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273" r:id="rId3"/>
    <p:sldId id="293" r:id="rId4"/>
    <p:sldId id="288" r:id="rId5"/>
    <p:sldId id="295" r:id="rId6"/>
    <p:sldId id="298" r:id="rId7"/>
    <p:sldId id="297" r:id="rId8"/>
    <p:sldId id="296" r:id="rId9"/>
    <p:sldId id="299" r:id="rId10"/>
    <p:sldId id="300" r:id="rId11"/>
    <p:sldId id="302" r:id="rId12"/>
    <p:sldId id="3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75B6"/>
    <a:srgbClr val="F18D3B"/>
    <a:srgbClr val="F4A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9102" autoAdjust="0"/>
  </p:normalViewPr>
  <p:slideViewPr>
    <p:cSldViewPr snapToGrid="0">
      <p:cViewPr varScale="1">
        <p:scale>
          <a:sx n="67" d="100"/>
          <a:sy n="67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BFBF-189D-479E-A61A-24891C8A702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0B56-948F-44EC-B664-23462019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2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1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 Target of this Project In this project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dirty="0" smtClean="0"/>
              <a:t> I will analyze the Red Wine Data and try to understand which variables are responsible for the quality of the wine. First I will try to get a feel of the variables on their own and then I will try to find out the correlation between them and the Wine Quality with other factors thrown in. Finally I will create a linear model to predict the outcome of a test set data.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6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 Target of this Project In this project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dirty="0" smtClean="0"/>
              <a:t> I will analyze the Red Wine Data and try to understand which variables are responsible for the quality of the wine. First I will try to get a feel of the variables on their own and then I will try to find out the correlation between them and the Wine Quality with other factors thrown in. Finally I will create a linear model to predict the outcome of a test set data.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5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 Target of this Project In this project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dirty="0" smtClean="0"/>
              <a:t> I will analyze the Red Wine Data and try to understand which variables are responsible for the quality of the wine. First I will try to get a feel of the variables on their own and then I will try to find out the correlation between them and the Wine Quality with other factors thrown in. Finally I will create a linear model to predict the outcome of a test set data.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3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 Target of this Project In this project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dirty="0" smtClean="0"/>
              <a:t> I will analyze the Red Wine Data and try to understand which variables are responsible for the quality of the wine. First I will try to get a feel of the variables on their own and then I will try to find out the correlation between them and the Wine Quality with other factors thrown in. Finally I will create a linear model to predict the outcome of a test set data.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1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picture of the Alcohol by Quality box shows that the better the wine, the lower the mean density.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conducted a logistic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regression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analysis to distinguish good 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medium,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bad quality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0B56-948F-44EC-B664-2346201982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8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2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0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C9EA-18E7-4AD6-A07D-ABF99472309B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AFF6-B37D-4754-AE54-46E66AE74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4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33274" y="3131331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21714" y="2463284"/>
            <a:ext cx="1833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Ruda" panose="02000000000000000000"/>
              </a:rPr>
              <a:t>Red wine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80900" y="11108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PCA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80899" y="109488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20" b="41300"/>
          <a:stretch/>
        </p:blipFill>
        <p:spPr>
          <a:xfrm>
            <a:off x="157163" y="1304436"/>
            <a:ext cx="11939588" cy="10958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-1" r="48352"/>
          <a:stretch/>
        </p:blipFill>
        <p:spPr>
          <a:xfrm>
            <a:off x="157162" y="2609849"/>
            <a:ext cx="477678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62275"/>
            <a:ext cx="5295900" cy="32956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80900" y="11108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tx1"/>
                </a:solidFill>
                <a:latin typeface="Ruda" panose="0200000000000000000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80899" y="109488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4850" y="1343025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 of Factor = 5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8900" y="3364472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81450" y="3535922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90975" y="3726422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38425" y="4812272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72100" y="3888347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00675" y="4612247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24225" y="4240772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24225" y="4421747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95825" y="5145647"/>
            <a:ext cx="581025" cy="14287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3430" y="1370530"/>
            <a:ext cx="3617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Fator1 : fixed acidity, density</a:t>
            </a:r>
          </a:p>
          <a:p>
            <a:r>
              <a:rPr lang="en-US" altLang="ko-KR" dirty="0" smtClean="0"/>
              <a:t>Fator2 : </a:t>
            </a:r>
            <a:r>
              <a:rPr lang="ko-KR" altLang="en-US" dirty="0"/>
              <a:t>이산화황 </a:t>
            </a:r>
            <a:r>
              <a:rPr lang="en-US" altLang="ko-KR" dirty="0" smtClean="0"/>
              <a:t>sulfur dioxide</a:t>
            </a:r>
            <a:endParaRPr lang="en-US" altLang="ko-KR" dirty="0"/>
          </a:p>
          <a:p>
            <a:r>
              <a:rPr lang="en-US" altLang="ko-KR" dirty="0" smtClean="0"/>
              <a:t>Fator3 : acidity</a:t>
            </a:r>
            <a:endParaRPr lang="en-US" altLang="ko-KR" dirty="0"/>
          </a:p>
          <a:p>
            <a:r>
              <a:rPr lang="en-US" altLang="ko-KR" dirty="0" smtClean="0"/>
              <a:t>Fator4 : residual </a:t>
            </a:r>
            <a:r>
              <a:rPr lang="en-US" altLang="ko-KR" dirty="0" err="1" smtClean="0"/>
              <a:t>suger</a:t>
            </a:r>
            <a:r>
              <a:rPr lang="en-US" altLang="ko-KR" dirty="0" smtClean="0"/>
              <a:t>, density</a:t>
            </a:r>
            <a:endParaRPr lang="en-US" altLang="ko-KR" dirty="0"/>
          </a:p>
          <a:p>
            <a:r>
              <a:rPr lang="en-US" altLang="ko-KR" dirty="0" smtClean="0"/>
              <a:t>Fator5 : </a:t>
            </a:r>
            <a:r>
              <a:rPr lang="ko-KR" altLang="en-US" dirty="0" smtClean="0"/>
              <a:t>알코올 </a:t>
            </a:r>
            <a:r>
              <a:rPr lang="en-US" altLang="ko-KR" dirty="0" smtClean="0"/>
              <a:t>Alcohol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2845828"/>
            <a:ext cx="5743876" cy="3248025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4"/>
          <a:stretch>
            <a:fillRect/>
          </a:stretch>
        </p:blipFill>
        <p:spPr>
          <a:xfrm>
            <a:off x="3230244" y="1759585"/>
            <a:ext cx="7190105" cy="433426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219950" y="2504001"/>
            <a:ext cx="1476375" cy="343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4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80900" y="15680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ABOUT</a:t>
            </a:r>
            <a:r>
              <a:rPr lang="en-US" altLang="ko-KR" dirty="0">
                <a:solidFill>
                  <a:schemeClr val="tx1"/>
                </a:solidFill>
                <a:latin typeface="Ruda" panose="02000000000000000000"/>
              </a:rPr>
              <a:t> Red wine data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80899" y="114060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28476"/>
              </p:ext>
            </p:extLst>
          </p:nvPr>
        </p:nvGraphicFramePr>
        <p:xfrm>
          <a:off x="1353610" y="1972712"/>
          <a:ext cx="8428433" cy="4057155"/>
        </p:xfrm>
        <a:graphic>
          <a:graphicData uri="http://schemas.openxmlformats.org/drawingml/2006/table">
            <a:tbl>
              <a:tblPr firstRow="1" firstCol="1" bandRow="1"/>
              <a:tblGrid>
                <a:gridCol w="818024"/>
                <a:gridCol w="4316934"/>
                <a:gridCol w="3293475"/>
              </a:tblGrid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fixed acidity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불휘발산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volatile acidity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휘발성산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citric acid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구연산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residual sugar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잔당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새굴림" panose="02030600000101010101" pitchFamily="18" charset="-127"/>
                          <a:cs typeface="새굴림" panose="02030600000101010101" pitchFamily="18" charset="-127"/>
                        </a:rPr>
                        <a:t>桟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糖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Chlorides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염화물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free sulfur dioxide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free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이산화황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total sulfur dioxide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total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이산화황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Density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농도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수소이온농도지수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Sulphates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황산염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Alcohol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알코올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quality (score between 0 and 10)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39700"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등급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( 0~10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점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secondary data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80900" y="15680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ABOUT Red wine data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80899" y="114060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80898" y="1201080"/>
            <a:ext cx="7069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altLang="ko-KR" dirty="0" smtClean="0">
                <a:latin typeface="Atlas Grotesk"/>
              </a:rPr>
              <a:t> Number </a:t>
            </a:r>
            <a:r>
              <a:rPr lang="en-US" altLang="ko-KR" dirty="0">
                <a:latin typeface="Atlas Grotesk"/>
              </a:rPr>
              <a:t>of Instances: red wine </a:t>
            </a:r>
            <a:r>
              <a:rPr lang="en-US" altLang="ko-KR" dirty="0" smtClean="0">
                <a:latin typeface="Atlas Grotesk"/>
              </a:rPr>
              <a:t>– 1599</a:t>
            </a:r>
          </a:p>
          <a:p>
            <a:pPr fontAlgn="base">
              <a:buFont typeface="+mj-lt"/>
              <a:buAutoNum type="arabicPeriod"/>
            </a:pPr>
            <a:r>
              <a:rPr lang="en-US" altLang="ko-KR" dirty="0" smtClean="0">
                <a:latin typeface="Atlas Grotesk"/>
              </a:rPr>
              <a:t> Number </a:t>
            </a:r>
            <a:r>
              <a:rPr lang="en-US" altLang="ko-KR" dirty="0">
                <a:latin typeface="Atlas Grotesk"/>
              </a:rPr>
              <a:t>of Attributes: </a:t>
            </a:r>
            <a:r>
              <a:rPr lang="en-US" altLang="ko-KR" dirty="0" smtClean="0">
                <a:latin typeface="Atlas Grotesk"/>
              </a:rPr>
              <a:t>12</a:t>
            </a:r>
            <a:endParaRPr lang="en-US" altLang="ko-KR" b="0" i="0" dirty="0"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0221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9973" y="2206427"/>
            <a:ext cx="7974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Analyzing the Red Wine Data</a:t>
            </a:r>
          </a:p>
          <a:p>
            <a:r>
              <a:rPr lang="en-US" altLang="ko-KR" dirty="0" smtClean="0"/>
              <a:t>2. Understanding which variables are responsible for the quality of the wine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Classification </a:t>
            </a:r>
            <a:endParaRPr lang="ko-KR" altLang="ko-KR" dirty="0"/>
          </a:p>
          <a:p>
            <a:r>
              <a:rPr lang="en-US" altLang="ko-KR" dirty="0" smtClean="0"/>
              <a:t>(Quality </a:t>
            </a:r>
            <a:r>
              <a:rPr lang="en-US" altLang="ko-KR" dirty="0"/>
              <a:t>(</a:t>
            </a:r>
            <a:r>
              <a:rPr lang="ko-KR" altLang="ko-KR" dirty="0"/>
              <a:t>등급</a:t>
            </a:r>
            <a:r>
              <a:rPr lang="en-US" altLang="ko-KR" dirty="0"/>
              <a:t>) - 'good', 'average', 'bad’</a:t>
            </a:r>
            <a:endParaRPr lang="ko-KR" altLang="ko-KR" dirty="0"/>
          </a:p>
          <a:p>
            <a:r>
              <a:rPr lang="en-US" altLang="ko-KR" dirty="0"/>
              <a:t>- quality  </a:t>
            </a:r>
            <a:r>
              <a:rPr lang="ko-KR" altLang="ko-KR" dirty="0"/>
              <a:t>화학적 특성과 전문가가 분류한 등급의 상관성이 있는지 파악하기</a:t>
            </a:r>
          </a:p>
          <a:p>
            <a:endParaRPr lang="en-US" altLang="ko-KR" dirty="0" smtClean="0">
              <a:solidFill>
                <a:srgbClr val="414042"/>
              </a:solidFill>
              <a:latin typeface="Lucida Sans Unicode" panose="020B0602030504020204" pitchFamily="34" charset="0"/>
            </a:endParaRPr>
          </a:p>
          <a:p>
            <a:endParaRPr lang="en-US" altLang="ko-KR" dirty="0" smtClean="0">
              <a:solidFill>
                <a:srgbClr val="414042"/>
              </a:solidFill>
              <a:latin typeface="Lucida Sans Unicode" panose="020B0602030504020204" pitchFamily="34" charset="0"/>
            </a:endParaRPr>
          </a:p>
          <a:p>
            <a:endParaRPr lang="en-US" altLang="ko-KR" dirty="0">
              <a:solidFill>
                <a:srgbClr val="414042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80900" y="15680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Purpose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80899" y="114060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280900" y="15680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EDA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80899" y="114060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984362" y="1299803"/>
            <a:ext cx="4916170" cy="397764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80899" y="5277443"/>
            <a:ext cx="3086381" cy="9264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714" y="1678810"/>
            <a:ext cx="5473981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280900" y="15680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EDA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280899" y="114060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51" y="1540052"/>
            <a:ext cx="5722974" cy="3565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1540052"/>
            <a:ext cx="5663407" cy="35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280900" y="15680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EDA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94873" y="728303"/>
            <a:ext cx="7230306" cy="5849694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280899" y="114060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5140" y="1704311"/>
            <a:ext cx="118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Quality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Alcohol,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5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2274" y="1140606"/>
            <a:ext cx="5711825" cy="4200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0861" y="5263562"/>
            <a:ext cx="527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Alcohol by Quality Box</a:t>
            </a:r>
          </a:p>
          <a:p>
            <a:r>
              <a:rPr lang="en-US" altLang="ko-KR" dirty="0"/>
              <a:t>the better the wine, the lower the mean density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5991225" y="1516477"/>
            <a:ext cx="5731510" cy="33712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280900" y="15680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EDA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280899" y="114060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75" y="300941"/>
            <a:ext cx="4989700" cy="31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140" y="1704311"/>
            <a:ext cx="3151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Bad, Good, Medium</a:t>
            </a:r>
          </a:p>
          <a:p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 &lt;= Quality &lt; 5 : Bad</a:t>
            </a:r>
          </a:p>
          <a:p>
            <a:r>
              <a:rPr lang="en-US" altLang="ko-KR" dirty="0"/>
              <a:t>6</a:t>
            </a:r>
            <a:r>
              <a:rPr lang="en-US" altLang="ko-KR" dirty="0" smtClean="0"/>
              <a:t> &lt;= Quality </a:t>
            </a:r>
            <a:r>
              <a:rPr lang="en-US" altLang="ko-KR" dirty="0"/>
              <a:t>&lt; </a:t>
            </a:r>
            <a:r>
              <a:rPr lang="en-US" altLang="ko-KR" dirty="0" smtClean="0"/>
              <a:t>7  </a:t>
            </a:r>
            <a:r>
              <a:rPr lang="en-US" altLang="ko-KR" dirty="0"/>
              <a:t>: </a:t>
            </a:r>
            <a:r>
              <a:rPr lang="en-US" altLang="ko-KR" dirty="0" smtClean="0"/>
              <a:t>Medium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en-US" altLang="ko-KR" dirty="0" smtClean="0"/>
              <a:t> &lt;= Quality &lt; 8 : Good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14125"/>
          <a:stretch/>
        </p:blipFill>
        <p:spPr>
          <a:xfrm>
            <a:off x="1455140" y="3409373"/>
            <a:ext cx="2952750" cy="724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8720" y="486156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88966" y="4501095"/>
            <a:ext cx="3478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-&gt; logistic </a:t>
            </a:r>
            <a:r>
              <a:rPr lang="en-US" altLang="ko-KR" b="1" dirty="0"/>
              <a:t>regression analysis</a:t>
            </a:r>
            <a:endParaRPr lang="ko-KR" alt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80900" y="111083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F94F57"/>
                </a:solidFill>
                <a:latin typeface="PT Sans"/>
                <a:ea typeface="+mj-ea"/>
                <a:cs typeface="PT Sans"/>
              </a:defRPr>
            </a:lvl1pPr>
          </a:lstStyle>
          <a:p>
            <a:pPr>
              <a:lnSpc>
                <a:spcPts val="3600"/>
              </a:lnSpc>
            </a:pPr>
            <a:endParaRPr lang="en-US" dirty="0" smtClean="0">
              <a:solidFill>
                <a:srgbClr val="00B0F0"/>
              </a:solidFill>
              <a:latin typeface="Ruda" panose="0200000000000000000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tx1"/>
                </a:solidFill>
                <a:latin typeface="Ruda" panose="02000000000000000000"/>
              </a:rPr>
              <a:t>EDA</a:t>
            </a:r>
            <a:endParaRPr lang="en-JM" dirty="0">
              <a:solidFill>
                <a:schemeClr val="tx1"/>
              </a:solidFill>
              <a:latin typeface="Ruda" panose="0200000000000000000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80899" y="1094886"/>
            <a:ext cx="65291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930" y="2849063"/>
            <a:ext cx="6423366" cy="40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600</Words>
  <Application>Microsoft Office PowerPoint</Application>
  <PresentationFormat>와이드스크린</PresentationFormat>
  <Paragraphs>100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Atlas Grotesk</vt:lpstr>
      <vt:lpstr>PT Sans</vt:lpstr>
      <vt:lpstr>Ruda</vt:lpstr>
      <vt:lpstr>굴림</vt:lpstr>
      <vt:lpstr>맑은 고딕</vt:lpstr>
      <vt:lpstr>새굴림</vt:lpstr>
      <vt:lpstr>Arial</vt:lpstr>
      <vt:lpstr>Lucida Sans Unicode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이소현</dc:creator>
  <cp:lastModifiedBy>HS PARK</cp:lastModifiedBy>
  <cp:revision>80</cp:revision>
  <dcterms:created xsi:type="dcterms:W3CDTF">2016-12-26T08:09:38Z</dcterms:created>
  <dcterms:modified xsi:type="dcterms:W3CDTF">2018-06-10T17:35:12Z</dcterms:modified>
</cp:coreProperties>
</file>