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056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8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2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1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0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8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7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1008-8F48-49AD-9A63-E216C50CDF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5100-0A8E-477D-AAED-97D1770F3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8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 smtClean="0"/>
              <a:t>문제해결과 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>SW</a:t>
            </a:r>
            <a:r>
              <a:rPr lang="ko-KR" altLang="en-US" sz="5000" dirty="0" smtClean="0"/>
              <a:t>프로그래밍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1585063 </a:t>
            </a:r>
            <a:r>
              <a:rPr lang="ko-KR" altLang="en-US" sz="3000" dirty="0" smtClean="0"/>
              <a:t>박효선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8197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3991" y="-5742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문제규칙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676" y="984928"/>
            <a:ext cx="6953250" cy="2609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488" y="3681406"/>
            <a:ext cx="107099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차량 끝 번호 규칙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숫자</a:t>
            </a:r>
            <a:r>
              <a:rPr lang="ko-KR" altLang="en-US" dirty="0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그룹으로 나누었다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그룹에 있는 차량 끝 번호는 차이가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만큼 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운행금지일 규칙</a:t>
            </a:r>
            <a:endParaRPr lang="en-US" altLang="ko-KR" dirty="0" smtClean="0"/>
          </a:p>
          <a:p>
            <a:r>
              <a:rPr lang="ko-KR" altLang="en-US" dirty="0" err="1" smtClean="0"/>
              <a:t>차량끝번호와</a:t>
            </a:r>
            <a:r>
              <a:rPr lang="ko-KR" altLang="en-US" dirty="0" smtClean="0"/>
              <a:t> 운행금지일 </a:t>
            </a:r>
            <a:r>
              <a:rPr lang="ko-KR" altLang="en-US" dirty="0" err="1" smtClean="0"/>
              <a:t>끝번호가</a:t>
            </a:r>
            <a:r>
              <a:rPr lang="ko-KR" altLang="en-US" dirty="0" smtClean="0"/>
              <a:t> 같은 그룹에 </a:t>
            </a:r>
            <a:r>
              <a:rPr lang="ko-KR" altLang="en-US" dirty="0" err="1" smtClean="0"/>
              <a:t>운행금지일을</a:t>
            </a:r>
            <a:r>
              <a:rPr lang="ko-KR" altLang="en-US" dirty="0" smtClean="0"/>
              <a:t> 할당한다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같은 그룹내의 </a:t>
            </a:r>
            <a:r>
              <a:rPr lang="ko-KR" altLang="en-US" dirty="0" err="1" smtClean="0"/>
              <a:t>운행금지일의</a:t>
            </a:r>
            <a:r>
              <a:rPr lang="ko-KR" altLang="en-US" dirty="0" smtClean="0"/>
              <a:t> 끝자리 숫자도 차이가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만큼 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전체규칙</a:t>
            </a:r>
            <a:endParaRPr lang="en-US" altLang="ko-KR" dirty="0" smtClean="0"/>
          </a:p>
          <a:p>
            <a:r>
              <a:rPr lang="ko-KR" altLang="en-US" dirty="0" err="1" smtClean="0"/>
              <a:t>차량끝번호와</a:t>
            </a:r>
            <a:r>
              <a:rPr lang="ko-KR" altLang="en-US" dirty="0" smtClean="0"/>
              <a:t> 운행금지일 </a:t>
            </a:r>
            <a:r>
              <a:rPr lang="ko-KR" altLang="en-US" dirty="0" err="1" smtClean="0"/>
              <a:t>끝번호가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절대값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차이가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같으면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운행을 금지한다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차량끝번호와</a:t>
            </a:r>
            <a:r>
              <a:rPr lang="ko-KR" altLang="en-US" dirty="0" smtClean="0"/>
              <a:t> 운행금지일 </a:t>
            </a:r>
            <a:r>
              <a:rPr lang="ko-KR" altLang="en-US" dirty="0" err="1" smtClean="0"/>
              <a:t>끝번호가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절대값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차이가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이면 운행을 금지한다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운행이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9869" y="1561095"/>
            <a:ext cx="11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그룹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9391" y="1999249"/>
            <a:ext cx="11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그룹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9391" y="2388459"/>
            <a:ext cx="11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그룹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393" y="2770774"/>
            <a:ext cx="11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그룹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8344" y="3156538"/>
            <a:ext cx="11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그룹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2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/>
          <p:nvPr/>
        </p:nvCxnSpPr>
        <p:spPr>
          <a:xfrm flipH="1">
            <a:off x="5317194" y="3932605"/>
            <a:ext cx="2267205" cy="849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556100" y="5603478"/>
            <a:ext cx="0" cy="38501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678140" y="5603478"/>
            <a:ext cx="0" cy="38501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79745" y="4411549"/>
            <a:ext cx="0" cy="38501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71724" y="3017491"/>
            <a:ext cx="0" cy="38501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671725" y="1910581"/>
            <a:ext cx="0" cy="38501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673328" y="689778"/>
            <a:ext cx="0" cy="38501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937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52163" y="2314439"/>
            <a:ext cx="2678710" cy="750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end_date</a:t>
            </a:r>
            <a:r>
              <a:rPr lang="en-US" altLang="ko-KR" sz="1200" dirty="0" smtClean="0">
                <a:solidFill>
                  <a:schemeClr val="tx1"/>
                </a:solidFill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</a:rPr>
              <a:t>날짜번호 마지막 숫자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end_car</a:t>
            </a:r>
            <a:r>
              <a:rPr lang="en-US" altLang="ko-KR" sz="1200" dirty="0" smtClean="0">
                <a:solidFill>
                  <a:schemeClr val="tx1"/>
                </a:solidFill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</a:rPr>
              <a:t>차량번호의 마지막 숫자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3128474" y="3432830"/>
            <a:ext cx="3108960" cy="99971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end_date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end_car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절대값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차이가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</a:rPr>
              <a:t>인가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537551" y="199050"/>
            <a:ext cx="2204185" cy="59660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데이터 6"/>
          <p:cNvSpPr/>
          <p:nvPr/>
        </p:nvSpPr>
        <p:spPr>
          <a:xfrm>
            <a:off x="3219917" y="1070057"/>
            <a:ext cx="2829827" cy="888248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date=</a:t>
            </a:r>
            <a:r>
              <a:rPr lang="ko-KR" altLang="en-US" sz="1300" dirty="0" smtClean="0">
                <a:solidFill>
                  <a:schemeClr val="tx1"/>
                </a:solidFill>
              </a:rPr>
              <a:t>날짜번호 입력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c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arnum</a:t>
            </a:r>
            <a:r>
              <a:rPr lang="en-US" altLang="ko-KR" sz="1300" dirty="0" smtClean="0">
                <a:solidFill>
                  <a:schemeClr val="tx1"/>
                </a:solidFill>
              </a:rPr>
              <a:t>=</a:t>
            </a:r>
            <a:r>
              <a:rPr lang="ko-KR" altLang="en-US" sz="1300" dirty="0" smtClean="0">
                <a:solidFill>
                  <a:schemeClr val="tx1"/>
                </a:solidFill>
              </a:rPr>
              <a:t>차량번호 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" name="순서도: 데이터 7"/>
          <p:cNvSpPr/>
          <p:nvPr/>
        </p:nvSpPr>
        <p:spPr>
          <a:xfrm>
            <a:off x="3248789" y="4809787"/>
            <a:ext cx="2829827" cy="77246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PRINT</a:t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err="1" smtClean="0">
                <a:solidFill>
                  <a:schemeClr val="tx1"/>
                </a:solidFill>
              </a:rPr>
              <a:t>end_date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carnum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운행할 수 없음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순서도: 데이터 8"/>
          <p:cNvSpPr/>
          <p:nvPr/>
        </p:nvSpPr>
        <p:spPr>
          <a:xfrm>
            <a:off x="6351337" y="4819410"/>
            <a:ext cx="2829827" cy="77246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PRINT</a:t>
            </a:r>
          </a:p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end_date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carnum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운행할 수 있음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3537551" y="6030354"/>
            <a:ext cx="2204185" cy="59660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6577534" y="6038379"/>
            <a:ext cx="2204185" cy="596606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556100" y="3904470"/>
            <a:ext cx="2" cy="912726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9995" y="43922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72719" y="354367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340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066" y="259248"/>
            <a:ext cx="10515600" cy="1325563"/>
          </a:xfrm>
        </p:spPr>
        <p:txBody>
          <a:bodyPr/>
          <a:lstStyle/>
          <a:p>
            <a:r>
              <a:rPr lang="ko-KR" altLang="en-US" smtClean="0"/>
              <a:t>소스코드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95" y="1413764"/>
            <a:ext cx="11963210" cy="50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6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16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70" y="1668605"/>
            <a:ext cx="9704261" cy="4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6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142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문제해결과  SW프로그래밍</vt:lpstr>
      <vt:lpstr>문제규칙</vt:lpstr>
      <vt:lpstr>순서도</vt:lpstr>
      <vt:lpstr>소스코드</vt:lpstr>
      <vt:lpstr>실행결과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문제해결과  SW프로그래밍</dc:title>
  <dc:creator>HS PARK</dc:creator>
  <cp:lastModifiedBy>HS PARK</cp:lastModifiedBy>
  <cp:revision>7</cp:revision>
  <dcterms:created xsi:type="dcterms:W3CDTF">2018-04-25T00:17:20Z</dcterms:created>
  <dcterms:modified xsi:type="dcterms:W3CDTF">2018-04-25T01:33:39Z</dcterms:modified>
</cp:coreProperties>
</file>