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E926-AA65-421C-A207-8118CD98CD3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F792-4283-4643-AD3D-A142EF14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2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E926-AA65-421C-A207-8118CD98CD3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F792-4283-4643-AD3D-A142EF14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9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E926-AA65-421C-A207-8118CD98CD3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F792-4283-4643-AD3D-A142EF14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E926-AA65-421C-A207-8118CD98CD3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F792-4283-4643-AD3D-A142EF14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1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E926-AA65-421C-A207-8118CD98CD3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F792-4283-4643-AD3D-A142EF14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9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E926-AA65-421C-A207-8118CD98CD3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F792-4283-4643-AD3D-A142EF14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E926-AA65-421C-A207-8118CD98CD3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F792-4283-4643-AD3D-A142EF14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E926-AA65-421C-A207-8118CD98CD3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F792-4283-4643-AD3D-A142EF14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0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E926-AA65-421C-A207-8118CD98CD3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F792-4283-4643-AD3D-A142EF14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E926-AA65-421C-A207-8118CD98CD3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F792-4283-4643-AD3D-A142EF14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E926-AA65-421C-A207-8118CD98CD3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F792-4283-4643-AD3D-A142EF14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8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7E926-AA65-421C-A207-8118CD98CD3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F792-4283-4643-AD3D-A142EF14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76200" y="76200"/>
            <a:ext cx="8915400" cy="396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457200"/>
            <a:ext cx="21336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Oval 16"/>
          <p:cNvSpPr/>
          <p:nvPr/>
        </p:nvSpPr>
        <p:spPr>
          <a:xfrm>
            <a:off x="1828800" y="533400"/>
            <a:ext cx="18288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SetSettings()</a:t>
            </a:r>
          </a:p>
          <a:p>
            <a:pPr algn="ctr"/>
            <a:r>
              <a:rPr lang="en-US" sz="1000" dirty="0" smtClean="0"/>
              <a:t>//settings of the game i:e color of each player</a:t>
            </a:r>
          </a:p>
          <a:p>
            <a:pPr algn="ctr"/>
            <a:endParaRPr lang="en-US" sz="1000" dirty="0"/>
          </a:p>
        </p:txBody>
      </p:sp>
      <p:cxnSp>
        <p:nvCxnSpPr>
          <p:cNvPr id="21" name="Straight Connector 20"/>
          <p:cNvCxnSpPr>
            <a:endCxn id="15" idx="1"/>
          </p:cNvCxnSpPr>
          <p:nvPr/>
        </p:nvCxnSpPr>
        <p:spPr>
          <a:xfrm>
            <a:off x="914400" y="990600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26" idx="1"/>
          </p:cNvCxnSpPr>
          <p:nvPr/>
        </p:nvCxnSpPr>
        <p:spPr>
          <a:xfrm>
            <a:off x="3810000" y="990600"/>
            <a:ext cx="8229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32960" y="15904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StartPage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64208" y="180201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Settings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32960" y="457200"/>
            <a:ext cx="21336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4785360" y="533400"/>
            <a:ext cx="18288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SetGridSize(); </a:t>
            </a:r>
          </a:p>
          <a:p>
            <a:pPr algn="ctr"/>
            <a:r>
              <a:rPr lang="en-US" sz="1000" dirty="0" smtClean="0"/>
              <a:t>SetNoOfPlayers();</a:t>
            </a:r>
            <a:endParaRPr lang="en-US" sz="1000" dirty="0"/>
          </a:p>
        </p:txBody>
      </p:sp>
      <p:sp>
        <p:nvSpPr>
          <p:cNvPr id="40" name="Oval 39"/>
          <p:cNvSpPr/>
          <p:nvPr/>
        </p:nvSpPr>
        <p:spPr>
          <a:xfrm>
            <a:off x="314706" y="34290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4"/>
          </p:cNvCxnSpPr>
          <p:nvPr/>
        </p:nvCxnSpPr>
        <p:spPr>
          <a:xfrm>
            <a:off x="505206" y="723900"/>
            <a:ext cx="0" cy="83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14706" y="876300"/>
            <a:ext cx="1905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5206" y="876300"/>
            <a:ext cx="1905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14706" y="1562100"/>
            <a:ext cx="1905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05206" y="1562100"/>
            <a:ext cx="1905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700528" y="2286000"/>
            <a:ext cx="21336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Oval 53"/>
          <p:cNvSpPr/>
          <p:nvPr/>
        </p:nvSpPr>
        <p:spPr>
          <a:xfrm>
            <a:off x="2852928" y="2362200"/>
            <a:ext cx="18288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DrawGrid()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700528" y="2009001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Grid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477000" y="2286000"/>
            <a:ext cx="21336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6614160" y="2362200"/>
            <a:ext cx="18288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Start()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6477000" y="200900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GameLauncher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Straight Arrow Connector 61"/>
          <p:cNvCxnSpPr>
            <a:stCxn id="26" idx="2"/>
            <a:endCxn id="53" idx="0"/>
          </p:cNvCxnSpPr>
          <p:nvPr/>
        </p:nvCxnSpPr>
        <p:spPr>
          <a:xfrm flipH="1">
            <a:off x="3767328" y="1524000"/>
            <a:ext cx="193243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3"/>
            <a:endCxn id="58" idx="1"/>
          </p:cNvCxnSpPr>
          <p:nvPr/>
        </p:nvCxnSpPr>
        <p:spPr>
          <a:xfrm>
            <a:off x="4834128" y="2819400"/>
            <a:ext cx="16428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6" idx="2"/>
            <a:endCxn id="60" idx="0"/>
          </p:cNvCxnSpPr>
          <p:nvPr/>
        </p:nvCxnSpPr>
        <p:spPr>
          <a:xfrm>
            <a:off x="5699760" y="1524000"/>
            <a:ext cx="1387343" cy="48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9065" y="1929752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Player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2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Anand</dc:creator>
  <cp:lastModifiedBy>Aryan Anand</cp:lastModifiedBy>
  <cp:revision>4</cp:revision>
  <dcterms:created xsi:type="dcterms:W3CDTF">2017-10-10T15:27:07Z</dcterms:created>
  <dcterms:modified xsi:type="dcterms:W3CDTF">2017-10-10T16:05:21Z</dcterms:modified>
</cp:coreProperties>
</file>