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8" r:id="rId8"/>
    <p:sldId id="261" r:id="rId9"/>
    <p:sldId id="264" r:id="rId10"/>
    <p:sldId id="265" r:id="rId11"/>
    <p:sldId id="25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Data Analytics, Its Lifecycle &amp; Real-World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9"/>
          <a:stretch/>
        </p:blipFill>
        <p:spPr bwMode="auto">
          <a:xfrm>
            <a:off x="176389" y="1667933"/>
            <a:ext cx="8652486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4656666" cy="4656667"/>
          </a:xfrm>
        </p:spPr>
        <p:txBody>
          <a:bodyPr/>
          <a:lstStyle/>
          <a:p>
            <a:r>
              <a:rPr dirty="0"/>
              <a:t>Well-organized, stored in relational databases.</a:t>
            </a:r>
            <a:endParaRPr lang="en-IN" dirty="0"/>
          </a:p>
          <a:p>
            <a:r>
              <a:rPr dirty="0"/>
              <a:t>Examples: Banking transactions, employee records, e-commerce orders.</a:t>
            </a:r>
          </a:p>
        </p:txBody>
      </p:sp>
      <p:pic>
        <p:nvPicPr>
          <p:cNvPr id="2052" name="Picture 4" descr="Library Management System | Library Management Software in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67" y="3369813"/>
            <a:ext cx="6463978" cy="371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3333" cy="4525963"/>
          </a:xfrm>
        </p:spPr>
        <p:txBody>
          <a:bodyPr/>
          <a:lstStyle/>
          <a:p>
            <a:r>
              <a:rPr dirty="0"/>
              <a:t>Partially organized, lacks a rigid schema.</a:t>
            </a:r>
          </a:p>
          <a:p>
            <a:r>
              <a:rPr dirty="0"/>
              <a:t>Examples: Emails, social media posts</a:t>
            </a:r>
            <a:r>
              <a:rPr lang="en-IN" dirty="0"/>
              <a:t>.</a:t>
            </a:r>
            <a:endParaRPr dirty="0"/>
          </a:p>
        </p:txBody>
      </p:sp>
      <p:pic>
        <p:nvPicPr>
          <p:cNvPr id="3078" name="Picture 6" descr="110+ Messy Desk Top View Stock Illustrations, Royalty-Free Vector Graphics  &amp; Clip Art - iStock | Messy table, Office desk top view,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66" y="3185848"/>
            <a:ext cx="5064125" cy="37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12933" cy="4368800"/>
          </a:xfrm>
        </p:spPr>
        <p:txBody>
          <a:bodyPr/>
          <a:lstStyle/>
          <a:p>
            <a:r>
              <a:rPr dirty="0"/>
              <a:t>No fixed format, difficult to store in databases.</a:t>
            </a:r>
          </a:p>
          <a:p>
            <a:r>
              <a:rPr dirty="0"/>
              <a:t>Examples: Images, videos, audio recordings.</a:t>
            </a:r>
          </a:p>
        </p:txBody>
      </p:sp>
      <p:pic>
        <p:nvPicPr>
          <p:cNvPr id="4104" name="Picture 8" descr="7,756 Person Art Gallery Stock Vectors and Vector Art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2"/>
          <a:stretch/>
        </p:blipFill>
        <p:spPr bwMode="auto">
          <a:xfrm>
            <a:off x="3220508" y="4139142"/>
            <a:ext cx="574357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ata Analysis Related Illustration. Research, Informati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1765" r="7785" b="18781"/>
          <a:stretch/>
        </p:blipFill>
        <p:spPr bwMode="auto">
          <a:xfrm>
            <a:off x="135467" y="1134533"/>
            <a:ext cx="8773562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3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Analytics is the process of collecting, processing, analyzing, and interpreting data to make informed decisions.</a:t>
            </a:r>
          </a:p>
          <a:p>
            <a:endParaRPr dirty="0"/>
          </a:p>
          <a:p>
            <a:r>
              <a:rPr dirty="0"/>
              <a:t>It helps organizations find patterns, predict outcomes, and optimize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is Data Analytics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50468" cy="4724400"/>
          </a:xfrm>
        </p:spPr>
        <p:txBody>
          <a:bodyPr>
            <a:normAutofit fontScale="92500"/>
          </a:bodyPr>
          <a:lstStyle/>
          <a:p>
            <a:r>
              <a:rPr dirty="0"/>
              <a:t>Helps businesses make data-driven decisions.</a:t>
            </a:r>
          </a:p>
          <a:p>
            <a:r>
              <a:rPr dirty="0"/>
              <a:t>Improves efficiency and productivity.</a:t>
            </a:r>
          </a:p>
          <a:p>
            <a:r>
              <a:rPr dirty="0"/>
              <a:t>Predicts trends and customer behavior.</a:t>
            </a:r>
          </a:p>
          <a:p>
            <a:r>
              <a:rPr dirty="0"/>
              <a:t>Enhances healthcare, finance, sports, and other industries.</a:t>
            </a:r>
          </a:p>
          <a:p>
            <a:r>
              <a:rPr dirty="0"/>
              <a:t>Reduces risks and fraud detection.</a:t>
            </a:r>
          </a:p>
        </p:txBody>
      </p:sp>
      <p:pic>
        <p:nvPicPr>
          <p:cNvPr id="3074" name="Picture 2" descr="What is Data Analytics? Definition, Types, and U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7" t="18685" r="15378"/>
          <a:stretch/>
        </p:blipFill>
        <p:spPr bwMode="auto">
          <a:xfrm>
            <a:off x="5579533" y="1417638"/>
            <a:ext cx="3429893" cy="400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8067" cy="1274762"/>
          </a:xfrm>
        </p:spPr>
        <p:txBody>
          <a:bodyPr>
            <a:normAutofit fontScale="90000"/>
          </a:bodyPr>
          <a:lstStyle/>
          <a:p>
            <a:r>
              <a:rPr lang="en-US" dirty="0"/>
              <a:t>Real-World Applications of Data Analytics</a:t>
            </a:r>
            <a:endParaRPr lang="en-IN" dirty="0"/>
          </a:p>
        </p:txBody>
      </p:sp>
      <p:pic>
        <p:nvPicPr>
          <p:cNvPr id="4098" name="Picture 2" descr="20 Essential Data Science Applications &amp; Examples | Jaro Edu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913466"/>
            <a:ext cx="8929550" cy="43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0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Analytics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17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b="1" dirty="0"/>
              <a:t>Collect</a:t>
            </a:r>
            <a:r>
              <a:rPr dirty="0"/>
              <a:t> </a:t>
            </a:r>
            <a:r>
              <a:rPr b="1" dirty="0"/>
              <a:t>Data</a:t>
            </a:r>
            <a:r>
              <a:rPr dirty="0"/>
              <a:t>: Gather raw data from various sources.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lang="en-US" b="1" dirty="0"/>
              <a:t>Process</a:t>
            </a:r>
            <a:r>
              <a:rPr b="1" dirty="0"/>
              <a:t> Data</a:t>
            </a:r>
            <a:r>
              <a:rPr dirty="0"/>
              <a:t>: Remove inconsistencies, errors, and duplicates.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b="1" dirty="0"/>
              <a:t>Analyze Data</a:t>
            </a:r>
            <a:r>
              <a:rPr dirty="0"/>
              <a:t>: Use statistics and machine learning to identify patterns.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b="1" dirty="0"/>
              <a:t>Visualize Data</a:t>
            </a:r>
            <a:r>
              <a:rPr dirty="0"/>
              <a:t>: Represent data using graphs, charts, and dashboards.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b="1" dirty="0"/>
              <a:t>Interpret Data &amp; Make Decisions</a:t>
            </a:r>
            <a:r>
              <a:rPr dirty="0"/>
              <a:t>: Derive insights and take 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Analysis - What Is It, Example, Type, Process, Vs Data Mi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53"/>
          <a:stretch/>
        </p:blipFill>
        <p:spPr bwMode="auto">
          <a:xfrm>
            <a:off x="155575" y="1243542"/>
            <a:ext cx="859155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ta Analysis - What Is It, Example, Type, Process, Vs Data Mi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7" t="60247"/>
          <a:stretch/>
        </p:blipFill>
        <p:spPr bwMode="auto">
          <a:xfrm>
            <a:off x="4030133" y="3716867"/>
            <a:ext cx="471699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1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7"/>
            <a:ext cx="8229600" cy="4268787"/>
          </a:xfrm>
        </p:spPr>
        <p:txBody>
          <a:bodyPr>
            <a:normAutofit/>
          </a:bodyPr>
          <a:lstStyle/>
          <a:p>
            <a:r>
              <a:rPr sz="6000" dirty="0"/>
              <a:t>Everyday Data-Driven Decisions</a:t>
            </a:r>
            <a:r>
              <a:rPr lang="en-US" sz="6000" dirty="0"/>
              <a:t>?</a:t>
            </a:r>
            <a:endParaRPr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-Driven Decisions: The Ultimate Business Advantage - Analytic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" t="6410" r="5483" b="9936"/>
          <a:stretch/>
        </p:blipFill>
        <p:spPr bwMode="auto">
          <a:xfrm>
            <a:off x="169334" y="948267"/>
            <a:ext cx="872066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233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Data Analytics</vt:lpstr>
      <vt:lpstr>PowerPoint Presentation</vt:lpstr>
      <vt:lpstr>What is Data Analytics?</vt:lpstr>
      <vt:lpstr>Why is Data Analytics Important?</vt:lpstr>
      <vt:lpstr>Real-World Applications of Data Analytics</vt:lpstr>
      <vt:lpstr>Data Analytics Lifecycle</vt:lpstr>
      <vt:lpstr>PowerPoint Presentation</vt:lpstr>
      <vt:lpstr>Everyday Data-Driven Decisions?</vt:lpstr>
      <vt:lpstr>PowerPoint Presentation</vt:lpstr>
      <vt:lpstr>Types of Data</vt:lpstr>
      <vt:lpstr>Structured Data</vt:lpstr>
      <vt:lpstr>Semi-Structured Data</vt:lpstr>
      <vt:lpstr>Unstructured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subject/>
  <dc:creator>Drishti Jain</dc:creator>
  <cp:keywords/>
  <dc:description>generated using python-pptx</dc:description>
  <cp:lastModifiedBy>Drishti Jain</cp:lastModifiedBy>
  <cp:revision>8</cp:revision>
  <dcterms:created xsi:type="dcterms:W3CDTF">2013-01-27T09:14:16Z</dcterms:created>
  <dcterms:modified xsi:type="dcterms:W3CDTF">2025-02-17T17:42:41Z</dcterms:modified>
  <cp:category/>
</cp:coreProperties>
</file>