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8" r:id="rId3"/>
    <p:sldId id="269" r:id="rId4"/>
    <p:sldId id="271" r:id="rId5"/>
    <p:sldId id="273" r:id="rId6"/>
    <p:sldId id="274" r:id="rId7"/>
    <p:sldId id="272" r:id="rId8"/>
    <p:sldId id="258" r:id="rId9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81B"/>
    <a:srgbClr val="A0CC3A"/>
    <a:srgbClr val="6091BA"/>
    <a:srgbClr val="8D6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5"/>
    <p:restoredTop sz="94726"/>
  </p:normalViewPr>
  <p:slideViewPr>
    <p:cSldViewPr snapToGrid="0">
      <p:cViewPr>
        <p:scale>
          <a:sx n="100" d="100"/>
          <a:sy n="100" d="100"/>
        </p:scale>
        <p:origin x="462" y="-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91BA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30" y="355004"/>
            <a:ext cx="8100140" cy="253750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863100" y="1318055"/>
            <a:ext cx="7417800" cy="3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Python Introduction</a:t>
            </a:r>
            <a:endParaRPr sz="40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54AC-C3DE-E445-BCD3-B9E4A49E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Python?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D1C6A-294D-6347-9E5F-C54E0A0F4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is an interpreted, object-oriented, high-level programming language with dynamically typed.</a:t>
            </a:r>
          </a:p>
          <a:p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is an easy language to learn because of its simple syntax</a:t>
            </a:r>
          </a:p>
          <a:p>
            <a:pPr lvl="1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91B548C-207D-B345-9E17-1A59403895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471" y="2961915"/>
            <a:ext cx="1661057" cy="1606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131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19AC-A2BC-3FC1-496D-3687FE03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Features of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BF6CF-5A39-4179-B5CC-638819AA5AEF}"/>
              </a:ext>
            </a:extLst>
          </p:cNvPr>
          <p:cNvSpPr txBox="1"/>
          <p:nvPr/>
        </p:nvSpPr>
        <p:spPr>
          <a:xfrm>
            <a:off x="1159136" y="1125490"/>
            <a:ext cx="6825727" cy="3746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Easy to Learn &amp; Use</a:t>
            </a:r>
            <a:r>
              <a:rPr lang="en-IN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Python has a simple syntax similar to the English language.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Interpreted Language</a:t>
            </a:r>
            <a:r>
              <a:rPr lang="en-IN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Python code is executed line by line, making debugging easier.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Object-Oriented</a:t>
            </a:r>
            <a:r>
              <a:rPr lang="en-IN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Supports OOP concepts like classes and objects.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Platform-Independent</a:t>
            </a:r>
            <a:r>
              <a:rPr lang="en-IN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Runs on multiple platforms (Windows, Linux, Mac).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Extensive Libraries</a:t>
            </a:r>
            <a:r>
              <a:rPr lang="en-IN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Provides built-in modules for tasks like web development, data analysis, and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34278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EE01-62AE-3D7A-8D8B-5DC3A358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python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CE819-65F9-57A5-9802-0CFE90D05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423" y="1597896"/>
            <a:ext cx="5945153" cy="194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5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BE04-514C-47A2-09EB-38F0D9D2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Types </a:t>
            </a:r>
          </a:p>
        </p:txBody>
      </p:sp>
      <p:pic>
        <p:nvPicPr>
          <p:cNvPr id="2050" name="Picture 2" descr="Python Data Types - Tutorial">
            <a:extLst>
              <a:ext uri="{FF2B5EF4-FFF2-40B4-BE49-F238E27FC236}">
                <a16:creationId xmlns:a16="http://schemas.microsoft.com/office/drawing/2014/main" id="{D9E5CD85-4E3E-8D8D-6DE4-66E446216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495" y="967032"/>
            <a:ext cx="7076179" cy="402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97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B769-FAC9-B5F0-AE4E-E632D0B0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Keywords</a:t>
            </a:r>
          </a:p>
        </p:txBody>
      </p:sp>
      <p:pic>
        <p:nvPicPr>
          <p:cNvPr id="3076" name="Picture 4" descr="All Reserved Keywords in Python | Better Programming">
            <a:extLst>
              <a:ext uri="{FF2B5EF4-FFF2-40B4-BE49-F238E27FC236}">
                <a16:creationId xmlns:a16="http://schemas.microsoft.com/office/drawing/2014/main" id="{48BE0044-65DD-D019-CBC8-87672B8B7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886" y="1168968"/>
            <a:ext cx="7113829" cy="377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42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302385-32C1-64E3-2A7A-73BE4CD81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060125"/>
              </p:ext>
            </p:extLst>
          </p:nvPr>
        </p:nvGraphicFramePr>
        <p:xfrm>
          <a:off x="1524000" y="1448472"/>
          <a:ext cx="6096000" cy="29667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82825899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431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34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Arithmetic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+, -, *, /, %, //, 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4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Comparison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&gt;, &lt;, ==, !=, &gt;=, 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03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Logical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and, or,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14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Bitwise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&amp;, |, -, ^, &gt;&gt;, &lt;&lt;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43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Assignment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=, +=, -=, *=, /=, %=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63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Identity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is, is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07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Membership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in, not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75468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5A59D56-62FB-0E9F-4F43-0D3BD758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Types of Operators:</a:t>
            </a:r>
          </a:p>
        </p:txBody>
      </p:sp>
    </p:spTree>
    <p:extLst>
      <p:ext uri="{BB962C8B-B14F-4D97-AF65-F5344CB8AC3E}">
        <p14:creationId xmlns:p14="http://schemas.microsoft.com/office/powerpoint/2010/main" val="166934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39669-94C8-5647-9F38-04113041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53DC2-F53C-6C4C-BC13-5025CA803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 reference to a value stored in a computer’s memory. </a:t>
            </a:r>
          </a:p>
          <a:p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 can be sorted into a variety of 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types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such as 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numbers (int/float </a:t>
            </a:r>
            <a:r>
              <a:rPr lang="en-US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), Boolean values (true/false), 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sequences (strings, lists </a:t>
            </a:r>
            <a:r>
              <a:rPr lang="en-US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n-US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use variables effectively, we must follow Python’s naming rules: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names can only contain letters, digits and underscores (_).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variable name cannot start with a digit.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 names are case-sensitive (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myVar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myvar</a:t>
            </a: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are different).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Avoid using Python keywords (e.g., if, else, for) as variable names.</a:t>
            </a:r>
          </a:p>
        </p:txBody>
      </p:sp>
    </p:spTree>
    <p:extLst>
      <p:ext uri="{BB962C8B-B14F-4D97-AF65-F5344CB8AC3E}">
        <p14:creationId xmlns:p14="http://schemas.microsoft.com/office/powerpoint/2010/main" val="16756374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1436</TotalTime>
  <Words>286</Words>
  <Application>Microsoft Office PowerPoint</Application>
  <PresentationFormat>On-screen Show (16:9)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Open Sans</vt:lpstr>
      <vt:lpstr>Arial</vt:lpstr>
      <vt:lpstr>Simple Light</vt:lpstr>
      <vt:lpstr>PowerPoint Presentation</vt:lpstr>
      <vt:lpstr>What is Python?</vt:lpstr>
      <vt:lpstr>Key Features of Python</vt:lpstr>
      <vt:lpstr>First python program</vt:lpstr>
      <vt:lpstr>Data Types </vt:lpstr>
      <vt:lpstr>Keywords</vt:lpstr>
      <vt:lpstr>Types of Operators:</vt:lpstr>
      <vt:lpstr>Variables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drishti</dc:creator>
  <cp:lastModifiedBy>Drishti Jain</cp:lastModifiedBy>
  <cp:revision>23</cp:revision>
  <dcterms:modified xsi:type="dcterms:W3CDTF">2025-02-11T17:16:23Z</dcterms:modified>
</cp:coreProperties>
</file>