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8A805-F1F6-4375-8D41-85B18C53ABED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BA277-8069-4F97-94AF-680106BEF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7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BA277-8069-4F97-94AF-680106BEF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6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3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3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4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0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9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5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733FA2-2458-4BC6-ADBC-E80BAA404863}" type="datetimeFigureOut">
              <a:rPr lang="en-US" smtClean="0"/>
              <a:t>12/07/2024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65AF13-13AE-465A-B261-41651647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6D61-7863-541A-8627-20A60BDC0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7264"/>
            <a:ext cx="9144000" cy="1775431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Rubik’s Cube using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79CE3-E2CA-823D-91DF-6DD9C2042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Team Members (Team 10)</a:t>
            </a:r>
          </a:p>
          <a:p>
            <a:pPr algn="l"/>
            <a:r>
              <a:rPr lang="en-US" dirty="0"/>
              <a:t>Suman Bhattarai</a:t>
            </a:r>
          </a:p>
          <a:p>
            <a:pPr algn="l"/>
            <a:r>
              <a:rPr lang="en-US" dirty="0"/>
              <a:t>Sunny KC</a:t>
            </a:r>
          </a:p>
        </p:txBody>
      </p:sp>
    </p:spTree>
    <p:extLst>
      <p:ext uri="{BB962C8B-B14F-4D97-AF65-F5344CB8AC3E}">
        <p14:creationId xmlns:p14="http://schemas.microsoft.com/office/powerpoint/2010/main" val="186380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09E1-9DE9-1AC5-9EA8-CC1D4D90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2B1D-9D40-9C92-936C-A32B1A7B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action space consists of </a:t>
            </a:r>
            <a:r>
              <a:rPr lang="en-US" b="1" dirty="0"/>
              <a:t>12 discrete actions</a:t>
            </a:r>
            <a:r>
              <a:rPr lang="en-US" dirty="0"/>
              <a:t>, representing rotations of the cube: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6 Faces</a:t>
            </a:r>
            <a:r>
              <a:rPr lang="en-US" dirty="0"/>
              <a:t>: Front, Back, Left, Right, Up, Down.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 Directions per Face</a:t>
            </a:r>
            <a:r>
              <a:rPr lang="en-US" dirty="0"/>
              <a:t>: Clockwise and counterclockwise.</a:t>
            </a:r>
          </a:p>
        </p:txBody>
      </p:sp>
    </p:spTree>
    <p:extLst>
      <p:ext uri="{BB962C8B-B14F-4D97-AF65-F5344CB8AC3E}">
        <p14:creationId xmlns:p14="http://schemas.microsoft.com/office/powerpoint/2010/main" val="360317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5CFA-9992-91E2-C4DB-E67B61B5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B531-373A-5B78-880E-F9C05B78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state space represents all possible configurations of the 2x2x2 Rubik's Cube.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Raw Representation</a:t>
            </a:r>
            <a:r>
              <a:rPr lang="en-US" dirty="0"/>
              <a:t>: A 3D array of shape (6,2,2) where each cell corresponds to a sticker's color.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Symmetry Reduction</a:t>
            </a:r>
            <a:r>
              <a:rPr lang="en-US" dirty="0"/>
              <a:t>: States are converted to their </a:t>
            </a:r>
            <a:r>
              <a:rPr lang="en-US" b="1" dirty="0"/>
              <a:t>canonical forms</a:t>
            </a:r>
            <a:r>
              <a:rPr lang="en-US" dirty="0"/>
              <a:t> using rotational and reflective symmetries to reduce redundancy.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Colors are used to differentiate stickers, e.g. [‘W’, ‘Y’, ‘B’, ‘G’, ‘R’, ‘O’]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total state space is 3,674,160 unique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221714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8E0C-3EEE-B21A-95BA-4F6DDC08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AE38-E68A-7E70-94A3-5B62D6EE7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uses an </a:t>
            </a:r>
            <a:r>
              <a:rPr lang="en-US" b="1" dirty="0"/>
              <a:t>epsilon-greedy policy</a:t>
            </a:r>
            <a:r>
              <a:rPr lang="en-US" dirty="0"/>
              <a:t> for exploration: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Exploration (Random Actions)</a:t>
            </a:r>
            <a:r>
              <a:rPr lang="en-US" dirty="0"/>
              <a:t>: The agent selects random actions with probability ϵ, ensuring diverse state visitation.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Exploitation (Greedy Actions)</a:t>
            </a:r>
            <a:r>
              <a:rPr lang="en-US" dirty="0"/>
              <a:t>: The agent selects the action with the highest Q-value with probability</a:t>
            </a:r>
            <a:r>
              <a:rPr lang="en-US" b="1" dirty="0"/>
              <a:t> 1 - </a:t>
            </a:r>
            <a:r>
              <a:rPr lang="en-US" dirty="0"/>
              <a:t>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Epsilon Decay</a:t>
            </a:r>
            <a:r>
              <a:rPr lang="en-US" dirty="0"/>
              <a:t>: Gradually reduces ϵ over episodes, transitioning from exploration to exploitation</a:t>
            </a:r>
          </a:p>
        </p:txBody>
      </p:sp>
    </p:spTree>
    <p:extLst>
      <p:ext uri="{BB962C8B-B14F-4D97-AF65-F5344CB8AC3E}">
        <p14:creationId xmlns:p14="http://schemas.microsoft.com/office/powerpoint/2010/main" val="317842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5073-D296-31A2-C5E6-89BBE9EE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C1BB-0B7B-7295-DB20-A47C9CE4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Stores past experiences (state transitions) in a </a:t>
            </a:r>
            <a:r>
              <a:rPr lang="en-US" b="1" dirty="0"/>
              <a:t>replay buffer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Randomly samples experiences for training to break temporal correlations and improve learning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the agent to learn from a diverse set of past experiences.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0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5B6E-4A15-A75F-D9C6-E95F453F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Gym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F68BE-D1A5-81F2-78C0-E3830F5A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uses a custom-built Gym environment, designed specifically to model the dynamics of the 2x2x2 Rubik's Cube. This includes state transitions, reward calculations, and termination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8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D430-4DC4-9E27-8EC7-EF3FC5D0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5F09-46D1-0E41-36AE-84996912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60629"/>
            <a:ext cx="10018713" cy="38115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agent's performance is evaluated based on the following metrics: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Steps to Solve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number of steps taken by the agent to solve the cube in each episode.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lower number indicates better performance.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Total Reward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cumulative reward received in an episode.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higher total reward signifies efficient solutions and minimal unnecessary moves.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Success Rate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percentage of episodes where the agent successfully solves the cube within a fixed number of steps (e.g., 20).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3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36D2-9103-F6F8-0B60-03C1D093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Time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37A423-0066-0A90-CCDB-313F350436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Convergence of Q-Table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Monitored by checking whether Q-values stabilize over episodes.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that the agent is learning consistent and optimal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Epsilon Decay Progress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the exploration-to-exploitation transition as ϵ\epsilonϵ decreases.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Elapsed Training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time spent on training is logged to assess computational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Periodic Logs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Logs every 100 episodes display metrics like: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taken.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reward.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ϵ\epsilonϵ value.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Elapsed time since the start of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4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274A-B9BA-F751-785D-A5C7033D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FAE8-D453-C8E8-FEFA-82C07DC3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state space is large, whole states are not considered because of time and space constraints</a:t>
            </a:r>
          </a:p>
          <a:p>
            <a:r>
              <a:rPr lang="en-US" dirty="0"/>
              <a:t>The epsilon-greedy policy may not efficiently explore the state space, especially in environments with complex symmetries or deep solution paths</a:t>
            </a:r>
          </a:p>
          <a:p>
            <a:r>
              <a:rPr lang="en-US" dirty="0"/>
              <a:t>While symmetry reduction reduces the state space, implementing and validating all transformations (rotations, reflections) is complex</a:t>
            </a:r>
          </a:p>
        </p:txBody>
      </p:sp>
    </p:spTree>
    <p:extLst>
      <p:ext uri="{BB962C8B-B14F-4D97-AF65-F5344CB8AC3E}">
        <p14:creationId xmlns:p14="http://schemas.microsoft.com/office/powerpoint/2010/main" val="71183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3895-D2E0-AB5D-F566-C49D87A1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D48F-D812-9BD8-B4C8-46AD5449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9CC8-38D9-CE4C-BB73-06E6D1E1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9FA0-78CD-F070-5687-730665D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an attempt to solve 2x2x2 Rubik’s Cube using tabular Q-Learning</a:t>
            </a:r>
          </a:p>
        </p:txBody>
      </p:sp>
    </p:spTree>
    <p:extLst>
      <p:ext uri="{BB962C8B-B14F-4D97-AF65-F5344CB8AC3E}">
        <p14:creationId xmlns:p14="http://schemas.microsoft.com/office/powerpoint/2010/main" val="18027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696F-BB1C-1752-1637-86A73E1E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7883-6E79-B880-2C52-DB2B2F85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Learning Reinforcement learning algorithm</a:t>
            </a:r>
          </a:p>
          <a:p>
            <a:r>
              <a:rPr lang="en-US" dirty="0"/>
              <a:t>Implementation of a pattern database</a:t>
            </a:r>
          </a:p>
          <a:p>
            <a:r>
              <a:rPr lang="en-US" dirty="0"/>
              <a:t>Programming language: Python</a:t>
            </a:r>
          </a:p>
          <a:p>
            <a:r>
              <a:rPr lang="en-US" dirty="0" err="1"/>
              <a:t>Github</a:t>
            </a:r>
            <a:r>
              <a:rPr lang="en-US" dirty="0"/>
              <a:t> for version controlling and team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6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AD93-6569-AEFA-FE52-7CBE73A6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F388-5610-1388-B84A-08D8D6C3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 precomputed table or heuristic lookup that stores optimal solutions or partial solutions for subproblems within a larger problem. It helps guide the agent by providing estimates of future rewards or distances to a goal, improving the efficiency of learning or planning.</a:t>
            </a:r>
          </a:p>
          <a:p>
            <a:r>
              <a:rPr lang="en-US" b="1" dirty="0"/>
              <a:t>Key Concepts: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Purpose of PDB: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heuristic values based on precomputed information.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Helps speed up convergence by narrowing the search space.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How it works: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pattern database is precomputed by solving simpler or smaller versions of the overall problem.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each state in this reduced problem space, it stores the optimal value (or cost) to reach a goal.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During learning, the agent queries this database to get heuristic estimates for the full problem.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Examples in Use: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Puzzle-solving (e.g., 15-puzzle or Rubik's Cube):</a:t>
            </a:r>
            <a:r>
              <a:rPr lang="en-US" dirty="0"/>
              <a:t> A PDB can store the minimum number of moves required for certain subsets of tiles to reach their goal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88419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1BD3-5D90-93C4-5655-94D93F2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E0B1-A9C1-D7D1-B6BB-C5C9C23D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Q-learning is a fundamental reinforcement learning algorithm used in machine learning and artificial intelligence to help an agent learn optimal actions in an environment through trial and error.</a:t>
            </a:r>
          </a:p>
          <a:p>
            <a:r>
              <a:rPr lang="en-US" b="1" dirty="0"/>
              <a:t>Core Concept</a:t>
            </a:r>
            <a:r>
              <a:rPr lang="en-US" dirty="0"/>
              <a:t> Q-learning is a model-free, value-based reinforcement learning technique where an agent learns the value of taking a specific action in a given state. The "Q" stands for the quality of an action in a particular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2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76A-FACF-3707-9C58-67DD8D8B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3EA6-AE01-8E68-7B85-5C9332C98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How It Works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State-Action Values</a:t>
            </a:r>
            <a:r>
              <a:rPr lang="en-US" dirty="0"/>
              <a:t>: The algorithm creates a Q-table that stores the expected future rewards (Q-values) for each state-action pair.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Learning Process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agent explores the environment by taking actions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receives rewards or penalties based on those actions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updates its Q-values using the Bellman equation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goal is to maximize the cumulative reward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0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2278-BDAC-5704-BE32-3BBF599E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A4AE-B755-2B37-307A-8AA17229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Key Equation</a:t>
            </a:r>
            <a:r>
              <a:rPr lang="en-US" dirty="0"/>
              <a:t> The Q-value is updated using this formula: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b="1" dirty="0"/>
              <a:t>Q(s, a) = Q(s, a) + α * [R + γ * max(Q(s', a')) - Q(s, a)]</a:t>
            </a:r>
          </a:p>
          <a:p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 = current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= current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 = reward received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s' = next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α = learning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γ = discount factor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max(Q(s', a')) = maximum expected future reward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3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F97C-323A-F2DA-1E7F-B5E430D7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7E193B-3CCC-F592-166E-169EEC8D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based on </a:t>
            </a:r>
            <a:r>
              <a:rPr lang="en-US" b="1" dirty="0"/>
              <a:t>tabular Q-learning</a:t>
            </a:r>
            <a:r>
              <a:rPr lang="en-US" dirty="0"/>
              <a:t>. This approach is suitable for the 2x2x2 Rubik's Cube due to its relatively smaller state space (compared to larger cubes). The Q-table stores the expected cumulative rewards for each state-action pair. </a:t>
            </a:r>
          </a:p>
          <a:p>
            <a:r>
              <a:rPr lang="en-US" dirty="0"/>
              <a:t>To manage the state space efficiently, the implementation exploits </a:t>
            </a:r>
            <a:r>
              <a:rPr lang="en-US" b="1" dirty="0"/>
              <a:t>state symmetries</a:t>
            </a:r>
            <a:r>
              <a:rPr lang="en-US" dirty="0"/>
              <a:t> to reduce redundancies.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7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B6F8-0A97-3D27-B621-533291C1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9E72-D2FC-4293-CDD3-A0705E65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reward function incentivizes the agent to move closer to solving the cube while penalizing inefficient moves: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Positive Reward</a:t>
            </a:r>
            <a:r>
              <a:rPr lang="en-US" dirty="0"/>
              <a:t>: Given for increasing the number of correctly placed stickers.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Negative Reward</a:t>
            </a:r>
            <a:r>
              <a:rPr lang="en-US" dirty="0"/>
              <a:t>: A small step cost (e.g., -0.1) penalizes excessive exploration and encourages efficient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Large Positive Reward</a:t>
            </a:r>
            <a:r>
              <a:rPr lang="en-US" dirty="0"/>
              <a:t>: A high reward (e.g., +100) is given when the cube is fully solved.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47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1433</TotalTime>
  <Words>1101</Words>
  <Application>Microsoft Office PowerPoint</Application>
  <PresentationFormat>Widescreen</PresentationFormat>
  <Paragraphs>104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Solving Rubik’s Cube using Reinforcement Learning</vt:lpstr>
      <vt:lpstr>Project Objective</vt:lpstr>
      <vt:lpstr>Tools and Techniques</vt:lpstr>
      <vt:lpstr>Pattern Database</vt:lpstr>
      <vt:lpstr>Q-Learning</vt:lpstr>
      <vt:lpstr>Q-Learning</vt:lpstr>
      <vt:lpstr>Q-Learning</vt:lpstr>
      <vt:lpstr>Project Approach</vt:lpstr>
      <vt:lpstr>Reward Function</vt:lpstr>
      <vt:lpstr>Action Space</vt:lpstr>
      <vt:lpstr>State Space</vt:lpstr>
      <vt:lpstr>Exploration Methodology</vt:lpstr>
      <vt:lpstr>Experience Replay</vt:lpstr>
      <vt:lpstr>Gym Environment</vt:lpstr>
      <vt:lpstr>Scoring Criteria</vt:lpstr>
      <vt:lpstr>Training Time Performance</vt:lpstr>
      <vt:lpstr>Limitations</vt:lpstr>
      <vt:lpstr>Project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Sunny KC</dc:creator>
  <cp:lastModifiedBy>Sunny KC</cp:lastModifiedBy>
  <cp:revision>17</cp:revision>
  <dcterms:created xsi:type="dcterms:W3CDTF">2024-11-20T03:46:06Z</dcterms:created>
  <dcterms:modified xsi:type="dcterms:W3CDTF">2024-12-08T21:52:58Z</dcterms:modified>
</cp:coreProperties>
</file>