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hape 4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L 形 15"/>
          <p:cNvSpPr/>
          <p:nvPr/>
        </p:nvSpPr>
        <p:spPr>
          <a:xfrm rot="5400000">
            <a:off x="365932" y="355211"/>
            <a:ext cx="495629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fill="norm" stroke="1" extrusionOk="0">
                <a:moveTo>
                  <a:pt x="0" y="0"/>
                </a:moveTo>
                <a:lnTo>
                  <a:pt x="8947" y="124"/>
                </a:lnTo>
                <a:cubicBezTo>
                  <a:pt x="8989" y="4056"/>
                  <a:pt x="9031" y="7988"/>
                  <a:pt x="9073" y="11920"/>
                </a:cubicBezTo>
                <a:lnTo>
                  <a:pt x="21558" y="11546"/>
                </a:lnTo>
                <a:cubicBezTo>
                  <a:pt x="21516" y="14151"/>
                  <a:pt x="21600" y="18871"/>
                  <a:pt x="21558" y="2147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5A2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2" name="矩形 9"/>
          <p:cNvSpPr/>
          <p:nvPr/>
        </p:nvSpPr>
        <p:spPr>
          <a:xfrm>
            <a:off x="666874" y="647224"/>
            <a:ext cx="333506" cy="333506"/>
          </a:xfrm>
          <a:prstGeom prst="rect">
            <a:avLst/>
          </a:prstGeom>
          <a:solidFill>
            <a:srgbClr val="0064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3" name="矩形 10"/>
          <p:cNvSpPr/>
          <p:nvPr/>
        </p:nvSpPr>
        <p:spPr>
          <a:xfrm>
            <a:off x="1092841" y="758410"/>
            <a:ext cx="193287" cy="193288"/>
          </a:xfrm>
          <a:prstGeom prst="rect">
            <a:avLst/>
          </a:prstGeom>
          <a:solidFill>
            <a:srgbClr val="F05A2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4" name="直接连接符 11"/>
          <p:cNvSpPr/>
          <p:nvPr/>
        </p:nvSpPr>
        <p:spPr>
          <a:xfrm>
            <a:off x="1092842" y="951695"/>
            <a:ext cx="7246313" cy="1"/>
          </a:xfrm>
          <a:prstGeom prst="line">
            <a:avLst/>
          </a:prstGeom>
          <a:ln w="28575">
            <a:solidFill>
              <a:srgbClr val="F05A2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15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6360" y="97651"/>
            <a:ext cx="1710105" cy="85505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4" name="正文级别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L 形 15"/>
          <p:cNvSpPr/>
          <p:nvPr/>
        </p:nvSpPr>
        <p:spPr>
          <a:xfrm rot="5400000">
            <a:off x="365932" y="355211"/>
            <a:ext cx="495629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fill="norm" stroke="1" extrusionOk="0">
                <a:moveTo>
                  <a:pt x="0" y="0"/>
                </a:moveTo>
                <a:lnTo>
                  <a:pt x="8947" y="124"/>
                </a:lnTo>
                <a:cubicBezTo>
                  <a:pt x="8989" y="4056"/>
                  <a:pt x="9031" y="7988"/>
                  <a:pt x="9073" y="11920"/>
                </a:cubicBezTo>
                <a:lnTo>
                  <a:pt x="21558" y="11546"/>
                </a:lnTo>
                <a:cubicBezTo>
                  <a:pt x="21516" y="14151"/>
                  <a:pt x="21600" y="18871"/>
                  <a:pt x="21558" y="2147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5A2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4" name="矩形 9"/>
          <p:cNvSpPr/>
          <p:nvPr/>
        </p:nvSpPr>
        <p:spPr>
          <a:xfrm>
            <a:off x="666874" y="647224"/>
            <a:ext cx="333506" cy="333506"/>
          </a:xfrm>
          <a:prstGeom prst="rect">
            <a:avLst/>
          </a:prstGeom>
          <a:solidFill>
            <a:srgbClr val="0064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5" name="矩形 10"/>
          <p:cNvSpPr/>
          <p:nvPr/>
        </p:nvSpPr>
        <p:spPr>
          <a:xfrm>
            <a:off x="1092841" y="758410"/>
            <a:ext cx="193287" cy="193288"/>
          </a:xfrm>
          <a:prstGeom prst="rect">
            <a:avLst/>
          </a:prstGeom>
          <a:solidFill>
            <a:srgbClr val="F05A2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6" name="直接连接符 11"/>
          <p:cNvSpPr/>
          <p:nvPr/>
        </p:nvSpPr>
        <p:spPr>
          <a:xfrm>
            <a:off x="1092842" y="951695"/>
            <a:ext cx="7246313" cy="1"/>
          </a:xfrm>
          <a:prstGeom prst="line">
            <a:avLst/>
          </a:prstGeom>
          <a:ln w="28575">
            <a:solidFill>
              <a:srgbClr val="F05A23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7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6360" y="97651"/>
            <a:ext cx="1710105" cy="855053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•"/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</a:lvl2pPr>
            <a:lvl3pPr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•"/>
            </a:lvl3pPr>
            <a:lvl4pPr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</a:lvl4pPr>
            <a:lvl5pPr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4" name="正文级别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5" name="文本占位符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标题文本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9" name="正文级别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文本占位符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文本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9" name="图片占位符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0" name="正文级别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1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9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0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标题文本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8" name="正文级别 1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标题文本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7" name="正文级别 1…"/>
          <p:cNvSpPr txBox="1"/>
          <p:nvPr>
            <p:ph type="body" sz="quarter" idx="1"/>
          </p:nvPr>
        </p:nvSpPr>
        <p:spPr>
          <a:xfrm>
            <a:off x="1404937" y="3860801"/>
            <a:ext cx="6400801" cy="1127126"/>
          </a:xfrm>
          <a:prstGeom prst="rect">
            <a:avLst/>
          </a:prstGeom>
        </p:spPr>
        <p:txBody>
          <a:bodyPr anchor="ctr"/>
          <a:lstStyle>
            <a:lvl1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1pPr>
            <a:lvl2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2pPr>
            <a:lvl3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3pPr>
            <a:lvl4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4pPr>
            <a:lvl5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标题文本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6" name="正文级别 1…"/>
          <p:cNvSpPr txBox="1"/>
          <p:nvPr>
            <p:ph type="body" sz="quarter" idx="1"/>
          </p:nvPr>
        </p:nvSpPr>
        <p:spPr>
          <a:xfrm>
            <a:off x="1404937" y="3860801"/>
            <a:ext cx="6400801" cy="1127126"/>
          </a:xfrm>
          <a:prstGeom prst="rect">
            <a:avLst/>
          </a:prstGeom>
        </p:spPr>
        <p:txBody>
          <a:bodyPr anchor="ctr"/>
          <a:lstStyle>
            <a:lvl1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1pPr>
            <a:lvl2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2pPr>
            <a:lvl3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3pPr>
            <a:lvl4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4pPr>
            <a:lvl5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45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1pPr>
            <a:lvl2pPr marL="587829" indent="-24492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2pPr>
            <a:lvl3pPr marL="914400" indent="-228600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3pPr>
            <a:lvl4pPr marL="1303019" indent="-27431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4pPr>
            <a:lvl5pPr marL="1645920" indent="-274320" defTabSz="685800">
              <a:lnSpc>
                <a:spcPct val="100000"/>
              </a:lnSpc>
              <a:spcBef>
                <a:spcPts val="500"/>
              </a:spcBef>
              <a:buClrTx/>
              <a:buChar char="»"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6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标题文本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 defTabSz="685800">
              <a:lnSpc>
                <a:spcPct val="100000"/>
              </a:lnSpc>
              <a:defRPr sz="33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4" name="正文级别 1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1pPr>
            <a:lvl2pPr marL="0" indent="257175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2pPr>
            <a:lvl3pPr marL="0" indent="51435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3pPr>
            <a:lvl4pPr marL="0" indent="771525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4pPr>
            <a:lvl5pPr marL="0" indent="102870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5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63" name="正文级别 1…"/>
          <p:cNvSpPr txBox="1"/>
          <p:nvPr>
            <p:ph type="body" sz="half" idx="1"/>
          </p:nvPr>
        </p:nvSpPr>
        <p:spPr>
          <a:xfrm>
            <a:off x="457200" y="1600200"/>
            <a:ext cx="4032504" cy="4525964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1pPr>
            <a:lvl2pPr marL="587829" indent="-24492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2pPr>
            <a:lvl3pPr marL="914400" indent="-228600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3pPr>
            <a:lvl4pPr marL="1303019" indent="-27431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4pPr>
            <a:lvl5pPr marL="1645920" indent="-274320" defTabSz="685800">
              <a:lnSpc>
                <a:spcPct val="100000"/>
              </a:lnSpc>
              <a:spcBef>
                <a:spcPts val="500"/>
              </a:spcBef>
              <a:buClrTx/>
              <a:buChar char="»"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4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标题文本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72" name="正文级别 1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1pPr>
            <a:lvl2pPr marL="0" indent="257175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2pPr>
            <a:lvl3pPr marL="0" indent="51435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3pPr>
            <a:lvl4pPr marL="0" indent="771525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4pPr>
            <a:lvl5pPr marL="0" indent="102870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3" name="文本占位符 4"/>
          <p:cNvSpPr/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pPr>
          </a:p>
        </p:txBody>
      </p:sp>
      <p:sp>
        <p:nvSpPr>
          <p:cNvPr id="274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82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标题文本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 defTabSz="685800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97" name="正文级别 1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400"/>
              </a:spcBef>
              <a:buClrTx/>
              <a:buChar char="•"/>
              <a:defRPr sz="1800"/>
            </a:lvl1pPr>
            <a:lvl2pPr marL="600075" indent="-257175" defTabSz="685800">
              <a:lnSpc>
                <a:spcPct val="100000"/>
              </a:lnSpc>
              <a:spcBef>
                <a:spcPts val="400"/>
              </a:spcBef>
              <a:buClrTx/>
              <a:buChar char="–"/>
              <a:defRPr sz="1800"/>
            </a:lvl2pPr>
            <a:lvl3pPr marL="923192" indent="-237392" defTabSz="685800">
              <a:lnSpc>
                <a:spcPct val="100000"/>
              </a:lnSpc>
              <a:spcBef>
                <a:spcPts val="400"/>
              </a:spcBef>
              <a:buClrTx/>
              <a:buChar char="•"/>
              <a:defRPr sz="1800"/>
            </a:lvl3pPr>
            <a:lvl4pPr marL="1309254" indent="-280554" defTabSz="685800">
              <a:lnSpc>
                <a:spcPct val="100000"/>
              </a:lnSpc>
              <a:spcBef>
                <a:spcPts val="400"/>
              </a:spcBef>
              <a:buClrTx/>
              <a:buChar char="–"/>
              <a:defRPr sz="1800"/>
            </a:lvl4pPr>
            <a:lvl5pPr marL="1652154" indent="-280554" defTabSz="685800">
              <a:lnSpc>
                <a:spcPct val="100000"/>
              </a:lnSpc>
              <a:spcBef>
                <a:spcPts val="400"/>
              </a:spcBef>
              <a:buClrTx/>
              <a:buChar char="»"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8" name="文本占位符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pPr>
          </a:p>
        </p:txBody>
      </p:sp>
      <p:sp>
        <p:nvSpPr>
          <p:cNvPr id="299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标题文本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 defTabSz="685800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07" name="图片占位符 2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8" name="正文级别 1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1pPr>
            <a:lvl2pPr marL="0" indent="257175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2pPr>
            <a:lvl3pPr marL="0" indent="514350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3pPr>
            <a:lvl4pPr marL="0" indent="771525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4pPr>
            <a:lvl5pPr marL="0" indent="1028700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9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7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1pPr>
            <a:lvl2pPr marL="587829" indent="-24492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2pPr>
            <a:lvl3pPr marL="914400" indent="-228600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3pPr>
            <a:lvl4pPr marL="1303019" indent="-27431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4pPr>
            <a:lvl5pPr marL="1645920" indent="-274320" defTabSz="685800">
              <a:lnSpc>
                <a:spcPct val="100000"/>
              </a:lnSpc>
              <a:spcBef>
                <a:spcPts val="500"/>
              </a:spcBef>
              <a:buClrTx/>
              <a:buChar char="»"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8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标题文本"/>
          <p:cNvSpPr txBox="1"/>
          <p:nvPr>
            <p:ph type="title"/>
          </p:nvPr>
        </p:nvSpPr>
        <p:spPr>
          <a:xfrm>
            <a:off x="6629400" y="274639"/>
            <a:ext cx="2057400" cy="5851526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26" name="正文级别 1…"/>
          <p:cNvSpPr txBox="1"/>
          <p:nvPr>
            <p:ph type="body" idx="1"/>
          </p:nvPr>
        </p:nvSpPr>
        <p:spPr>
          <a:xfrm>
            <a:off x="457200" y="274639"/>
            <a:ext cx="6052931" cy="5851526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1pPr>
            <a:lvl2pPr marL="587829" indent="-24492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2pPr>
            <a:lvl3pPr marL="914400" indent="-228600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3pPr>
            <a:lvl4pPr marL="1303019" indent="-27431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4pPr>
            <a:lvl5pPr marL="1645920" indent="-274320" defTabSz="685800">
              <a:lnSpc>
                <a:spcPct val="100000"/>
              </a:lnSpc>
              <a:spcBef>
                <a:spcPts val="500"/>
              </a:spcBef>
              <a:buClrTx/>
              <a:buChar char="»"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7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标题文本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35" name="正文级别 1…"/>
          <p:cNvSpPr txBox="1"/>
          <p:nvPr>
            <p:ph type="body" sz="quarter" idx="1"/>
          </p:nvPr>
        </p:nvSpPr>
        <p:spPr>
          <a:xfrm>
            <a:off x="1404937" y="3860801"/>
            <a:ext cx="6400801" cy="1127126"/>
          </a:xfrm>
          <a:prstGeom prst="rect">
            <a:avLst/>
          </a:prstGeom>
        </p:spPr>
        <p:txBody>
          <a:bodyPr anchor="ctr"/>
          <a:lstStyle>
            <a:lvl1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1pPr>
            <a:lvl2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2pPr>
            <a:lvl3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3pPr>
            <a:lvl4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4pPr>
            <a:lvl5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6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标题文本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44" name="正文级别 1…"/>
          <p:cNvSpPr txBox="1"/>
          <p:nvPr>
            <p:ph type="body" sz="quarter" idx="1"/>
          </p:nvPr>
        </p:nvSpPr>
        <p:spPr>
          <a:xfrm>
            <a:off x="1404937" y="3860801"/>
            <a:ext cx="6400801" cy="1127126"/>
          </a:xfrm>
          <a:prstGeom prst="rect">
            <a:avLst/>
          </a:prstGeom>
        </p:spPr>
        <p:txBody>
          <a:bodyPr anchor="ctr"/>
          <a:lstStyle>
            <a:lvl1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1pPr>
            <a:lvl2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2pPr>
            <a:lvl3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3pPr>
            <a:lvl4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4pPr>
            <a:lvl5pPr marL="0" indent="0" defTabSz="685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5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53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1pPr>
            <a:lvl2pPr marL="587829" indent="-24492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2pPr>
            <a:lvl3pPr marL="914400" indent="-228600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3pPr>
            <a:lvl4pPr marL="1303019" indent="-27431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4pPr>
            <a:lvl5pPr marL="1645920" indent="-274320" defTabSz="685800">
              <a:lnSpc>
                <a:spcPct val="100000"/>
              </a:lnSpc>
              <a:spcBef>
                <a:spcPts val="500"/>
              </a:spcBef>
              <a:buClrTx/>
              <a:buChar char="»"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4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标题文本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 defTabSz="685800">
              <a:lnSpc>
                <a:spcPct val="100000"/>
              </a:lnSpc>
              <a:defRPr sz="33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62" name="正文级别 1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1pPr>
            <a:lvl2pPr marL="0" indent="257175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2pPr>
            <a:lvl3pPr marL="0" indent="51435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3pPr>
            <a:lvl4pPr marL="0" indent="771525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4pPr>
            <a:lvl5pPr marL="0" indent="102870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sz="13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3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71" name="正文级别 1…"/>
          <p:cNvSpPr txBox="1"/>
          <p:nvPr>
            <p:ph type="body" sz="half" idx="1"/>
          </p:nvPr>
        </p:nvSpPr>
        <p:spPr>
          <a:xfrm>
            <a:off x="457200" y="1600200"/>
            <a:ext cx="4032504" cy="4525964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1pPr>
            <a:lvl2pPr marL="587829" indent="-24492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2pPr>
            <a:lvl3pPr marL="914400" indent="-228600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3pPr>
            <a:lvl4pPr marL="1303019" indent="-27431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4pPr>
            <a:lvl5pPr marL="1645920" indent="-274320" defTabSz="685800">
              <a:lnSpc>
                <a:spcPct val="100000"/>
              </a:lnSpc>
              <a:spcBef>
                <a:spcPts val="500"/>
              </a:spcBef>
              <a:buClrTx/>
              <a:buChar char="»"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2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标题文本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80" name="正文级别 1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1pPr>
            <a:lvl2pPr marL="0" indent="257175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2pPr>
            <a:lvl3pPr marL="0" indent="51435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3pPr>
            <a:lvl4pPr marL="0" indent="771525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4pPr>
            <a:lvl5pPr marL="0" indent="102870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1" name="文本占位符 4"/>
          <p:cNvSpPr/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 defTabSz="685800">
              <a:lnSpc>
                <a:spcPct val="100000"/>
              </a:lnSpc>
              <a:spcBef>
                <a:spcPts val="300"/>
              </a:spcBef>
              <a:buClrTx/>
              <a:buSzTx/>
              <a:buNone/>
              <a:defRPr b="1" sz="1300"/>
            </a:pPr>
          </a:p>
        </p:txBody>
      </p:sp>
      <p:sp>
        <p:nvSpPr>
          <p:cNvPr id="382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90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标题文本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 defTabSz="685800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5" name="正文级别 1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400"/>
              </a:spcBef>
              <a:buClrTx/>
              <a:buChar char="•"/>
              <a:defRPr sz="1800"/>
            </a:lvl1pPr>
            <a:lvl2pPr marL="600075" indent="-257175" defTabSz="685800">
              <a:lnSpc>
                <a:spcPct val="100000"/>
              </a:lnSpc>
              <a:spcBef>
                <a:spcPts val="400"/>
              </a:spcBef>
              <a:buClrTx/>
              <a:buChar char="–"/>
              <a:defRPr sz="1800"/>
            </a:lvl2pPr>
            <a:lvl3pPr marL="923192" indent="-237392" defTabSz="685800">
              <a:lnSpc>
                <a:spcPct val="100000"/>
              </a:lnSpc>
              <a:spcBef>
                <a:spcPts val="400"/>
              </a:spcBef>
              <a:buClrTx/>
              <a:buChar char="•"/>
              <a:defRPr sz="1800"/>
            </a:lvl3pPr>
            <a:lvl4pPr marL="1309254" indent="-280554" defTabSz="685800">
              <a:lnSpc>
                <a:spcPct val="100000"/>
              </a:lnSpc>
              <a:spcBef>
                <a:spcPts val="400"/>
              </a:spcBef>
              <a:buClrTx/>
              <a:buChar char="–"/>
              <a:defRPr sz="1800"/>
            </a:lvl4pPr>
            <a:lvl5pPr marL="1652154" indent="-280554" defTabSz="685800">
              <a:lnSpc>
                <a:spcPct val="100000"/>
              </a:lnSpc>
              <a:spcBef>
                <a:spcPts val="400"/>
              </a:spcBef>
              <a:buClrTx/>
              <a:buChar char="»"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6" name="文本占位符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pPr>
          </a:p>
        </p:txBody>
      </p:sp>
      <p:sp>
        <p:nvSpPr>
          <p:cNvPr id="407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标题文本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 defTabSz="685800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15" name="图片占位符 2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6" name="正文级别 1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1pPr>
            <a:lvl2pPr marL="0" indent="257175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2pPr>
            <a:lvl3pPr marL="0" indent="514350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3pPr>
            <a:lvl4pPr marL="0" indent="771525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4pPr>
            <a:lvl5pPr marL="0" indent="1028700" defTabSz="685800">
              <a:lnSpc>
                <a:spcPct val="100000"/>
              </a:lnSpc>
              <a:spcBef>
                <a:spcPts val="200"/>
              </a:spcBef>
              <a:buClrTx/>
              <a:buSzTx/>
              <a:buNone/>
              <a:defRPr sz="9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7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25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1pPr>
            <a:lvl2pPr marL="587829" indent="-24492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2pPr>
            <a:lvl3pPr marL="914400" indent="-228600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3pPr>
            <a:lvl4pPr marL="1303019" indent="-27431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4pPr>
            <a:lvl5pPr marL="1645920" indent="-274320" defTabSz="685800">
              <a:lnSpc>
                <a:spcPct val="100000"/>
              </a:lnSpc>
              <a:spcBef>
                <a:spcPts val="500"/>
              </a:spcBef>
              <a:buClrTx/>
              <a:buChar char="»"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6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标题文本"/>
          <p:cNvSpPr txBox="1"/>
          <p:nvPr>
            <p:ph type="title"/>
          </p:nvPr>
        </p:nvSpPr>
        <p:spPr>
          <a:xfrm>
            <a:off x="6629400" y="274639"/>
            <a:ext cx="2057400" cy="5851526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sz="27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34" name="正文级别 1…"/>
          <p:cNvSpPr txBox="1"/>
          <p:nvPr>
            <p:ph type="body" idx="1"/>
          </p:nvPr>
        </p:nvSpPr>
        <p:spPr>
          <a:xfrm>
            <a:off x="457200" y="274639"/>
            <a:ext cx="6052931" cy="5851526"/>
          </a:xfrm>
          <a:prstGeom prst="rect">
            <a:avLst/>
          </a:prstGeom>
        </p:spPr>
        <p:txBody>
          <a:bodyPr/>
          <a:lstStyle>
            <a:lvl1pPr marL="257175" indent="-257175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1pPr>
            <a:lvl2pPr marL="587829" indent="-24492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2pPr>
            <a:lvl3pPr marL="914400" indent="-228600" defTabSz="685800">
              <a:lnSpc>
                <a:spcPct val="100000"/>
              </a:lnSpc>
              <a:spcBef>
                <a:spcPts val="500"/>
              </a:spcBef>
              <a:buClrTx/>
              <a:buChar char="•"/>
              <a:defRPr sz="2400"/>
            </a:lvl3pPr>
            <a:lvl4pPr marL="1303019" indent="-274319" defTabSz="685800">
              <a:lnSpc>
                <a:spcPct val="100000"/>
              </a:lnSpc>
              <a:spcBef>
                <a:spcPts val="500"/>
              </a:spcBef>
              <a:buClrTx/>
              <a:buChar char="–"/>
              <a:defRPr sz="2400"/>
            </a:lvl4pPr>
            <a:lvl5pPr marL="1645920" indent="-274320" defTabSz="685800">
              <a:lnSpc>
                <a:spcPct val="100000"/>
              </a:lnSpc>
              <a:spcBef>
                <a:spcPts val="500"/>
              </a:spcBef>
              <a:buClrTx/>
              <a:buChar char="»"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5" name="幻灯片编号"/>
          <p:cNvSpPr txBox="1"/>
          <p:nvPr>
            <p:ph type="sldNum" sz="quarter" idx="2"/>
          </p:nvPr>
        </p:nvSpPr>
        <p:spPr>
          <a:xfrm>
            <a:off x="8441397" y="6245225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b="1" sz="2400"/>
            </a:lvl1pPr>
            <a:lvl2pPr marL="0" indent="457200">
              <a:buClrTx/>
              <a:buSzTx/>
              <a:buNone/>
              <a:defRPr b="1" sz="2400"/>
            </a:lvl2pPr>
            <a:lvl3pPr marL="0" indent="914400">
              <a:buClrTx/>
              <a:buSzTx/>
              <a:buNone/>
              <a:defRPr b="1" sz="2400"/>
            </a:lvl3pPr>
            <a:lvl4pPr marL="0" indent="1371600">
              <a:buClrTx/>
              <a:buSzTx/>
              <a:buNone/>
              <a:defRPr b="1" sz="2400"/>
            </a:lvl4pPr>
            <a:lvl5pPr marL="0" indent="1828800">
              <a:buClrTx/>
              <a:buSz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3200"/>
            </a:lvl1pPr>
            <a:lvl2pPr marL="718457" indent="-261257">
              <a:buFont typeface="Arial"/>
              <a:defRPr sz="3200"/>
            </a:lvl2pPr>
            <a:lvl3pPr marL="1219200" indent="-304800">
              <a:buFont typeface="Arial"/>
              <a:defRPr sz="3200"/>
            </a:lvl3pPr>
            <a:lvl4pPr marL="1737360" indent="-365760">
              <a:buFont typeface="Arial"/>
              <a:defRPr sz="3200"/>
            </a:lvl4pPr>
            <a:lvl5pPr marL="2194560" indent="-365760">
              <a:buFont typeface="Arial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41694" y="6406786"/>
            <a:ext cx="273657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●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◆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p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34817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sunnyke/test-git.git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内容占位符 3" descr="内容占位符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957393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Title 1"/>
          <p:cNvSpPr txBox="1"/>
          <p:nvPr/>
        </p:nvSpPr>
        <p:spPr>
          <a:xfrm>
            <a:off x="883153" y="3687773"/>
            <a:ext cx="758089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Git使用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图片 19" descr="图片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1178855"/>
            <a:ext cx="6705600" cy="5022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799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2" name="TextBox 20"/>
          <p:cNvSpPr txBox="1"/>
          <p:nvPr/>
        </p:nvSpPr>
        <p:spPr>
          <a:xfrm>
            <a:off x="2971800" y="1550039"/>
            <a:ext cx="2971800" cy="9423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矩形 4"/>
          <p:cNvSpPr/>
          <p:nvPr/>
        </p:nvSpPr>
        <p:spPr>
          <a:xfrm>
            <a:off x="0" y="22"/>
            <a:ext cx="2699792" cy="6858001"/>
          </a:xfrm>
          <a:prstGeom prst="rect">
            <a:avLst/>
          </a:prstGeom>
          <a:solidFill>
            <a:srgbClr val="F05A2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8" name="标题 1"/>
          <p:cNvSpPr txBox="1"/>
          <p:nvPr>
            <p:ph type="title" idx="4294967295"/>
          </p:nvPr>
        </p:nvSpPr>
        <p:spPr>
          <a:xfrm>
            <a:off x="543115" y="1013889"/>
            <a:ext cx="1380105" cy="2549481"/>
          </a:xfrm>
          <a:prstGeom prst="rect">
            <a:avLst/>
          </a:prstGeom>
        </p:spPr>
        <p:txBody>
          <a:bodyPr/>
          <a:lstStyle/>
          <a:p>
            <a:pPr algn="ctr">
              <a:defRPr sz="72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目   </a:t>
            </a:r>
            <a:br/>
            <a:r>
              <a:t>录</a:t>
            </a:r>
          </a:p>
        </p:txBody>
      </p:sp>
      <p:sp>
        <p:nvSpPr>
          <p:cNvPr id="449" name="标题 1"/>
          <p:cNvSpPr txBox="1"/>
          <p:nvPr/>
        </p:nvSpPr>
        <p:spPr>
          <a:xfrm rot="5400000">
            <a:off x="1344931" y="1737341"/>
            <a:ext cx="1633156" cy="72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 anchor="ctr">
            <a:normAutofit fontScale="100000" lnSpcReduction="0"/>
          </a:bodyPr>
          <a:lstStyle>
            <a:lvl1pPr algn="ctr">
              <a:defRPr sz="22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455" name="组合 34"/>
          <p:cNvGrpSpPr/>
          <p:nvPr/>
        </p:nvGrpSpPr>
        <p:grpSpPr>
          <a:xfrm>
            <a:off x="2987816" y="1280803"/>
            <a:ext cx="5832650" cy="659079"/>
            <a:chOff x="0" y="0"/>
            <a:chExt cx="5832648" cy="659077"/>
          </a:xfrm>
        </p:grpSpPr>
        <p:sp>
          <p:nvSpPr>
            <p:cNvPr id="450" name="五边形 35"/>
            <p:cNvSpPr/>
            <p:nvPr/>
          </p:nvSpPr>
          <p:spPr>
            <a:xfrm>
              <a:off x="-1" y="35009"/>
              <a:ext cx="1041397" cy="517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238" y="0"/>
                  </a:lnTo>
                  <a:lnTo>
                    <a:pt x="21600" y="10800"/>
                  </a:lnTo>
                  <a:lnTo>
                    <a:pt x="1623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67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9999FF"/>
                  </a:solidFill>
                  <a:latin typeface="黑体"/>
                  <a:ea typeface="黑体"/>
                  <a:cs typeface="黑体"/>
                  <a:sym typeface="黑体"/>
                </a:defRPr>
              </a:pPr>
            </a:p>
          </p:txBody>
        </p:sp>
        <p:sp>
          <p:nvSpPr>
            <p:cNvPr id="451" name="标题 1"/>
            <p:cNvSpPr txBox="1"/>
            <p:nvPr/>
          </p:nvSpPr>
          <p:spPr>
            <a:xfrm>
              <a:off x="80106" y="-1"/>
              <a:ext cx="763069" cy="659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 fontScale="100000" lnSpcReduction="0"/>
            </a:bodyPr>
            <a:lstStyle>
              <a:lvl1pPr algn="ctr">
                <a:defRPr sz="24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454" name="燕尾形 25"/>
            <p:cNvGrpSpPr/>
            <p:nvPr/>
          </p:nvGrpSpPr>
          <p:grpSpPr>
            <a:xfrm>
              <a:off x="843176" y="35009"/>
              <a:ext cx="4989473" cy="517039"/>
              <a:chOff x="0" y="0"/>
              <a:chExt cx="4989471" cy="517037"/>
            </a:xfrm>
          </p:grpSpPr>
          <p:sp>
            <p:nvSpPr>
              <p:cNvPr id="452" name="形状"/>
              <p:cNvSpPr/>
              <p:nvPr/>
            </p:nvSpPr>
            <p:spPr>
              <a:xfrm>
                <a:off x="0" y="-1"/>
                <a:ext cx="4989472" cy="51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23" y="0"/>
                    </a:lnTo>
                    <a:lnTo>
                      <a:pt x="21540" y="593"/>
                    </a:lnTo>
                    <a:lnTo>
                      <a:pt x="21600" y="20902"/>
                    </a:lnTo>
                    <a:lnTo>
                      <a:pt x="0" y="21600"/>
                    </a:lnTo>
                    <a:lnTo>
                      <a:pt x="1123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5A2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SimHei"/>
                    <a:ea typeface="SimHei"/>
                    <a:cs typeface="SimHei"/>
                    <a:sym typeface="SimHei"/>
                  </a:defRPr>
                </a:pPr>
              </a:p>
            </p:txBody>
          </p:sp>
          <p:sp>
            <p:nvSpPr>
              <p:cNvPr id="453" name="简介"/>
              <p:cNvSpPr txBox="1"/>
              <p:nvPr/>
            </p:nvSpPr>
            <p:spPr>
              <a:xfrm>
                <a:off x="0" y="3248"/>
                <a:ext cx="4989472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SimHei"/>
                    <a:ea typeface="SimHei"/>
                    <a:cs typeface="SimHei"/>
                    <a:sym typeface="SimHei"/>
                  </a:defRPr>
                </a:lvl1pPr>
              </a:lstStyle>
              <a:p>
                <a:pPr/>
                <a:r>
                  <a:t>简介</a:t>
                </a:r>
              </a:p>
            </p:txBody>
          </p:sp>
        </p:grpSp>
      </p:grpSp>
      <p:grpSp>
        <p:nvGrpSpPr>
          <p:cNvPr id="461" name="组合 38"/>
          <p:cNvGrpSpPr/>
          <p:nvPr/>
        </p:nvGrpSpPr>
        <p:grpSpPr>
          <a:xfrm>
            <a:off x="2981061" y="2876385"/>
            <a:ext cx="5832650" cy="659078"/>
            <a:chOff x="0" y="0"/>
            <a:chExt cx="5832648" cy="659077"/>
          </a:xfrm>
        </p:grpSpPr>
        <p:sp>
          <p:nvSpPr>
            <p:cNvPr id="456" name="五边形 39"/>
            <p:cNvSpPr/>
            <p:nvPr/>
          </p:nvSpPr>
          <p:spPr>
            <a:xfrm>
              <a:off x="-1" y="35009"/>
              <a:ext cx="1041397" cy="517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238" y="0"/>
                  </a:lnTo>
                  <a:lnTo>
                    <a:pt x="21600" y="10800"/>
                  </a:lnTo>
                  <a:lnTo>
                    <a:pt x="1623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67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9999FF"/>
                  </a:solidFill>
                  <a:latin typeface="黑体"/>
                  <a:ea typeface="黑体"/>
                  <a:cs typeface="黑体"/>
                  <a:sym typeface="黑体"/>
                </a:defRPr>
              </a:pPr>
            </a:p>
          </p:txBody>
        </p:sp>
        <p:sp>
          <p:nvSpPr>
            <p:cNvPr id="457" name="标题 1"/>
            <p:cNvSpPr txBox="1"/>
            <p:nvPr/>
          </p:nvSpPr>
          <p:spPr>
            <a:xfrm>
              <a:off x="80106" y="-1"/>
              <a:ext cx="763069" cy="659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 fontScale="100000" lnSpcReduction="0"/>
            </a:bodyPr>
            <a:lstStyle>
              <a:lvl1pPr algn="ctr">
                <a:defRPr sz="24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460" name="燕尾形 25"/>
            <p:cNvGrpSpPr/>
            <p:nvPr/>
          </p:nvGrpSpPr>
          <p:grpSpPr>
            <a:xfrm>
              <a:off x="843176" y="35009"/>
              <a:ext cx="4989473" cy="517039"/>
              <a:chOff x="0" y="0"/>
              <a:chExt cx="4989471" cy="517037"/>
            </a:xfrm>
          </p:grpSpPr>
          <p:sp>
            <p:nvSpPr>
              <p:cNvPr id="458" name="形状"/>
              <p:cNvSpPr/>
              <p:nvPr/>
            </p:nvSpPr>
            <p:spPr>
              <a:xfrm>
                <a:off x="0" y="-1"/>
                <a:ext cx="4989472" cy="51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23" y="0"/>
                    </a:lnTo>
                    <a:lnTo>
                      <a:pt x="21540" y="593"/>
                    </a:lnTo>
                    <a:lnTo>
                      <a:pt x="21600" y="20902"/>
                    </a:lnTo>
                    <a:lnTo>
                      <a:pt x="0" y="21600"/>
                    </a:lnTo>
                    <a:lnTo>
                      <a:pt x="1123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5A2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SimHei"/>
                    <a:ea typeface="SimHei"/>
                    <a:cs typeface="SimHei"/>
                    <a:sym typeface="SimHei"/>
                  </a:defRPr>
                </a:pPr>
              </a:p>
            </p:txBody>
          </p:sp>
          <p:sp>
            <p:nvSpPr>
              <p:cNvPr id="459" name="Windows系统安装和配置"/>
              <p:cNvSpPr txBox="1"/>
              <p:nvPr/>
            </p:nvSpPr>
            <p:spPr>
              <a:xfrm>
                <a:off x="0" y="3248"/>
                <a:ext cx="4989472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SimHei"/>
                    <a:ea typeface="SimHei"/>
                    <a:cs typeface="SimHei"/>
                    <a:sym typeface="SimHei"/>
                  </a:defRPr>
                </a:lvl1pPr>
              </a:lstStyle>
              <a:p>
                <a:pPr/>
                <a:r>
                  <a:t>Windows系统安装和配置</a:t>
                </a:r>
              </a:p>
            </p:txBody>
          </p:sp>
        </p:grpSp>
      </p:grpSp>
      <p:grpSp>
        <p:nvGrpSpPr>
          <p:cNvPr id="467" name="组合 42"/>
          <p:cNvGrpSpPr/>
          <p:nvPr/>
        </p:nvGrpSpPr>
        <p:grpSpPr>
          <a:xfrm>
            <a:off x="2981062" y="4472227"/>
            <a:ext cx="5832648" cy="720397"/>
            <a:chOff x="0" y="0"/>
            <a:chExt cx="5832647" cy="720395"/>
          </a:xfrm>
        </p:grpSpPr>
        <p:sp>
          <p:nvSpPr>
            <p:cNvPr id="462" name="五边形 43"/>
            <p:cNvSpPr/>
            <p:nvPr/>
          </p:nvSpPr>
          <p:spPr>
            <a:xfrm>
              <a:off x="0" y="38267"/>
              <a:ext cx="1041397" cy="56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739" y="0"/>
                  </a:lnTo>
                  <a:lnTo>
                    <a:pt x="21600" y="10800"/>
                  </a:lnTo>
                  <a:lnTo>
                    <a:pt x="1573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67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9999FF"/>
                  </a:solidFill>
                  <a:latin typeface="黑体"/>
                  <a:ea typeface="黑体"/>
                  <a:cs typeface="黑体"/>
                  <a:sym typeface="黑体"/>
                </a:defRPr>
              </a:pPr>
            </a:p>
          </p:txBody>
        </p:sp>
        <p:sp>
          <p:nvSpPr>
            <p:cNvPr id="463" name="标题 1"/>
            <p:cNvSpPr txBox="1"/>
            <p:nvPr/>
          </p:nvSpPr>
          <p:spPr>
            <a:xfrm>
              <a:off x="80106" y="0"/>
              <a:ext cx="763069" cy="720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 fontScale="100000" lnSpcReduction="0"/>
            </a:bodyPr>
            <a:lstStyle>
              <a:lvl1pPr algn="ctr">
                <a:defRPr sz="24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466" name="燕尾形 25"/>
            <p:cNvGrpSpPr/>
            <p:nvPr/>
          </p:nvGrpSpPr>
          <p:grpSpPr>
            <a:xfrm>
              <a:off x="843175" y="38267"/>
              <a:ext cx="4989473" cy="565142"/>
              <a:chOff x="0" y="0"/>
              <a:chExt cx="4989471" cy="565141"/>
            </a:xfrm>
          </p:grpSpPr>
          <p:sp>
            <p:nvSpPr>
              <p:cNvPr id="464" name="形状"/>
              <p:cNvSpPr/>
              <p:nvPr/>
            </p:nvSpPr>
            <p:spPr>
              <a:xfrm>
                <a:off x="0" y="0"/>
                <a:ext cx="4989472" cy="5651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23" y="0"/>
                    </a:lnTo>
                    <a:lnTo>
                      <a:pt x="21540" y="593"/>
                    </a:lnTo>
                    <a:lnTo>
                      <a:pt x="21600" y="20902"/>
                    </a:lnTo>
                    <a:lnTo>
                      <a:pt x="0" y="21600"/>
                    </a:lnTo>
                    <a:lnTo>
                      <a:pt x="1123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5A2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5" name="附录"/>
              <p:cNvSpPr txBox="1"/>
              <p:nvPr/>
            </p:nvSpPr>
            <p:spPr>
              <a:xfrm>
                <a:off x="0" y="27300"/>
                <a:ext cx="4989472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SimHei"/>
                    <a:ea typeface="SimHei"/>
                    <a:cs typeface="SimHei"/>
                    <a:sym typeface="SimHei"/>
                  </a:defRPr>
                </a:lvl1pPr>
              </a:lstStyle>
              <a:p>
                <a:pPr/>
                <a:r>
                  <a:t>附录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标题 1"/>
          <p:cNvSpPr txBox="1"/>
          <p:nvPr/>
        </p:nvSpPr>
        <p:spPr>
          <a:xfrm>
            <a:off x="333318" y="306671"/>
            <a:ext cx="81534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简介</a:t>
            </a:r>
          </a:p>
        </p:txBody>
      </p:sp>
      <p:sp>
        <p:nvSpPr>
          <p:cNvPr id="470" name="Git是目前世界上最先进的分布式版本控制系统…"/>
          <p:cNvSpPr txBox="1"/>
          <p:nvPr/>
        </p:nvSpPr>
        <p:spPr>
          <a:xfrm>
            <a:off x="699761" y="1230630"/>
            <a:ext cx="4828727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Git是目前世界上最先进的分布式版本控制系统</a:t>
            </a:r>
          </a:p>
          <a:p>
            <a:pPr>
              <a:defRPr b="1"/>
            </a:pPr>
          </a:p>
          <a:p>
            <a:pPr>
              <a:defRPr b="1"/>
            </a:pPr>
            <a:r>
              <a:t>工作原理 / 流程</a:t>
            </a:r>
          </a:p>
          <a:p>
            <a:pPr>
              <a:defRPr b="1"/>
            </a:pPr>
            <a:r>
              <a:t>Workspace：工作区 </a:t>
            </a:r>
          </a:p>
          <a:p>
            <a:pPr>
              <a:defRPr b="1"/>
            </a:pPr>
            <a:r>
              <a:t>Index / Stage：暂存区 </a:t>
            </a:r>
          </a:p>
          <a:p>
            <a:pPr>
              <a:defRPr b="1"/>
            </a:pPr>
            <a:r>
              <a:t>Repository：仓库区（或本地仓库） </a:t>
            </a:r>
          </a:p>
          <a:p>
            <a:pPr>
              <a:defRPr b="1"/>
            </a:pPr>
            <a:r>
              <a:t>Remote：远程仓库</a:t>
            </a:r>
          </a:p>
        </p:txBody>
      </p:sp>
      <p:pic>
        <p:nvPicPr>
          <p:cNvPr id="4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683" y="3450247"/>
            <a:ext cx="7658634" cy="2219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标题 1"/>
          <p:cNvSpPr txBox="1"/>
          <p:nvPr/>
        </p:nvSpPr>
        <p:spPr>
          <a:xfrm>
            <a:off x="333318" y="306671"/>
            <a:ext cx="81534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Windows系统安装和配置</a:t>
            </a:r>
          </a:p>
        </p:txBody>
      </p:sp>
      <p:sp>
        <p:nvSpPr>
          <p:cNvPr id="474" name="Gitbash下载安装…"/>
          <p:cNvSpPr txBox="1"/>
          <p:nvPr/>
        </p:nvSpPr>
        <p:spPr>
          <a:xfrm>
            <a:off x="699761" y="1230630"/>
            <a:ext cx="1888404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Gitbash下载安装</a:t>
            </a:r>
          </a:p>
          <a:p>
            <a:pPr>
              <a:defRPr b="1"/>
            </a:pPr>
          </a:p>
          <a:p>
            <a:pPr>
              <a:defRPr b="1"/>
            </a:pPr>
            <a:r>
              <a:t>VSCode配置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工作原理及流程</a:t>
            </a:r>
          </a:p>
          <a:p>
            <a:pPr>
              <a:defRPr b="1"/>
            </a:pPr>
            <a:r>
              <a:t>基本操作</a:t>
            </a:r>
          </a:p>
          <a:p>
            <a:pPr>
              <a:defRPr b="1"/>
            </a:pPr>
            <a:r>
              <a:t>进阶操作</a:t>
            </a:r>
          </a:p>
          <a:p>
            <a:pPr>
              <a:defRPr b="1"/>
            </a:pPr>
            <a:r>
              <a:t>公司怎么用：</a:t>
            </a:r>
          </a:p>
          <a:p>
            <a:pPr>
              <a:defRPr b="1"/>
            </a:pPr>
            <a:r>
              <a:t>安装配置</a:t>
            </a:r>
          </a:p>
          <a:p>
            <a:pPr>
              <a:defRPr b="1"/>
            </a:pPr>
            <a:r>
              <a:t>常用操作</a:t>
            </a:r>
          </a:p>
          <a:p>
            <a:pPr>
              <a:defRPr b="1"/>
            </a:pPr>
            <a:r>
              <a:t>架构</a:t>
            </a:r>
          </a:p>
          <a:p>
            <a:pPr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标题 1"/>
          <p:cNvSpPr txBox="1"/>
          <p:nvPr/>
        </p:nvSpPr>
        <p:spPr>
          <a:xfrm>
            <a:off x="333318" y="306671"/>
            <a:ext cx="81534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477" name="1.创建仓库…"/>
          <p:cNvSpPr txBox="1"/>
          <p:nvPr/>
        </p:nvSpPr>
        <p:spPr>
          <a:xfrm>
            <a:off x="699761" y="1230630"/>
            <a:ext cx="5732970" cy="600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1.创建仓库</a:t>
            </a:r>
          </a:p>
          <a:p>
            <a:pPr>
              <a:defRPr b="1"/>
            </a:pPr>
          </a:p>
          <a:p>
            <a:pPr>
              <a:defRPr b="1"/>
            </a:pPr>
            <a:r>
              <a:t>➜  git-demo git:(master) pwd</a:t>
            </a:r>
          </a:p>
          <a:p>
            <a:pPr>
              <a:defRPr b="1"/>
            </a:pPr>
            <a:r>
              <a:t>/Users/kejinliang/Desktop/git-demo</a:t>
            </a:r>
          </a:p>
          <a:p>
            <a:pPr>
              <a:defRPr b="1"/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config --global user.name "sunnyke"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config --global user.email “541365594@qq.com"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init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status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add .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add readme.txt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commit -m “xxx”   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pull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push 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diff readme.txt 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标题 1"/>
          <p:cNvSpPr txBox="1"/>
          <p:nvPr/>
        </p:nvSpPr>
        <p:spPr>
          <a:xfrm>
            <a:off x="333318" y="306671"/>
            <a:ext cx="81534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480" name="2.版本回退…"/>
          <p:cNvSpPr txBox="1"/>
          <p:nvPr/>
        </p:nvSpPr>
        <p:spPr>
          <a:xfrm>
            <a:off x="699761" y="1230630"/>
            <a:ext cx="2994234" cy="4467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2.版本回退</a:t>
            </a:r>
          </a:p>
          <a:p>
            <a:pPr>
              <a:defRPr b="1"/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log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log --pretty=oneline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reset --hard HEAD^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reset --hard HEAD^^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reset --hard HEAD~100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reflog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reset --hard 版本号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标题 1"/>
          <p:cNvSpPr txBox="1"/>
          <p:nvPr/>
        </p:nvSpPr>
        <p:spPr>
          <a:xfrm>
            <a:off x="333318" y="306671"/>
            <a:ext cx="81534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483" name="3.Git撤销修改和删除文件操作…"/>
          <p:cNvSpPr txBox="1"/>
          <p:nvPr/>
        </p:nvSpPr>
        <p:spPr>
          <a:xfrm>
            <a:off x="699761" y="1230630"/>
            <a:ext cx="3217811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3.Git撤销修改和删除文件操作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checkout -- readme.txt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标题 1"/>
          <p:cNvSpPr txBox="1"/>
          <p:nvPr/>
        </p:nvSpPr>
        <p:spPr>
          <a:xfrm>
            <a:off x="333318" y="306671"/>
            <a:ext cx="81534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486" name="3.远程仓库…"/>
          <p:cNvSpPr txBox="1"/>
          <p:nvPr/>
        </p:nvSpPr>
        <p:spPr>
          <a:xfrm>
            <a:off x="699761" y="1230630"/>
            <a:ext cx="6657304" cy="334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3.远程仓库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SSH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ssh-keygen -t rsa –C “youremail@example.com”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remote add origin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https://github.com/sunnyke/test-git.git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push -u origin master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push origin master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clone https://github.com/sunnyke/test-git.git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标题 1"/>
          <p:cNvSpPr txBox="1"/>
          <p:nvPr/>
        </p:nvSpPr>
        <p:spPr>
          <a:xfrm>
            <a:off x="333318" y="306671"/>
            <a:ext cx="81534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489" name="3.创建与合并分支…"/>
          <p:cNvSpPr txBox="1"/>
          <p:nvPr/>
        </p:nvSpPr>
        <p:spPr>
          <a:xfrm>
            <a:off x="699761" y="1230630"/>
            <a:ext cx="3364816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3.创建与合并分支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branch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branch dev 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checkout dev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checkout -b dev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merge dev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git checkout -d dev</a:t>
            </a: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t>&lt;&lt;&lt;&lt;&lt;&lt;&lt;，=======，&gt;&gt;&gt;&gt;&gt;&gt;&gt;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