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EF3C-BC3A-F40A-3DE2-13371B53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4823D5-8C30-F59A-0B74-F950F7DA7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FC521-041A-4BA8-0906-2E8EE900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8AD64-C5D0-EE6B-F808-08FAE8F1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DD03E-C825-923C-C2E9-02F0AC55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4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9297C-A211-648A-263F-C619CDA8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1F03C-4210-B757-84AC-ACAAF5DAB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C233A-6ADD-DE5A-996B-D6AD1DD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1FF21-2D98-330E-01BB-808F3B59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1665B-A32C-0EAE-4011-31396B65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47E0A-945B-905E-C655-429178724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815D58-CB76-1E91-3048-66FD90BF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AE1B2-4865-3C53-4561-DB9CD5F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4D78D-F990-1D15-7E0F-21A8FA29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F0872-CB9D-786B-097E-5F5306EB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50B45-1BDF-B752-1657-97966D61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2235-B554-053A-E234-A0331D03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C4E37-1A24-3FF5-58E1-7623518F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46C71-DE17-5272-2663-87E3AE56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EB7FD-45AC-EC15-1036-CD54922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FD9A0-B72F-C058-FD88-C9CFFB2E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CE610-073B-505E-4660-7F7222FB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6CFB8-2F22-0A3E-3AE4-6C1EED61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D2E1B-63DE-9861-6605-BA50A2E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13012-D3B2-B8A7-CD82-CB229889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6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CA2F-6A07-A642-EC4B-AC60EAD8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01DC6-59EA-C5E5-76DD-98B1A6F02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373BB-8B09-E975-0A30-1714BAE15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E81E4-2424-DDC0-A422-97773C08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917A3-20B3-107F-0048-153171A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F5A30-57C4-1D2E-2601-B814D23D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0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2002-22E0-2304-72A3-443F230D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CE471-1279-AE0E-AAC7-267F42D6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444B2-1447-3E89-C728-053FB481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31115-2AB1-0808-77D1-EC158D315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F59F2-6C8D-B385-53B5-30D537398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561EF1-A9F0-A51E-FBC5-F09540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62E83-5AF9-9AB6-B2F3-D411877F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719C2B-50F0-81C8-60F0-6DF2607A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9EF83-3AB4-F649-0456-92587122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07B7C-81A3-4570-88F9-890C9960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6C6FD5-731F-BEDB-E6E7-EDDE6BB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440F6-7C88-A2C2-E314-FF9997C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2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F0C36A-2E5E-2378-63F9-1891A3E9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A6A9A-A189-BD12-2E52-290D6630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9B52FC-C59E-3FD7-590A-B6306081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CD738-9022-0861-ADE9-A34D3A9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0D087-5D2F-F60A-EF3B-5FC1521A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ECB8C-786F-6060-B174-98398B3EC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AE824-8324-DFF1-1FCC-676B7E4B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8AF39-F97B-6612-3803-4EB0E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EEDCE-4AE7-96D6-38BD-2805C42A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C2C79-D960-AAF2-6005-63660A54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BEBEFB-54FF-2AA0-0425-1D2295D2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9450F-868D-4A88-B564-817BDBD23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9D6D8-022D-B77D-F7FE-970A7CF7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D9F67-25E5-EDD0-322B-B7E4DD97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57EBD-7B9D-AD53-C98C-DC21160B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7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F8F5A5-BF65-9DD6-8A15-14B68DB1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BDDCC-A523-4F5A-F8FB-9239C700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39229-ABD2-5334-42A3-3751AD4CD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E75D9-5A4C-447F-9E97-80F05294AE8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8AC0D-FDCA-B09D-D115-0CB756426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FE64-91AB-491D-62E3-A92817621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64E39-664E-42BD-B2E8-5B43070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B3EE91-E8E2-352E-633B-E7D85EF7C5E4}"/>
              </a:ext>
            </a:extLst>
          </p:cNvPr>
          <p:cNvSpPr txBox="1"/>
          <p:nvPr/>
        </p:nvSpPr>
        <p:spPr>
          <a:xfrm>
            <a:off x="3102151" y="94950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리딩</a:t>
            </a:r>
            <a:r>
              <a:rPr lang="en-US" altLang="ko-KR" sz="1400" b="1" dirty="0"/>
              <a:t>: </a:t>
            </a:r>
            <a:r>
              <a:rPr lang="ko-KR" altLang="en-US" b="1" dirty="0"/>
              <a:t>김광선님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62D98-B2B1-166E-5046-F1A9D2D2F0B7}"/>
              </a:ext>
            </a:extLst>
          </p:cNvPr>
          <p:cNvSpPr txBox="1"/>
          <p:nvPr/>
        </p:nvSpPr>
        <p:spPr>
          <a:xfrm>
            <a:off x="909220" y="199542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개발</a:t>
            </a:r>
            <a:r>
              <a:rPr lang="en-US" altLang="ko-KR" sz="1400" b="1" dirty="0"/>
              <a:t>: </a:t>
            </a:r>
            <a:r>
              <a:rPr lang="ko-KR" altLang="en-US" b="1" dirty="0"/>
              <a:t>민지선님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B62B5-C342-583A-B703-035D8DBEBE83}"/>
              </a:ext>
            </a:extLst>
          </p:cNvPr>
          <p:cNvSpPr txBox="1"/>
          <p:nvPr/>
        </p:nvSpPr>
        <p:spPr>
          <a:xfrm>
            <a:off x="3102151" y="246146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기획</a:t>
            </a:r>
            <a:r>
              <a:rPr lang="en-US" altLang="ko-KR" sz="1400" b="1" dirty="0"/>
              <a:t>: </a:t>
            </a:r>
            <a:r>
              <a:rPr lang="ko-KR" altLang="en-US" b="1" dirty="0"/>
              <a:t>김재신님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8EB9F-8F97-C004-A5FE-8A60DBB2A655}"/>
              </a:ext>
            </a:extLst>
          </p:cNvPr>
          <p:cNvSpPr txBox="1"/>
          <p:nvPr/>
        </p:nvSpPr>
        <p:spPr>
          <a:xfrm>
            <a:off x="5311227" y="199231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개발</a:t>
            </a:r>
            <a:r>
              <a:rPr lang="en-US" altLang="ko-KR" sz="1400" b="1" dirty="0"/>
              <a:t>: </a:t>
            </a:r>
            <a:r>
              <a:rPr lang="ko-KR" altLang="en-US" b="1" dirty="0"/>
              <a:t>한준호님</a:t>
            </a:r>
            <a:endParaRPr lang="en-US" altLang="ko-KR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282B6F9-C68E-D9AF-DA9A-401F6E08E4C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890187" y="1318837"/>
            <a:ext cx="0" cy="114262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88EBD9C-9D4C-B88D-2437-6155503DB9E3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rot="5400000" flipH="1" flipV="1">
            <a:off x="1969077" y="862350"/>
            <a:ext cx="861252" cy="1404895"/>
          </a:xfrm>
          <a:prstGeom prst="bentConnector2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2B553D7-D891-E31F-533D-E94868B628DD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4678223" y="1134171"/>
            <a:ext cx="1421040" cy="858143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B9D94E-3BBE-B84E-C5F2-0D4DA01F606F}"/>
              </a:ext>
            </a:extLst>
          </p:cNvPr>
          <p:cNvSpPr txBox="1"/>
          <p:nvPr/>
        </p:nvSpPr>
        <p:spPr>
          <a:xfrm>
            <a:off x="5311227" y="4001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박수연님</a:t>
            </a:r>
            <a:endParaRPr lang="en-US" altLang="ko-KR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FD6DBC8-520F-35D4-7205-33D0E4D7B41D}"/>
              </a:ext>
            </a:extLst>
          </p:cNvPr>
          <p:cNvCxnSpPr>
            <a:cxnSpLocks/>
            <a:stCxn id="11" idx="2"/>
            <a:endCxn id="26" idx="1"/>
          </p:cNvCxnSpPr>
          <p:nvPr/>
        </p:nvCxnSpPr>
        <p:spPr>
          <a:xfrm rot="16200000" flipH="1">
            <a:off x="3938176" y="2782807"/>
            <a:ext cx="1325062" cy="1421040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A09F967-79C7-A7A5-7962-AA7179BA9A5B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3715536" y="3005446"/>
            <a:ext cx="1770341" cy="1421039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ED2CA64-405C-FEFE-5706-49C7CEF5D50E}"/>
              </a:ext>
            </a:extLst>
          </p:cNvPr>
          <p:cNvCxnSpPr>
            <a:cxnSpLocks/>
            <a:stCxn id="11" idx="2"/>
            <a:endCxn id="85" idx="1"/>
          </p:cNvCxnSpPr>
          <p:nvPr/>
        </p:nvCxnSpPr>
        <p:spPr>
          <a:xfrm rot="16200000" flipH="1">
            <a:off x="3494084" y="3226899"/>
            <a:ext cx="2213247" cy="1421040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67D41A2-45E5-172B-FE0B-A99FC78AB8A2}"/>
              </a:ext>
            </a:extLst>
          </p:cNvPr>
          <p:cNvCxnSpPr>
            <a:cxnSpLocks/>
            <a:stCxn id="11" idx="2"/>
            <a:endCxn id="83" idx="1"/>
          </p:cNvCxnSpPr>
          <p:nvPr/>
        </p:nvCxnSpPr>
        <p:spPr>
          <a:xfrm rot="16200000" flipH="1">
            <a:off x="3250177" y="3470805"/>
            <a:ext cx="2701059" cy="1421039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34ADA5D-9F82-3DFF-65FB-169720FE2DCB}"/>
              </a:ext>
            </a:extLst>
          </p:cNvPr>
          <p:cNvCxnSpPr>
            <a:cxnSpLocks/>
            <a:stCxn id="11" idx="2"/>
            <a:endCxn id="84" idx="1"/>
          </p:cNvCxnSpPr>
          <p:nvPr/>
        </p:nvCxnSpPr>
        <p:spPr>
          <a:xfrm rot="16200000" flipH="1">
            <a:off x="3012494" y="3708489"/>
            <a:ext cx="3176424" cy="1421038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435A-2F7C-43A4-2053-84F78B8A89C8}"/>
              </a:ext>
            </a:extLst>
          </p:cNvPr>
          <p:cNvSpPr txBox="1"/>
          <p:nvPr/>
        </p:nvSpPr>
        <p:spPr>
          <a:xfrm>
            <a:off x="909220" y="39981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오경희님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F77566-24F6-DE34-2273-513281747B09}"/>
              </a:ext>
            </a:extLst>
          </p:cNvPr>
          <p:cNvSpPr txBox="1"/>
          <p:nvPr/>
        </p:nvSpPr>
        <p:spPr>
          <a:xfrm>
            <a:off x="909220" y="44483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노동환님</a:t>
            </a:r>
            <a:endParaRPr lang="en-US" altLang="ko-KR" sz="1400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89A2D9F-E111-6C44-9F55-36D76E1568B0}"/>
              </a:ext>
            </a:extLst>
          </p:cNvPr>
          <p:cNvCxnSpPr>
            <a:cxnSpLocks/>
            <a:stCxn id="11" idx="2"/>
            <a:endCxn id="44" idx="3"/>
          </p:cNvCxnSpPr>
          <p:nvPr/>
        </p:nvCxnSpPr>
        <p:spPr>
          <a:xfrm rot="5400000">
            <a:off x="2190474" y="2452353"/>
            <a:ext cx="1321270" cy="2078156"/>
          </a:xfrm>
          <a:prstGeom prst="bentConnector2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6A48F9B-99C8-11B4-8EDC-0B08128D6B38}"/>
              </a:ext>
            </a:extLst>
          </p:cNvPr>
          <p:cNvCxnSpPr>
            <a:cxnSpLocks/>
            <a:stCxn id="11" idx="2"/>
            <a:endCxn id="45" idx="3"/>
          </p:cNvCxnSpPr>
          <p:nvPr/>
        </p:nvCxnSpPr>
        <p:spPr>
          <a:xfrm rot="5400000">
            <a:off x="1965385" y="2677442"/>
            <a:ext cx="1771449" cy="2078156"/>
          </a:xfrm>
          <a:prstGeom prst="bentConnector2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B69EE87-2DBA-D506-0262-C3FAA8D45B02}"/>
              </a:ext>
            </a:extLst>
          </p:cNvPr>
          <p:cNvCxnSpPr>
            <a:stCxn id="10" idx="1"/>
            <a:endCxn id="44" idx="1"/>
          </p:cNvCxnSpPr>
          <p:nvPr/>
        </p:nvCxnSpPr>
        <p:spPr>
          <a:xfrm rot="10800000" flipV="1">
            <a:off x="909220" y="2180088"/>
            <a:ext cx="12700" cy="1971977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072B0CD-B793-8F5B-F22F-9CF34B7EF08A}"/>
              </a:ext>
            </a:extLst>
          </p:cNvPr>
          <p:cNvCxnSpPr>
            <a:stCxn id="10" idx="1"/>
            <a:endCxn id="45" idx="1"/>
          </p:cNvCxnSpPr>
          <p:nvPr/>
        </p:nvCxnSpPr>
        <p:spPr>
          <a:xfrm rot="10800000" flipV="1">
            <a:off x="909220" y="2180089"/>
            <a:ext cx="12700" cy="2422156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2D84CDF-C0A1-5D2A-B698-7CE908FD6C51}"/>
              </a:ext>
            </a:extLst>
          </p:cNvPr>
          <p:cNvCxnSpPr>
            <a:cxnSpLocks/>
            <a:stCxn id="12" idx="3"/>
            <a:endCxn id="26" idx="3"/>
          </p:cNvCxnSpPr>
          <p:nvPr/>
        </p:nvCxnSpPr>
        <p:spPr>
          <a:xfrm flipH="1">
            <a:off x="6214038" y="2176980"/>
            <a:ext cx="673261" cy="1978878"/>
          </a:xfrm>
          <a:prstGeom prst="bentConnector3">
            <a:avLst>
              <a:gd name="adj1" fmla="val -33954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AD1F16E-2307-8091-A205-B78EC5DC6FE4}"/>
              </a:ext>
            </a:extLst>
          </p:cNvPr>
          <p:cNvCxnSpPr>
            <a:cxnSpLocks/>
            <a:stCxn id="12" idx="3"/>
            <a:endCxn id="82" idx="3"/>
          </p:cNvCxnSpPr>
          <p:nvPr/>
        </p:nvCxnSpPr>
        <p:spPr>
          <a:xfrm flipH="1">
            <a:off x="6214037" y="2176980"/>
            <a:ext cx="673262" cy="2424157"/>
          </a:xfrm>
          <a:prstGeom prst="bentConnector3">
            <a:avLst>
              <a:gd name="adj1" fmla="val -33954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8179831-A418-18D3-2B36-0C6F5E82188C}"/>
              </a:ext>
            </a:extLst>
          </p:cNvPr>
          <p:cNvCxnSpPr>
            <a:cxnSpLocks/>
            <a:stCxn id="12" idx="3"/>
            <a:endCxn id="85" idx="3"/>
          </p:cNvCxnSpPr>
          <p:nvPr/>
        </p:nvCxnSpPr>
        <p:spPr>
          <a:xfrm flipH="1">
            <a:off x="6214038" y="2176980"/>
            <a:ext cx="673261" cy="2867063"/>
          </a:xfrm>
          <a:prstGeom prst="bentConnector3">
            <a:avLst>
              <a:gd name="adj1" fmla="val -33954"/>
            </a:avLst>
          </a:prstGeom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7B360A7-D1B6-FDB2-F5AA-7A969B222F9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678223" y="2176980"/>
            <a:ext cx="633004" cy="46915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B1B3C32B-55E1-A020-031E-BC443B7624A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>
            <a:off x="2485293" y="2180090"/>
            <a:ext cx="616859" cy="46604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FAEB0E5F-7FA0-BDC8-577E-C5512D17F37C}"/>
              </a:ext>
            </a:extLst>
          </p:cNvPr>
          <p:cNvSpPr/>
          <p:nvPr/>
        </p:nvSpPr>
        <p:spPr>
          <a:xfrm>
            <a:off x="5918683" y="1362583"/>
            <a:ext cx="369333" cy="369333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CC</a:t>
            </a:r>
            <a:endParaRPr lang="ko-KR" altLang="en-US" sz="1200" b="1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4CDEACB-A159-849E-F280-9719E9418697}"/>
              </a:ext>
            </a:extLst>
          </p:cNvPr>
          <p:cNvSpPr/>
          <p:nvPr/>
        </p:nvSpPr>
        <p:spPr>
          <a:xfrm>
            <a:off x="1516674" y="1351101"/>
            <a:ext cx="369333" cy="369333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BP</a:t>
            </a:r>
            <a:endParaRPr lang="ko-KR" altLang="en-US" sz="1200" b="1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D3A6B62-4342-2D72-7CDB-725697389603}"/>
              </a:ext>
            </a:extLst>
          </p:cNvPr>
          <p:cNvSpPr/>
          <p:nvPr/>
        </p:nvSpPr>
        <p:spPr>
          <a:xfrm>
            <a:off x="3894273" y="1911597"/>
            <a:ext cx="369333" cy="369333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CC</a:t>
            </a:r>
            <a:endParaRPr lang="ko-KR" altLang="en-US" sz="1200" b="1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2C9DD46-CE73-5B0E-B077-CD1FC09187D3}"/>
              </a:ext>
            </a:extLst>
          </p:cNvPr>
          <p:cNvSpPr/>
          <p:nvPr/>
        </p:nvSpPr>
        <p:spPr>
          <a:xfrm>
            <a:off x="3507314" y="1909640"/>
            <a:ext cx="369333" cy="369333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BP</a:t>
            </a:r>
            <a:endParaRPr lang="ko-KR" altLang="en-US" sz="1200" b="1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0707714-8E71-8628-27C1-AC3D8D32686D}"/>
              </a:ext>
            </a:extLst>
          </p:cNvPr>
          <p:cNvSpPr/>
          <p:nvPr/>
        </p:nvSpPr>
        <p:spPr>
          <a:xfrm>
            <a:off x="3708833" y="1585791"/>
            <a:ext cx="369333" cy="369333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CF</a:t>
            </a:r>
            <a:endParaRPr lang="ko-KR" altLang="en-US" sz="12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77595F1-A436-0FA1-7731-52393B272E90}"/>
              </a:ext>
            </a:extLst>
          </p:cNvPr>
          <p:cNvSpPr/>
          <p:nvPr/>
        </p:nvSpPr>
        <p:spPr>
          <a:xfrm>
            <a:off x="2610361" y="2446476"/>
            <a:ext cx="369333" cy="369333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BP</a:t>
            </a:r>
            <a:endParaRPr lang="ko-KR" altLang="en-US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271FB8-406F-45CC-9BC5-B376C389FE06}"/>
              </a:ext>
            </a:extLst>
          </p:cNvPr>
          <p:cNvSpPr txBox="1"/>
          <p:nvPr/>
        </p:nvSpPr>
        <p:spPr>
          <a:xfrm>
            <a:off x="5311226" y="44472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이정윤님</a:t>
            </a:r>
            <a:endParaRPr lang="en-US" altLang="ko-KR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F02352-CEAA-EF26-038C-F71AF95967C0}"/>
              </a:ext>
            </a:extLst>
          </p:cNvPr>
          <p:cNvSpPr txBox="1"/>
          <p:nvPr/>
        </p:nvSpPr>
        <p:spPr>
          <a:xfrm>
            <a:off x="5311226" y="53779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김명현님</a:t>
            </a:r>
            <a:endParaRPr lang="en-US" altLang="ko-KR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A2650D-8330-A593-4948-5D01E7043C9A}"/>
              </a:ext>
            </a:extLst>
          </p:cNvPr>
          <p:cNvSpPr txBox="1"/>
          <p:nvPr/>
        </p:nvSpPr>
        <p:spPr>
          <a:xfrm>
            <a:off x="5311225" y="58533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조용준님</a:t>
            </a:r>
            <a:endParaRPr lang="en-US" altLang="ko-KR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85088A-C6E2-7844-3486-B1B5E8F64B15}"/>
              </a:ext>
            </a:extLst>
          </p:cNvPr>
          <p:cNvSpPr txBox="1"/>
          <p:nvPr/>
        </p:nvSpPr>
        <p:spPr>
          <a:xfrm>
            <a:off x="5311227" y="48901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박아름님</a:t>
            </a:r>
            <a:endParaRPr lang="en-US" altLang="ko-KR" sz="14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CD96552-FAE2-2FBC-491C-D513BB960B41}"/>
              </a:ext>
            </a:extLst>
          </p:cNvPr>
          <p:cNvCxnSpPr/>
          <p:nvPr/>
        </p:nvCxnSpPr>
        <p:spPr>
          <a:xfrm>
            <a:off x="7318615" y="3314240"/>
            <a:ext cx="4572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68D73AB-D1EE-D448-84D2-78A2B868F6F8}"/>
              </a:ext>
            </a:extLst>
          </p:cNvPr>
          <p:cNvCxnSpPr/>
          <p:nvPr/>
        </p:nvCxnSpPr>
        <p:spPr>
          <a:xfrm>
            <a:off x="7318615" y="6705831"/>
            <a:ext cx="4572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F6AAAFD-DB2B-ABB7-C864-D252C5A0D7E3}"/>
              </a:ext>
            </a:extLst>
          </p:cNvPr>
          <p:cNvCxnSpPr/>
          <p:nvPr/>
        </p:nvCxnSpPr>
        <p:spPr>
          <a:xfrm>
            <a:off x="7299565" y="884258"/>
            <a:ext cx="4572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84BD750-B5CA-F365-4AD4-59F40674DE65}"/>
              </a:ext>
            </a:extLst>
          </p:cNvPr>
          <p:cNvCxnSpPr>
            <a:cxnSpLocks/>
          </p:cNvCxnSpPr>
          <p:nvPr/>
        </p:nvCxnSpPr>
        <p:spPr>
          <a:xfrm>
            <a:off x="7528165" y="903308"/>
            <a:ext cx="18583" cy="236879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B47C1E5-D734-C0BC-E738-2FAC40FA9709}"/>
              </a:ext>
            </a:extLst>
          </p:cNvPr>
          <p:cNvCxnSpPr>
            <a:cxnSpLocks/>
          </p:cNvCxnSpPr>
          <p:nvPr/>
        </p:nvCxnSpPr>
        <p:spPr>
          <a:xfrm>
            <a:off x="7548597" y="3353318"/>
            <a:ext cx="17201" cy="3325274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729ABF7-189B-8AB0-4B54-535825A5B1CB}"/>
              </a:ext>
            </a:extLst>
          </p:cNvPr>
          <p:cNvSpPr txBox="1"/>
          <p:nvPr/>
        </p:nvSpPr>
        <p:spPr>
          <a:xfrm>
            <a:off x="7542867" y="1908698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관리전담 </a:t>
            </a:r>
            <a:endParaRPr lang="en-US" altLang="ko-KR" sz="1200" b="1" dirty="0"/>
          </a:p>
          <a:p>
            <a:r>
              <a:rPr lang="ko-KR" altLang="en-US" sz="1200" b="1" dirty="0"/>
              <a:t>인력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4FC63F-2F45-70E9-F767-72DB3FC2616D}"/>
              </a:ext>
            </a:extLst>
          </p:cNvPr>
          <p:cNvSpPr txBox="1"/>
          <p:nvPr/>
        </p:nvSpPr>
        <p:spPr>
          <a:xfrm>
            <a:off x="7542850" y="463149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개발전담 </a:t>
            </a:r>
            <a:endParaRPr lang="en-US" altLang="ko-KR" sz="1200" b="1" dirty="0"/>
          </a:p>
          <a:p>
            <a:r>
              <a:rPr lang="ko-KR" altLang="en-US" sz="1200" b="1" dirty="0"/>
              <a:t>인력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B423AE-27A5-5460-F6E1-988329374190}"/>
              </a:ext>
            </a:extLst>
          </p:cNvPr>
          <p:cNvSpPr txBox="1"/>
          <p:nvPr/>
        </p:nvSpPr>
        <p:spPr>
          <a:xfrm>
            <a:off x="8704599" y="15876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리딩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EDB493-CEA1-84B6-B726-AA43761C728E}"/>
              </a:ext>
            </a:extLst>
          </p:cNvPr>
          <p:cNvSpPr txBox="1"/>
          <p:nvPr/>
        </p:nvSpPr>
        <p:spPr>
          <a:xfrm>
            <a:off x="8704599" y="19975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기획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37DA05-4E1B-4C50-31B4-14B670E3A011}"/>
              </a:ext>
            </a:extLst>
          </p:cNvPr>
          <p:cNvSpPr txBox="1"/>
          <p:nvPr/>
        </p:nvSpPr>
        <p:spPr>
          <a:xfrm>
            <a:off x="8704599" y="23884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498F0796-AC11-0F64-F973-9608279B6CC8}"/>
              </a:ext>
            </a:extLst>
          </p:cNvPr>
          <p:cNvCxnSpPr>
            <a:stCxn id="101" idx="3"/>
            <a:endCxn id="103" idx="1"/>
          </p:cNvCxnSpPr>
          <p:nvPr/>
        </p:nvCxnSpPr>
        <p:spPr>
          <a:xfrm flipV="1">
            <a:off x="8397588" y="1726180"/>
            <a:ext cx="307011" cy="41335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B77BAAA-16D9-76F8-2BD6-8E0FE9080D50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8397588" y="2139531"/>
            <a:ext cx="307011" cy="3874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B254FB-98F8-6581-A64E-B7AD22C1359E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 flipV="1">
            <a:off x="8397588" y="2136008"/>
            <a:ext cx="307011" cy="35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D350FE-D226-5C05-BC0D-7B0BA945EA15}"/>
              </a:ext>
            </a:extLst>
          </p:cNvPr>
          <p:cNvSpPr txBox="1"/>
          <p:nvPr/>
        </p:nvSpPr>
        <p:spPr>
          <a:xfrm>
            <a:off x="10027671" y="14589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일정관리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88F7FD2-2109-4DF8-497C-80D1A0C82656}"/>
              </a:ext>
            </a:extLst>
          </p:cNvPr>
          <p:cNvSpPr txBox="1"/>
          <p:nvPr/>
        </p:nvSpPr>
        <p:spPr>
          <a:xfrm>
            <a:off x="10019042" y="17785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업무협의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37416C9-C63A-F75B-A7B4-34C64BAC959C}"/>
              </a:ext>
            </a:extLst>
          </p:cNvPr>
          <p:cNvSpPr txBox="1"/>
          <p:nvPr/>
        </p:nvSpPr>
        <p:spPr>
          <a:xfrm>
            <a:off x="10019042" y="2101985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</a:t>
            </a:r>
            <a:r>
              <a:rPr lang="en-US" altLang="ko-KR" sz="1200" dirty="0"/>
              <a:t>(</a:t>
            </a:r>
            <a:r>
              <a:rPr lang="ko-KR" altLang="en-US" sz="1200" dirty="0"/>
              <a:t>진척</a:t>
            </a:r>
            <a:r>
              <a:rPr lang="en-US" altLang="ko-KR" sz="1200" dirty="0"/>
              <a:t>)</a:t>
            </a:r>
            <a:r>
              <a:rPr lang="ko-KR" altLang="en-US" sz="1200" dirty="0"/>
              <a:t>관리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1450B2-0E32-1492-34EE-448694136B4D}"/>
              </a:ext>
            </a:extLst>
          </p:cNvPr>
          <p:cNvSpPr txBox="1"/>
          <p:nvPr/>
        </p:nvSpPr>
        <p:spPr>
          <a:xfrm>
            <a:off x="10027664" y="11248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인력운용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683046-D372-855E-EC92-F2BF19A99408}"/>
              </a:ext>
            </a:extLst>
          </p:cNvPr>
          <p:cNvSpPr txBox="1"/>
          <p:nvPr/>
        </p:nvSpPr>
        <p:spPr>
          <a:xfrm>
            <a:off x="10019042" y="24063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일감</a:t>
            </a:r>
            <a:r>
              <a:rPr lang="en-US" altLang="ko-KR" sz="1200" dirty="0"/>
              <a:t>(</a:t>
            </a:r>
            <a:r>
              <a:rPr lang="ko-KR" altLang="en-US" sz="1200" dirty="0"/>
              <a:t>생성</a:t>
            </a:r>
            <a:r>
              <a:rPr lang="en-US" altLang="ko-KR" sz="1200" dirty="0"/>
              <a:t>/</a:t>
            </a:r>
            <a:r>
              <a:rPr lang="ko-KR" altLang="en-US" sz="1200" dirty="0"/>
              <a:t>상태</a:t>
            </a:r>
            <a:r>
              <a:rPr lang="en-US" altLang="ko-KR" sz="1200" dirty="0"/>
              <a:t>)</a:t>
            </a:r>
            <a:r>
              <a:rPr lang="ko-KR" altLang="en-US" sz="1200" dirty="0"/>
              <a:t>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49FC23-F7AB-A600-88A2-AEC709A847CB}"/>
              </a:ext>
            </a:extLst>
          </p:cNvPr>
          <p:cNvSpPr txBox="1"/>
          <p:nvPr/>
        </p:nvSpPr>
        <p:spPr>
          <a:xfrm>
            <a:off x="9692307" y="4292205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일감처리</a:t>
            </a:r>
            <a:r>
              <a:rPr lang="en-US" altLang="ko-KR" sz="1200" dirty="0"/>
              <a:t>(</a:t>
            </a:r>
            <a:r>
              <a:rPr lang="ko-KR" altLang="en-US" sz="1200" dirty="0"/>
              <a:t>개발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B109489-1A61-91DF-0F0C-FD57B9699D1F}"/>
              </a:ext>
            </a:extLst>
          </p:cNvPr>
          <p:cNvSpPr txBox="1"/>
          <p:nvPr/>
        </p:nvSpPr>
        <p:spPr>
          <a:xfrm>
            <a:off x="9692307" y="46034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개발협의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257461-1533-C1EF-E739-6DB087A69C04}"/>
              </a:ext>
            </a:extLst>
          </p:cNvPr>
          <p:cNvSpPr txBox="1"/>
          <p:nvPr/>
        </p:nvSpPr>
        <p:spPr>
          <a:xfrm>
            <a:off x="9692307" y="491463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업무협의 지원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ED58503-2AAE-A8EC-3796-1776ABEE4AB6}"/>
              </a:ext>
            </a:extLst>
          </p:cNvPr>
          <p:cNvCxnSpPr>
            <a:cxnSpLocks/>
            <a:stCxn id="102" idx="3"/>
            <a:endCxn id="125" idx="1"/>
          </p:cNvCxnSpPr>
          <p:nvPr/>
        </p:nvCxnSpPr>
        <p:spPr>
          <a:xfrm>
            <a:off x="8397571" y="4862323"/>
            <a:ext cx="1294736" cy="19081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68315FF-5F45-F3D2-A9B0-D8538F9D3D75}"/>
              </a:ext>
            </a:extLst>
          </p:cNvPr>
          <p:cNvCxnSpPr>
            <a:stCxn id="102" idx="3"/>
            <a:endCxn id="124" idx="1"/>
          </p:cNvCxnSpPr>
          <p:nvPr/>
        </p:nvCxnSpPr>
        <p:spPr>
          <a:xfrm flipV="1">
            <a:off x="8397571" y="4741922"/>
            <a:ext cx="1294736" cy="12040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28D3B26-568A-8992-7574-A1E76B450643}"/>
              </a:ext>
            </a:extLst>
          </p:cNvPr>
          <p:cNvCxnSpPr>
            <a:stCxn id="102" idx="3"/>
            <a:endCxn id="122" idx="1"/>
          </p:cNvCxnSpPr>
          <p:nvPr/>
        </p:nvCxnSpPr>
        <p:spPr>
          <a:xfrm flipV="1">
            <a:off x="8397571" y="4430705"/>
            <a:ext cx="1294736" cy="43161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28829334-3F66-D45E-1828-2A6CFB42B1A1}"/>
              </a:ext>
            </a:extLst>
          </p:cNvPr>
          <p:cNvCxnSpPr>
            <a:cxnSpLocks/>
            <a:stCxn id="103" idx="3"/>
            <a:endCxn id="105" idx="3"/>
          </p:cNvCxnSpPr>
          <p:nvPr/>
        </p:nvCxnSpPr>
        <p:spPr>
          <a:xfrm>
            <a:off x="9197042" y="1726180"/>
            <a:ext cx="12700" cy="80075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1173EC6-613C-9D67-EF92-5B1A33D7E728}"/>
              </a:ext>
            </a:extLst>
          </p:cNvPr>
          <p:cNvCxnSpPr>
            <a:cxnSpLocks/>
            <a:stCxn id="104" idx="3"/>
            <a:endCxn id="165" idx="3"/>
          </p:cNvCxnSpPr>
          <p:nvPr/>
        </p:nvCxnSpPr>
        <p:spPr>
          <a:xfrm flipV="1">
            <a:off x="9197042" y="2128662"/>
            <a:ext cx="244278" cy="7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78C3C4F-AA04-76BE-212F-4A96F19A6997}"/>
              </a:ext>
            </a:extLst>
          </p:cNvPr>
          <p:cNvSpPr/>
          <p:nvPr/>
        </p:nvSpPr>
        <p:spPr>
          <a:xfrm>
            <a:off x="9341238" y="1983699"/>
            <a:ext cx="100082" cy="289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1B66C851-7EF7-60A0-AE77-10AC22CD8B30}"/>
              </a:ext>
            </a:extLst>
          </p:cNvPr>
          <p:cNvCxnSpPr>
            <a:cxnSpLocks/>
            <a:stCxn id="165" idx="3"/>
            <a:endCxn id="117" idx="1"/>
          </p:cNvCxnSpPr>
          <p:nvPr/>
        </p:nvCxnSpPr>
        <p:spPr>
          <a:xfrm flipV="1">
            <a:off x="9441320" y="1597470"/>
            <a:ext cx="586351" cy="53119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EDC840B-FB2E-0EB2-C894-01EF56155F42}"/>
              </a:ext>
            </a:extLst>
          </p:cNvPr>
          <p:cNvCxnSpPr>
            <a:cxnSpLocks/>
            <a:stCxn id="165" idx="3"/>
            <a:endCxn id="118" idx="1"/>
          </p:cNvCxnSpPr>
          <p:nvPr/>
        </p:nvCxnSpPr>
        <p:spPr>
          <a:xfrm flipV="1">
            <a:off x="9441320" y="1917034"/>
            <a:ext cx="577722" cy="21162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373BACB-BAC0-4599-AEDA-79354010070D}"/>
              </a:ext>
            </a:extLst>
          </p:cNvPr>
          <p:cNvCxnSpPr>
            <a:cxnSpLocks/>
            <a:stCxn id="165" idx="3"/>
            <a:endCxn id="119" idx="1"/>
          </p:cNvCxnSpPr>
          <p:nvPr/>
        </p:nvCxnSpPr>
        <p:spPr>
          <a:xfrm>
            <a:off x="9441320" y="2128662"/>
            <a:ext cx="577722" cy="11182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B1A6211-32D5-D498-8368-8C87EEB04316}"/>
              </a:ext>
            </a:extLst>
          </p:cNvPr>
          <p:cNvCxnSpPr>
            <a:cxnSpLocks/>
            <a:stCxn id="165" idx="3"/>
            <a:endCxn id="121" idx="1"/>
          </p:cNvCxnSpPr>
          <p:nvPr/>
        </p:nvCxnSpPr>
        <p:spPr>
          <a:xfrm>
            <a:off x="9441320" y="2128662"/>
            <a:ext cx="577722" cy="41622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5D02270-C49C-3CB5-C9A7-97E956CBE4A7}"/>
              </a:ext>
            </a:extLst>
          </p:cNvPr>
          <p:cNvSpPr txBox="1"/>
          <p:nvPr/>
        </p:nvSpPr>
        <p:spPr>
          <a:xfrm>
            <a:off x="9701832" y="5215149"/>
            <a:ext cx="805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VOC</a:t>
            </a:r>
            <a:r>
              <a:rPr lang="ko-KR" altLang="en-US" sz="1200" dirty="0"/>
              <a:t>처리</a:t>
            </a: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AE6F2D6-E99F-0482-58B5-7308C2207F0E}"/>
              </a:ext>
            </a:extLst>
          </p:cNvPr>
          <p:cNvCxnSpPr>
            <a:cxnSpLocks/>
            <a:stCxn id="102" idx="3"/>
            <a:endCxn id="177" idx="1"/>
          </p:cNvCxnSpPr>
          <p:nvPr/>
        </p:nvCxnSpPr>
        <p:spPr>
          <a:xfrm>
            <a:off x="8397571" y="4862323"/>
            <a:ext cx="1304261" cy="49132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55932F3-21C0-6A68-8AC5-AD141482A7B3}"/>
              </a:ext>
            </a:extLst>
          </p:cNvPr>
          <p:cNvSpPr txBox="1"/>
          <p:nvPr/>
        </p:nvSpPr>
        <p:spPr>
          <a:xfrm>
            <a:off x="9701832" y="55256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모둠개발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17BFFC4-CE0F-2F4F-F189-087858BB065D}"/>
              </a:ext>
            </a:extLst>
          </p:cNvPr>
          <p:cNvCxnSpPr>
            <a:cxnSpLocks/>
            <a:stCxn id="102" idx="3"/>
            <a:endCxn id="183" idx="1"/>
          </p:cNvCxnSpPr>
          <p:nvPr/>
        </p:nvCxnSpPr>
        <p:spPr>
          <a:xfrm>
            <a:off x="8397571" y="4862323"/>
            <a:ext cx="1304261" cy="80187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79080DF-4D95-695D-2AA1-2558998E5359}"/>
              </a:ext>
            </a:extLst>
          </p:cNvPr>
          <p:cNvSpPr txBox="1"/>
          <p:nvPr/>
        </p:nvSpPr>
        <p:spPr>
          <a:xfrm>
            <a:off x="9701832" y="397754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개발환경 관리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791A490-8CF9-C6E0-EF4C-0766E3ADB85C}"/>
              </a:ext>
            </a:extLst>
          </p:cNvPr>
          <p:cNvCxnSpPr>
            <a:cxnSpLocks/>
            <a:stCxn id="102" idx="3"/>
            <a:endCxn id="187" idx="1"/>
          </p:cNvCxnSpPr>
          <p:nvPr/>
        </p:nvCxnSpPr>
        <p:spPr>
          <a:xfrm flipV="1">
            <a:off x="8397571" y="4116048"/>
            <a:ext cx="1304261" cy="74627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289CCE2-663D-5DEB-9FB7-DB530F7C5C9A}"/>
              </a:ext>
            </a:extLst>
          </p:cNvPr>
          <p:cNvSpPr txBox="1"/>
          <p:nvPr/>
        </p:nvSpPr>
        <p:spPr>
          <a:xfrm>
            <a:off x="10019042" y="2730222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모둠포컬</a:t>
            </a: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F4BA2A62-1AF5-E621-2469-DD6D0B41DCF8}"/>
              </a:ext>
            </a:extLst>
          </p:cNvPr>
          <p:cNvCxnSpPr>
            <a:cxnSpLocks/>
            <a:stCxn id="165" idx="3"/>
            <a:endCxn id="192" idx="1"/>
          </p:cNvCxnSpPr>
          <p:nvPr/>
        </p:nvCxnSpPr>
        <p:spPr>
          <a:xfrm>
            <a:off x="9441320" y="2128662"/>
            <a:ext cx="577722" cy="7400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CE9D69ED-AE29-6D31-985B-6FC1D898C0D6}"/>
              </a:ext>
            </a:extLst>
          </p:cNvPr>
          <p:cNvCxnSpPr>
            <a:stCxn id="103" idx="0"/>
            <a:endCxn id="120" idx="1"/>
          </p:cNvCxnSpPr>
          <p:nvPr/>
        </p:nvCxnSpPr>
        <p:spPr>
          <a:xfrm rot="5400000" flipH="1" flipV="1">
            <a:off x="9327057" y="887074"/>
            <a:ext cx="324370" cy="1076843"/>
          </a:xfrm>
          <a:prstGeom prst="bentConnector2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B9F7D61-9329-A5E0-C825-45A3AB49D7B7}"/>
              </a:ext>
            </a:extLst>
          </p:cNvPr>
          <p:cNvSpPr txBox="1"/>
          <p:nvPr/>
        </p:nvSpPr>
        <p:spPr>
          <a:xfrm>
            <a:off x="5311227" y="35734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한준호님</a:t>
            </a:r>
            <a:endParaRPr lang="en-US" altLang="ko-KR" sz="1400" dirty="0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8D85A7AF-8D8A-8D2F-DA02-04EF66AAD777}"/>
              </a:ext>
            </a:extLst>
          </p:cNvPr>
          <p:cNvCxnSpPr>
            <a:cxnSpLocks/>
            <a:stCxn id="12" idx="3"/>
            <a:endCxn id="200" idx="3"/>
          </p:cNvCxnSpPr>
          <p:nvPr/>
        </p:nvCxnSpPr>
        <p:spPr>
          <a:xfrm flipH="1">
            <a:off x="6214038" y="2176980"/>
            <a:ext cx="673261" cy="1550326"/>
          </a:xfrm>
          <a:prstGeom prst="bentConnector3">
            <a:avLst>
              <a:gd name="adj1" fmla="val -33954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B15ABB47-C625-B1C1-0795-853E895C71EE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 flipV="1">
            <a:off x="909220" y="2180088"/>
            <a:ext cx="4411026" cy="3030289"/>
          </a:xfrm>
          <a:prstGeom prst="bentConnector3">
            <a:avLst>
              <a:gd name="adj1" fmla="val -4966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5578514-FBD5-D462-93F6-A71F234991D8}"/>
              </a:ext>
            </a:extLst>
          </p:cNvPr>
          <p:cNvSpPr txBox="1"/>
          <p:nvPr/>
        </p:nvSpPr>
        <p:spPr>
          <a:xfrm>
            <a:off x="5311225" y="62938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김윤아님</a:t>
            </a:r>
            <a:endParaRPr lang="en-US" altLang="ko-KR" sz="140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B9B093D-E2BB-FF53-BAE5-9D86EB90107C}"/>
              </a:ext>
            </a:extLst>
          </p:cNvPr>
          <p:cNvSpPr/>
          <p:nvPr/>
        </p:nvSpPr>
        <p:spPr>
          <a:xfrm>
            <a:off x="4819166" y="2456585"/>
            <a:ext cx="369333" cy="369333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CC</a:t>
            </a:r>
            <a:endParaRPr lang="ko-KR" altLang="en-US" sz="1200" b="1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6EF8909-CD4D-B83C-30EB-397E3263F55D}"/>
              </a:ext>
            </a:extLst>
          </p:cNvPr>
          <p:cNvSpPr txBox="1"/>
          <p:nvPr/>
        </p:nvSpPr>
        <p:spPr>
          <a:xfrm>
            <a:off x="93246" y="104775"/>
            <a:ext cx="615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Front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Services</a:t>
            </a:r>
            <a:r>
              <a:rPr lang="ko-KR" altLang="en-US" sz="2400" b="1" dirty="0"/>
              <a:t>팀 소통 체계 및 업무구분</a:t>
            </a: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497575E8-5C1B-C060-FC4C-DEDCD9BE9E86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8950821" y="1379815"/>
            <a:ext cx="1076843" cy="617693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EA9A757E-8636-D832-5429-305D5506CEA8}"/>
              </a:ext>
            </a:extLst>
          </p:cNvPr>
          <p:cNvSpPr txBox="1"/>
          <p:nvPr/>
        </p:nvSpPr>
        <p:spPr>
          <a:xfrm>
            <a:off x="909220" y="3550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민지선님</a:t>
            </a:r>
            <a:endParaRPr lang="en-US" altLang="ko-KR" sz="1400" dirty="0"/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122B21F4-960B-36B5-F477-D1E88C817A1D}"/>
              </a:ext>
            </a:extLst>
          </p:cNvPr>
          <p:cNvCxnSpPr>
            <a:cxnSpLocks/>
            <a:stCxn id="10" idx="1"/>
            <a:endCxn id="256" idx="1"/>
          </p:cNvCxnSpPr>
          <p:nvPr/>
        </p:nvCxnSpPr>
        <p:spPr>
          <a:xfrm rot="10800000" flipV="1">
            <a:off x="909220" y="2180089"/>
            <a:ext cx="12700" cy="1524200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6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72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Kwangseon Kim</dc:creator>
  <cp:lastModifiedBy>Kwangseon Kim</cp:lastModifiedBy>
  <cp:revision>8</cp:revision>
  <dcterms:created xsi:type="dcterms:W3CDTF">2024-02-29T02:05:24Z</dcterms:created>
  <dcterms:modified xsi:type="dcterms:W3CDTF">2024-03-26T18:35:54Z</dcterms:modified>
</cp:coreProperties>
</file>