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4F6-1BE7-289B-4D88-B7FBEAB3D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EBEE8-E049-8BEC-338A-67999E9E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E8ED-AC12-EA72-9662-69DC14E3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9898-9A68-443B-71F8-6AF5650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D282-29D4-21E2-6ABD-468E8210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21FC-45A6-8D1E-1333-7803FAD3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65C85-B627-A2E0-D851-F350B29F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803A-A3CB-C344-A85B-81EA8823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EB3A-3653-B730-9F26-C5ED031D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D084-87B4-E367-76B1-7F0DBE5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E04BB-1632-EBEF-3879-445C16838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2F718-597E-6B32-44BC-E49610BF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1ACD-3DD7-5E8F-94C5-0EBF2088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7017-9942-9926-28A0-A1608D82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0A42-2259-668C-DEE2-C48D9798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0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625-3B31-CE89-3DC7-3DEAE84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FAB0-7E7E-117D-2E9A-22F0AF9F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9DC-D0A3-1605-CA20-54709ABB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795-F585-E62D-577C-71E4CDAC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D664-69D9-BAF0-4926-DBECCA58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3D76-7274-5AA4-4D56-A704F9B0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4672-E609-E3FE-2CF7-293E3A9B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CDE8-0610-B07E-9558-F629801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772EA-3297-F85C-219E-898E0E9B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14D8-C860-CDF8-B22C-083D8B1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B0A0-F83A-D89C-3A6C-F86381A8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8E8-7989-2CF7-BBB4-A42262BE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F24E-6BAD-F0BC-2CFD-60A6BE50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DDD63-A93D-22BE-40AF-C3BA98EB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6C84-40C1-E014-7A70-67F4B481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D09B-9EEE-7778-5C66-3DB0C20D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E892-D148-DEA3-0CB6-FDB515B3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EE8F-F926-2C69-802F-0F954DE8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6DB9C-996A-B7A3-BCD2-16B563DA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0D2EB-C63B-198B-70D3-2FA2B177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2C659-3FBE-F40A-54D7-3F955A3DF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CE6F1-8A73-3EBB-74C6-0BB8A9B0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2BEC1-8BE0-FDD5-6C31-EB124718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DDB5F-3A1D-9513-A993-0C55B370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BA25-346C-F306-20BC-EFF833F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D6CB-65BB-EC95-6799-DC1E3284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65B0F-90C5-37F2-E5A5-7EC9510A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F1565-DB1E-D33B-6093-4F28D6BD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7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07EE2-222C-8CB1-24DC-6BFC0E1E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D037D-6067-19D0-2739-FCEDB97F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84381-8B35-A0F5-E60A-3E6511E6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0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ED3D-99DA-C00D-2B93-39FE8146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BC9A-3D10-1227-44C8-187F3777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61FB-472C-C5CD-55FC-8E12EDBF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64B26-C956-F6D4-5C60-117B4795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9E00-1DCD-8795-3D0F-BD3E853E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26C43-A9F7-F6F8-7296-F6A591C4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B141-8F37-D17A-ECE4-FE99B336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D6681-FD9B-F3C3-4F7A-B0119A518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6CA7-A1AD-638E-E43B-4CAAF7C8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52C7-E7E9-1E78-86C2-F28B6CE7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10B2-05AF-DBD3-4C81-18DAF36C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71BE-E157-FB4F-F414-2A0676DC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44743-9BDE-E37D-0CDC-3398CBC8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4B31-6BC0-4EB8-802E-8833471D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F284-27A1-0615-4097-8443F0648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3BF0-D3C5-472C-9318-AFB84459CD0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4B28-DC7E-41E4-7A3C-F5576A9F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115E-C272-7A2D-075B-61A049876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8E74-E7D9-4CA4-8DA0-87D0721A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2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0D39C-BE43-B71F-CFB6-2C0A4A1E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82"/>
            <a:ext cx="12192000" cy="64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8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550E7-B12C-2561-F9EF-F5EBC5C7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811"/>
            <a:ext cx="12192000" cy="53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8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5BCA5-BD7E-36B2-6A9B-700C2377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512"/>
            <a:ext cx="12192000" cy="58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69941-D223-9991-AA87-8AFB9348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970"/>
            <a:ext cx="12192000" cy="54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2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02B1F-25AB-EF8C-E937-3257558D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317"/>
            <a:ext cx="12192000" cy="53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3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A5EBD-902B-70B6-B145-0D966892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40"/>
            <a:ext cx="12192000" cy="53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D5F2C-8D36-90C8-6150-18B0D948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286"/>
            <a:ext cx="12192000" cy="53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98C38-AE5E-BF67-4297-182C9EAA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773"/>
            <a:ext cx="12192000" cy="61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C23F6-A3B6-27EC-0514-93900790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140"/>
            <a:ext cx="12192000" cy="54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29D72-F0A6-08FF-31CD-CCE37846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59"/>
            <a:ext cx="12192000" cy="63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DACB-4CEC-E267-EC87-A4792190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EB68A-9945-5CEB-165F-FB3C158B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11"/>
            <a:ext cx="12192000" cy="63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BC658-25E7-2929-3DD4-A29307EF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643"/>
            <a:ext cx="12192000" cy="63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18315-CCDD-0728-4B1D-E04F16FA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73F6B-FB4B-F216-E140-C0E7EE00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27"/>
            <a:ext cx="12066104" cy="62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3491B-B732-285D-F210-C0105E6C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712"/>
            <a:ext cx="12192000" cy="57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8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BF410-726E-CA2E-533B-3BFA508A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903"/>
            <a:ext cx="12192000" cy="53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kusekar</dc:creator>
  <cp:lastModifiedBy>sunny kusekar</cp:lastModifiedBy>
  <cp:revision>1</cp:revision>
  <dcterms:created xsi:type="dcterms:W3CDTF">2024-10-10T07:19:43Z</dcterms:created>
  <dcterms:modified xsi:type="dcterms:W3CDTF">2024-10-10T07:26:37Z</dcterms:modified>
</cp:coreProperties>
</file>