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57" r:id="rId7"/>
    <p:sldId id="261" r:id="rId8"/>
    <p:sldId id="262" r:id="rId9"/>
    <p:sldId id="263" r:id="rId10"/>
    <p:sldId id="267" r:id="rId11"/>
    <p:sldId id="269" r:id="rId12"/>
    <p:sldId id="268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OpenHarmony </a:t>
            </a:r>
            <a:r>
              <a:rPr lang="zh-CN" altLang="en-US"/>
              <a:t>开发记录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CG </a:t>
            </a:r>
            <a:r>
              <a:rPr lang="zh-CN" altLang="en-US"/>
              <a:t>与</a:t>
            </a:r>
            <a:r>
              <a:rPr lang="en-US" altLang="zh-CN"/>
              <a:t> XR</a:t>
            </a:r>
            <a:r>
              <a:rPr lang="zh-CN" altLang="en-US"/>
              <a:t>工程部</a:t>
            </a:r>
            <a:r>
              <a:rPr lang="en-US" altLang="zh-CN"/>
              <a:t> </a:t>
            </a:r>
            <a:r>
              <a:rPr lang="zh-CN" altLang="en-US"/>
              <a:t>蓝宛君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320" y="247650"/>
            <a:ext cx="7781925" cy="238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320" y="2709545"/>
            <a:ext cx="654367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1650" y="685800"/>
            <a:ext cx="86487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4515" y="1034415"/>
            <a:ext cx="2981325" cy="53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515" y="528955"/>
            <a:ext cx="653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需要安装</a:t>
            </a:r>
            <a:r>
              <a:rPr lang="en-US" altLang="zh-CN"/>
              <a:t>ssh</a:t>
            </a:r>
            <a:r>
              <a:rPr lang="zh-CN" altLang="en-US"/>
              <a:t>工具，默认没有装</a:t>
            </a:r>
            <a:r>
              <a:rPr lang="en-US" altLang="zh-CN"/>
              <a:t>ssh</a:t>
            </a:r>
            <a:r>
              <a:rPr lang="zh-CN" altLang="en-US"/>
              <a:t>工具，安装方法如下：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4515" y="2024380"/>
            <a:ext cx="475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ifconfig</a:t>
            </a:r>
            <a:r>
              <a:rPr lang="zh-CN" altLang="en-US"/>
              <a:t>无法使用，需要安装</a:t>
            </a:r>
            <a:r>
              <a:rPr lang="en-US" altLang="zh-CN"/>
              <a:t>net-tools</a:t>
            </a:r>
            <a:r>
              <a:rPr lang="zh-CN" altLang="en-US"/>
              <a:t>工具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515" y="2695575"/>
            <a:ext cx="243840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4330" y="4610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VSCode远程连接服务器报错：Could not establish connection to “xxxxxx”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4330" y="1106170"/>
            <a:ext cx="7934325" cy="3219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88655" y="161290"/>
            <a:ext cx="9305925" cy="6286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4330" y="4325620"/>
            <a:ext cx="9229725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4170" y="390525"/>
            <a:ext cx="1115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需要使用</a:t>
            </a:r>
            <a:r>
              <a:rPr lang="en-US" altLang="zh-CN"/>
              <a:t>root</a:t>
            </a:r>
            <a:r>
              <a:rPr lang="zh-CN" altLang="en-US"/>
              <a:t>登录，否则会出现各种莫名其妙的问题，</a:t>
            </a:r>
            <a:r>
              <a:rPr lang="en-US" altLang="zh-CN"/>
              <a:t>Ubuntu</a:t>
            </a:r>
            <a:r>
              <a:rPr lang="zh-CN" altLang="en-US"/>
              <a:t>默认不允许</a:t>
            </a:r>
            <a:r>
              <a:rPr lang="en-US" altLang="zh-CN"/>
              <a:t>root</a:t>
            </a:r>
            <a:r>
              <a:rPr lang="zh-CN" altLang="en-US"/>
              <a:t>登录，修改方式如下：</a:t>
            </a:r>
            <a:endParaRPr lang="en-US" altLang="zh-CN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335" y="1808163"/>
            <a:ext cx="11430000" cy="635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4170" y="1019175"/>
            <a:ext cx="228600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0830" y="1058545"/>
            <a:ext cx="859155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5310" y="404495"/>
            <a:ext cx="8884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pip install scons -i https://pypi.douban.com/simple</a:t>
            </a:r>
            <a:endParaRPr lang="zh-CN" altLang="en-US"/>
          </a:p>
          <a:p>
            <a:r>
              <a:rPr lang="zh-CN" altLang="en-US"/>
              <a:t>pip install prompt_toolkit -i https://pypi.douban.com/simple</a:t>
            </a:r>
            <a:endParaRPr lang="zh-CN" altLang="en-US"/>
          </a:p>
          <a:p>
            <a:r>
              <a:rPr lang="zh-CN" altLang="en-US"/>
              <a:t>pip install kconfiglib -i https://pypi.douban.com/simple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00" y="1754505"/>
            <a:ext cx="13439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6440" y="476885"/>
            <a:ext cx="11254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最终只有克隆代码，使用了</a:t>
            </a:r>
            <a:r>
              <a:rPr lang="en-US" altLang="zh-CN"/>
              <a:t>deveco devices tool, </a:t>
            </a:r>
            <a:r>
              <a:rPr lang="zh-CN" altLang="en-US"/>
              <a:t>因为缺少</a:t>
            </a:r>
            <a:r>
              <a:rPr lang="en-US" altLang="zh-CN"/>
              <a:t>hdc_client </a:t>
            </a:r>
            <a:r>
              <a:rPr lang="zh-CN" altLang="en-US"/>
              <a:t>和</a:t>
            </a:r>
            <a:r>
              <a:rPr lang="en-US" altLang="zh-CN"/>
              <a:t> hdc_server</a:t>
            </a:r>
            <a:r>
              <a:rPr lang="zh-CN" altLang="en-US"/>
              <a:t>无法下载，所以编译使用了命令行，首先是要安装</a:t>
            </a:r>
            <a:r>
              <a:rPr lang="en-US" altLang="zh-CN"/>
              <a:t>llvm</a:t>
            </a:r>
            <a:r>
              <a:rPr lang="zh-CN" altLang="en-US"/>
              <a:t>等等的工具，然后再安装</a:t>
            </a:r>
            <a:r>
              <a:rPr lang="en-US" altLang="zh-CN"/>
              <a:t>ninja-build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5175" y="1252855"/>
            <a:ext cx="7727950" cy="8124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下载gn/ninja/LLVM/hc-gen包：</a:t>
            </a:r>
            <a:endParaRPr lang="zh-CN" altLang="en-US"/>
          </a:p>
          <a:p>
            <a:r>
              <a:rPr lang="zh-CN" altLang="en-US"/>
              <a:t>URL_PREFIX=https://repo.huaweicloud.com/harmonyos/compiler</a:t>
            </a:r>
            <a:endParaRPr lang="zh-CN" altLang="en-US"/>
          </a:p>
          <a:p>
            <a:r>
              <a:rPr lang="zh-CN" altLang="en-US"/>
              <a:t>wget $URL_PREFIX/gn/1523/linux/gn.1523.tar</a:t>
            </a:r>
            <a:endParaRPr lang="zh-CN" altLang="en-US"/>
          </a:p>
          <a:p>
            <a:r>
              <a:rPr lang="zh-CN" altLang="en-US"/>
              <a:t>wget $URL_PREFIX/ninja/1.9.0/linux/ninja.1.9.0.tar</a:t>
            </a:r>
            <a:endParaRPr lang="zh-CN" altLang="en-US"/>
          </a:p>
          <a:p>
            <a:r>
              <a:rPr lang="zh-CN" altLang="en-US"/>
              <a:t>wget $URL_PREFIX/clang/9.0.0-34042/linux/llvm-linux-9.0.0-34042.tar</a:t>
            </a:r>
            <a:endParaRPr lang="zh-CN" altLang="en-US"/>
          </a:p>
          <a:p>
            <a:r>
              <a:rPr lang="zh-CN" altLang="en-US"/>
              <a:t>wget $URL_PREFIX/hc-gen/0.65/linux/hc-gen-0.65-linux.tar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编译 hi3861 需要 riscv 编译工具链</a:t>
            </a:r>
            <a:endParaRPr lang="zh-CN" altLang="en-US"/>
          </a:p>
          <a:p>
            <a:r>
              <a:rPr lang="zh-CN" altLang="en-US"/>
              <a:t>wget $URL_PREFIX/gcc_riscv32/7.3.0/linux/gcc_riscv32-linux-7.3.0.tar.gz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解压gn/ninja/LLVM/hc-gen包：</a:t>
            </a:r>
            <a:endParaRPr lang="zh-CN" altLang="en-US"/>
          </a:p>
          <a:p>
            <a:r>
              <a:rPr lang="zh-CN" altLang="en-US"/>
              <a:t>tar -C ~/ -xvf gn.1523.tar</a:t>
            </a:r>
            <a:endParaRPr lang="zh-CN" altLang="en-US"/>
          </a:p>
          <a:p>
            <a:r>
              <a:rPr lang="zh-CN" altLang="en-US"/>
              <a:t>tar -C ~/ -xvf ninja.1.9.0.tar</a:t>
            </a:r>
            <a:endParaRPr lang="zh-CN" altLang="en-US"/>
          </a:p>
          <a:p>
            <a:r>
              <a:rPr lang="zh-CN" altLang="en-US"/>
              <a:t>tar -C ~/ -xvf llvm-linux-9.0.0-34042.tar</a:t>
            </a:r>
            <a:endParaRPr lang="zh-CN" altLang="en-US"/>
          </a:p>
          <a:p>
            <a:r>
              <a:rPr lang="zh-CN" altLang="en-US"/>
              <a:t>tar -C ~/ -xvf hc-gen-0.65-linux.tar</a:t>
            </a:r>
            <a:endParaRPr lang="zh-CN" altLang="en-US"/>
          </a:p>
          <a:p>
            <a:r>
              <a:rPr lang="zh-CN" altLang="en-US"/>
              <a:t>tar -C ~/ -xvf gcc_riscv32-linux-7.3.0.tar.gz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向 ~/.bashrc 中追加gn/ninja/LLVM/hc-gen路径配置：</a:t>
            </a:r>
            <a:endParaRPr lang="zh-CN" altLang="en-US"/>
          </a:p>
          <a:p>
            <a:r>
              <a:rPr lang="zh-CN" altLang="en-US"/>
              <a:t>cat &lt;&lt;EOF &gt;&gt; ~/.bashrc</a:t>
            </a:r>
            <a:endParaRPr lang="zh-CN" altLang="en-US"/>
          </a:p>
          <a:p>
            <a:r>
              <a:rPr lang="zh-CN" altLang="en-US"/>
              <a:t>export PATH=~/gn:\$PATH</a:t>
            </a:r>
            <a:endParaRPr lang="zh-CN" altLang="en-US"/>
          </a:p>
          <a:p>
            <a:r>
              <a:rPr lang="zh-CN" altLang="en-US"/>
              <a:t>export PATH=~/ninja:\$PATH</a:t>
            </a:r>
            <a:endParaRPr lang="zh-CN" altLang="en-US"/>
          </a:p>
          <a:p>
            <a:r>
              <a:rPr lang="zh-CN" altLang="en-US"/>
              <a:t>export PATH=~/llvm/bin:\$PATH</a:t>
            </a:r>
            <a:endParaRPr lang="zh-CN" altLang="en-US"/>
          </a:p>
          <a:p>
            <a:r>
              <a:rPr lang="zh-CN" altLang="en-US"/>
              <a:t>export PATH=~/hc-gen:\$PATH</a:t>
            </a:r>
            <a:endParaRPr lang="zh-CN" altLang="en-US"/>
          </a:p>
          <a:p>
            <a:r>
              <a:rPr lang="zh-CN" altLang="en-US"/>
              <a:t>export PATH=~/gcc_riscv32/bin:\$PATH</a:t>
            </a:r>
            <a:endParaRPr lang="zh-CN" altLang="en-US"/>
          </a:p>
          <a:p>
            <a:r>
              <a:rPr lang="zh-CN" altLang="en-US"/>
              <a:t>export PATH=~/.local/bin:\$PATH       # 用户pip二进制工具目录</a:t>
            </a:r>
            <a:endParaRPr lang="zh-CN" altLang="en-US"/>
          </a:p>
          <a:p>
            <a:r>
              <a:rPr lang="zh-CN" altLang="en-US"/>
              <a:t>EOF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生效环境变量</a:t>
            </a:r>
            <a:endParaRPr lang="zh-CN" altLang="en-US"/>
          </a:p>
          <a:p>
            <a:r>
              <a:rPr lang="zh-CN" altLang="en-US"/>
              <a:t>source ~/.bashrc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85480" y="1252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apt-get install ninja-build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2170" y="408940"/>
            <a:ext cx="102952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做完上面的步骤后，就可以执行，参考这篇文章执行编译了，https://gitee.com/openharmony/docs/blob/master/zh-cn/device-dev/subsystems/subsys-build-all.md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hb</a:t>
            </a:r>
            <a:r>
              <a:rPr lang="zh-CN" altLang="en-US"/>
              <a:t>执令进行编译时，需要设置目标开发板，参考这篇文章</a:t>
            </a:r>
            <a:endParaRPr lang="zh-CN" altLang="en-US"/>
          </a:p>
          <a:p>
            <a:r>
              <a:rPr lang="zh-CN" altLang="en-US"/>
              <a:t>https://gitee.com/openharmony/docs/blob/master/zh-cn/device-dev/quick-start/quickstart-pkg-3568-build.md#/openharmony/docs/blob/master/zh-cn/device-dev/quick-start/quickstart-pkg-install-tool.md</a:t>
            </a:r>
            <a:endParaRPr lang="zh-CN" altLang="en-US"/>
          </a:p>
          <a:p>
            <a:r>
              <a:rPr lang="zh-CN" altLang="en-US"/>
              <a:t>连接开发板，使用</a:t>
            </a:r>
            <a:r>
              <a:rPr lang="en-US" altLang="zh-CN"/>
              <a:t>hdc</a:t>
            </a:r>
            <a:r>
              <a:rPr lang="zh-CN" altLang="en-US"/>
              <a:t>指令发现连接不上，参考这篇文章安装</a:t>
            </a:r>
            <a:r>
              <a:rPr lang="en-US" altLang="zh-CN"/>
              <a:t>windows</a:t>
            </a:r>
            <a:r>
              <a:rPr lang="zh-CN" altLang="en-US"/>
              <a:t>驱动</a:t>
            </a:r>
            <a:endParaRPr lang="zh-CN" altLang="en-US"/>
          </a:p>
          <a:p>
            <a:r>
              <a:rPr lang="zh-CN" altLang="en-US"/>
              <a:t>https://gitee.com/hihope_iot/docs/blob/master/HiHope_DAYU200/docs/%E7%83%A7%E5%BD%95%E6%8C%87%E5%AF%BC%E6%96%87%E6%A1%A3.md</a:t>
            </a:r>
            <a:endParaRPr lang="zh-CN" altLang="en-US"/>
          </a:p>
          <a:p>
            <a:r>
              <a:rPr lang="zh-CN" altLang="en-US"/>
              <a:t>开发板是</a:t>
            </a:r>
            <a:r>
              <a:rPr lang="en-US" altLang="zh-CN"/>
              <a:t>32</a:t>
            </a:r>
            <a:r>
              <a:rPr lang="zh-CN" altLang="en-US"/>
              <a:t>位的，所以相关的系统</a:t>
            </a:r>
            <a:r>
              <a:rPr lang="en-US" altLang="zh-CN"/>
              <a:t>lib</a:t>
            </a:r>
            <a:r>
              <a:rPr lang="zh-CN" altLang="en-US"/>
              <a:t>不在</a:t>
            </a:r>
            <a:r>
              <a:rPr lang="en-US" altLang="zh-CN"/>
              <a:t>lib64</a:t>
            </a:r>
            <a:r>
              <a:rPr lang="zh-CN" altLang="en-US"/>
              <a:t>中，而是在</a:t>
            </a:r>
            <a:r>
              <a:rPr lang="en-US" altLang="zh-CN"/>
              <a:t>/system/lib/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6635" y="32486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http://ci.openharmony.cn/workbench/cicd/dailybuild/dailylist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每日构建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6635" y="442595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https://blog.csdn.net/qq_28466271/article/details/124794823</a:t>
            </a:r>
            <a:r>
              <a:rPr lang="en-US" altLang="zh-CN"/>
              <a:t> </a:t>
            </a:r>
            <a:r>
              <a:rPr lang="zh-CN" altLang="en-US"/>
              <a:t>编译太多东西导致虚拟机启动失败，可以按</a:t>
            </a:r>
            <a:r>
              <a:rPr lang="en-US" altLang="zh-CN"/>
              <a:t>ctrl+alt+f3, </a:t>
            </a:r>
            <a:r>
              <a:rPr lang="zh-CN" altLang="en-US"/>
              <a:t>一直按，进行命令界面后，输入</a:t>
            </a:r>
            <a:r>
              <a:rPr lang="en-US" altLang="zh-CN"/>
              <a:t>df -lh</a:t>
            </a:r>
            <a:r>
              <a:rPr lang="zh-CN" altLang="en-US"/>
              <a:t>看是不是被挂满了，然后删除一些没用的文件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225" y="240030"/>
            <a:ext cx="11915775" cy="6378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YTlhZDNlNmM3ZmEzMWI2OGFjMDVlOWMxZWNlMzJhNW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2125</Words>
  <Application>WPS 演示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OpenHarmony 开发记录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MSI-NB</dc:creator>
  <cp:lastModifiedBy>MSI-NB</cp:lastModifiedBy>
  <cp:revision>17</cp:revision>
  <dcterms:created xsi:type="dcterms:W3CDTF">2023-09-29T15:12:00Z</dcterms:created>
  <dcterms:modified xsi:type="dcterms:W3CDTF">2023-10-02T01:06:37Z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E72E39B1F48C42A7A4DF701503F9286A_12</vt:lpwstr>
  </property>
  <property fmtid="{D5CDD505-2E9C-101B-9397-08002B2CF9AE}" pid="3" name="KSOProductBuildVer">
    <vt:lpwstr>2052-12.1.0.15374</vt:lpwstr>
  </property>
</Properties>
</file>