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23346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88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5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1342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4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75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30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2722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426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316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F610-2C85-E5C4-8C19-DB6B7E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425" y="3827297"/>
            <a:ext cx="9601200" cy="1485900"/>
          </a:xfrm>
        </p:spPr>
        <p:txBody>
          <a:bodyPr/>
          <a:lstStyle/>
          <a:p>
            <a:r>
              <a:rPr lang="zh-CN" altLang="en-US" b="1" dirty="0"/>
              <a:t>模拟试题</a:t>
            </a:r>
          </a:p>
        </p:txBody>
      </p:sp>
    </p:spTree>
    <p:extLst>
      <p:ext uri="{BB962C8B-B14F-4D97-AF65-F5344CB8AC3E}">
        <p14:creationId xmlns:p14="http://schemas.microsoft.com/office/powerpoint/2010/main" val="229366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F610-2C85-E5C4-8C19-DB6B7E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925"/>
          </a:xfrm>
        </p:spPr>
        <p:txBody>
          <a:bodyPr/>
          <a:lstStyle/>
          <a:p>
            <a:r>
              <a:rPr lang="zh-CN" altLang="en-US" b="1" dirty="0"/>
              <a:t>一、选择题（可能是多项选择）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725"/>
            <a:ext cx="9601200" cy="46617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sz="2800" b="1" dirty="0"/>
              <a:t>以下选项不属于数学模型的是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微分方程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差分方程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回归方程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洛必达法则</a:t>
            </a:r>
            <a:endParaRPr lang="en-US" altLang="zh-CN" sz="2800" b="1" dirty="0"/>
          </a:p>
          <a:p>
            <a:pPr marL="514350" indent="-514350">
              <a:buAutoNum type="alphaUcPeriod"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514350" indent="-514350">
              <a:buAutoNum type="alphaUcPeriod"/>
            </a:pPr>
            <a:endParaRPr lang="en-US" altLang="zh-CN" sz="2800" b="1" dirty="0"/>
          </a:p>
          <a:p>
            <a:pPr marL="514350" indent="-514350">
              <a:buAutoNum type="alphaUcPeriod"/>
            </a:pPr>
            <a:endParaRPr lang="en-US" altLang="zh-CN" sz="2800" b="1" dirty="0"/>
          </a:p>
          <a:p>
            <a:pPr marL="514350" indent="-514350">
              <a:buAutoNum type="alphaUcPeriod"/>
            </a:pP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4CFEC451-1C03-129C-0D84-04629DEE386C}"/>
              </a:ext>
            </a:extLst>
          </p:cNvPr>
          <p:cNvSpPr/>
          <p:nvPr/>
        </p:nvSpPr>
        <p:spPr>
          <a:xfrm>
            <a:off x="8313747" y="3018081"/>
            <a:ext cx="2378562" cy="1032206"/>
          </a:xfrm>
          <a:prstGeom prst="wedgeRoundRectCallout">
            <a:avLst>
              <a:gd name="adj1" fmla="val -93560"/>
              <a:gd name="adj2" fmla="val 262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37594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32205"/>
            <a:ext cx="9601200" cy="5301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考虑对数学建模竞赛成绩的影响因素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以下因素哪些是可以忽略的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选题因素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编程能力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性别因素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饮食因素</a:t>
            </a:r>
            <a:endParaRPr lang="en-US" altLang="zh-CN" sz="2800" b="1" dirty="0"/>
          </a:p>
          <a:p>
            <a:pPr marL="514350" indent="-514350">
              <a:buAutoNum type="alphaUcPeriod"/>
            </a:pPr>
            <a:endParaRPr lang="zh-CN" altLang="en-US" sz="2800" b="1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0FF30462-E3DE-CC6C-765A-842A14AF9A3A}"/>
              </a:ext>
            </a:extLst>
          </p:cNvPr>
          <p:cNvSpPr/>
          <p:nvPr/>
        </p:nvSpPr>
        <p:spPr>
          <a:xfrm>
            <a:off x="8313747" y="3018081"/>
            <a:ext cx="2260756" cy="1032206"/>
          </a:xfrm>
          <a:prstGeom prst="wedgeRoundRectCallout">
            <a:avLst>
              <a:gd name="adj1" fmla="val -93560"/>
              <a:gd name="adj2" fmla="val 262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因素分析</a:t>
            </a:r>
          </a:p>
        </p:txBody>
      </p:sp>
    </p:spTree>
    <p:extLst>
      <p:ext uri="{BB962C8B-B14F-4D97-AF65-F5344CB8AC3E}">
        <p14:creationId xmlns:p14="http://schemas.microsoft.com/office/powerpoint/2010/main" val="103641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9033"/>
            <a:ext cx="9601200" cy="5514449"/>
          </a:xfrm>
        </p:spPr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zh-CN" altLang="en-US" sz="2800" b="1" dirty="0"/>
              <a:t>研究睡眠时间对学习成绩的影响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可以考虑建立的模型是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优化模型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统计分析模型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差分方程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偏微分方程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5F03F72-8EAE-8DBE-1D7D-8073CD554799}"/>
              </a:ext>
            </a:extLst>
          </p:cNvPr>
          <p:cNvSpPr/>
          <p:nvPr/>
        </p:nvSpPr>
        <p:spPr>
          <a:xfrm>
            <a:off x="8313747" y="3018081"/>
            <a:ext cx="2260756" cy="1032206"/>
          </a:xfrm>
          <a:prstGeom prst="wedgeRoundRectCallout">
            <a:avLst>
              <a:gd name="adj1" fmla="val -96786"/>
              <a:gd name="adj2" fmla="val 121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模型建立</a:t>
            </a:r>
          </a:p>
        </p:txBody>
      </p:sp>
    </p:spTree>
    <p:extLst>
      <p:ext uri="{BB962C8B-B14F-4D97-AF65-F5344CB8AC3E}">
        <p14:creationId xmlns:p14="http://schemas.microsoft.com/office/powerpoint/2010/main" val="6383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9033"/>
            <a:ext cx="9601200" cy="5514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4.  </a:t>
            </a:r>
            <a:r>
              <a:rPr lang="zh-CN" altLang="en-US" sz="2800" b="1" dirty="0"/>
              <a:t>线性规划最常用的算法是</a:t>
            </a:r>
            <a:endParaRPr lang="en-US" altLang="zh-CN" sz="2800" b="1" dirty="0"/>
          </a:p>
          <a:p>
            <a:pPr marL="0" indent="0">
              <a:buNone/>
            </a:pP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加减法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乘除法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单纯形法</a:t>
            </a:r>
            <a:endParaRPr lang="en-US" altLang="zh-CN" sz="2800" b="1" dirty="0"/>
          </a:p>
          <a:p>
            <a:pPr marL="514350" indent="-514350">
              <a:buAutoNum type="alphaUcPeriod"/>
            </a:pPr>
            <a:r>
              <a:rPr lang="zh-CN" altLang="en-US" sz="2800" b="1" dirty="0"/>
              <a:t>四则运算 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15F03F72-8EAE-8DBE-1D7D-8073CD554799}"/>
              </a:ext>
            </a:extLst>
          </p:cNvPr>
          <p:cNvSpPr/>
          <p:nvPr/>
        </p:nvSpPr>
        <p:spPr>
          <a:xfrm>
            <a:off x="8313747" y="3018081"/>
            <a:ext cx="2260756" cy="1032206"/>
          </a:xfrm>
          <a:prstGeom prst="wedgeRoundRectCallout">
            <a:avLst>
              <a:gd name="adj1" fmla="val -96786"/>
              <a:gd name="adj2" fmla="val 1210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 Book" panose="020B0503020102020204"/>
                <a:ea typeface="华文楷体" panose="02010600040101010101" pitchFamily="2" charset="-122"/>
                <a:cs typeface="+mn-cs"/>
              </a:rPr>
              <a:t>模型算法</a:t>
            </a:r>
          </a:p>
        </p:txBody>
      </p:sp>
    </p:spTree>
    <p:extLst>
      <p:ext uri="{BB962C8B-B14F-4D97-AF65-F5344CB8AC3E}">
        <p14:creationId xmlns:p14="http://schemas.microsoft.com/office/powerpoint/2010/main" val="1881419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F610-2C85-E5C4-8C19-DB6B7E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925"/>
          </a:xfrm>
        </p:spPr>
        <p:txBody>
          <a:bodyPr/>
          <a:lstStyle/>
          <a:p>
            <a:r>
              <a:rPr lang="zh-CN" altLang="en-US" b="1" dirty="0"/>
              <a:t>二、填空题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D6ACAFA-1242-F23A-780F-1A63D1D8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638"/>
            <a:ext cx="9601200" cy="4662487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等线" panose="02010600030101010101" pitchFamily="2" charset="-122"/>
              <a:buAutoNum type="arabicPeriod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优化模型的模型结构包括 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  </a:t>
            </a:r>
            <a:r>
              <a:rPr lang="en-US" altLang="zh-CN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等线" panose="02010600030101010101" pitchFamily="2" charset="-122"/>
              <a:buAutoNum type="arabicPeriod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当优化模型的决策变量是一个函数的时候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这时候的优化问题叫做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比如关于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的赛题就是这样的优化问题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  </a:t>
            </a:r>
            <a:endParaRPr lang="zh-CN" altLang="en-US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等线" panose="02010600030101010101" pitchFamily="2" charset="-122"/>
              <a:buAutoNum type="arabicPeriod"/>
            </a:pP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写出你知道的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个求解优化模型的算法 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           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你认为智能优化算法的共同特点是什么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写出两个 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 u="sng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zh-CN" altLang="en-US" sz="2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5319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F610-2C85-E5C4-8C19-DB6B7E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925"/>
          </a:xfrm>
        </p:spPr>
        <p:txBody>
          <a:bodyPr/>
          <a:lstStyle/>
          <a:p>
            <a:r>
              <a:rPr lang="zh-CN" altLang="en-US" b="1" dirty="0"/>
              <a:t>三、解答题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725"/>
            <a:ext cx="9601200" cy="4661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/>
              <a:t>1.</a:t>
            </a:r>
            <a:r>
              <a:rPr lang="zh-CN" altLang="en-US" sz="2800" b="1" dirty="0"/>
              <a:t>某路口经常严重拥堵，有关部门请你研究这个路口红绿灯设置是否合理，请你针对这个问题建立数学模型，并给出改进建议</a:t>
            </a:r>
            <a:r>
              <a:rPr lang="en-US" altLang="zh-CN" sz="2800" b="1" dirty="0"/>
              <a:t>. </a:t>
            </a:r>
            <a:r>
              <a:rPr lang="zh-CN" altLang="en-US" sz="2800" b="1" dirty="0"/>
              <a:t>请回答以下问题</a:t>
            </a:r>
            <a:r>
              <a:rPr lang="en-US" altLang="zh-CN" sz="2800" b="1" dirty="0"/>
              <a:t>:</a:t>
            </a:r>
          </a:p>
          <a:p>
            <a:pPr marL="514350" indent="-514350">
              <a:buAutoNum type="arabicPeriod"/>
            </a:pPr>
            <a:r>
              <a:rPr lang="zh-CN" altLang="en-US" sz="2800" b="1" dirty="0"/>
              <a:t>做问题分析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这里可以定义符号</a:t>
            </a:r>
            <a:r>
              <a:rPr lang="en-US" altLang="zh-CN" sz="2800" b="1" dirty="0"/>
              <a:t>);</a:t>
            </a:r>
          </a:p>
          <a:p>
            <a:pPr marL="514350" indent="-514350">
              <a:buAutoNum type="arabicPeriod"/>
            </a:pPr>
            <a:r>
              <a:rPr lang="zh-CN" altLang="en-US" sz="2800" b="1" dirty="0"/>
              <a:t>提出恰当的最主要的假设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不超过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);</a:t>
            </a:r>
          </a:p>
          <a:p>
            <a:pPr marL="514350" indent="-514350">
              <a:buAutoNum type="arabicPeriod"/>
            </a:pPr>
            <a:r>
              <a:rPr lang="zh-CN" altLang="en-US" sz="2800" b="1" dirty="0"/>
              <a:t>为解决这个问题应该建立一个什么样的模型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列出表达式</a:t>
            </a:r>
            <a:r>
              <a:rPr lang="en-US" altLang="zh-CN" sz="2800" b="1" dirty="0"/>
              <a:t>;</a:t>
            </a:r>
          </a:p>
          <a:p>
            <a:pPr marL="514350" indent="-514350">
              <a:buAutoNum type="arabicPeriod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如何对这个模型进行计算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请写出算法伪代码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0213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0F610-2C85-E5C4-8C19-DB6B7E2E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85925"/>
          </a:xfrm>
        </p:spPr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A85EF-4971-F541-527F-D1E6B1659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725"/>
            <a:ext cx="9601200" cy="46617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针对某个问题我们建立了如下模型</a:t>
            </a:r>
            <a:r>
              <a:rPr lang="en-US" altLang="zh-CN" sz="2800" b="1" dirty="0"/>
              <a:t>: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b="1" dirty="0"/>
              <a:t>y=</a:t>
            </a:r>
            <a:r>
              <a:rPr lang="en-US" altLang="zh-CN" sz="2800" b="1" dirty="0" err="1"/>
              <a:t>ax+b</a:t>
            </a:r>
            <a:r>
              <a:rPr lang="en-US" altLang="zh-CN" sz="2800" b="1" dirty="0"/>
              <a:t>,  a=2, b=3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800" b="1" dirty="0"/>
              <a:t>请你针对这里的参数进行灵敏度分析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判断模型结果对参数的灵敏度</a:t>
            </a:r>
            <a:r>
              <a:rPr lang="en-US" altLang="zh-CN" sz="2800" b="1" dirty="0"/>
              <a:t>. 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06655"/>
      </p:ext>
    </p:extLst>
  </p:cSld>
  <p:clrMapOvr>
    <a:masterClrMapping/>
  </p:clrMapOvr>
</p:sld>
</file>

<file path=ppt/theme/theme1.xml><?xml version="1.0" encoding="utf-8"?>
<a:theme xmlns:a="http://schemas.openxmlformats.org/drawingml/2006/main" name="剪切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Microsoft Office PowerPoint</Application>
  <PresentationFormat>宽屏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宋体</vt:lpstr>
      <vt:lpstr>Franklin Gothic Book</vt:lpstr>
      <vt:lpstr>剪切</vt:lpstr>
      <vt:lpstr>模拟试题</vt:lpstr>
      <vt:lpstr>一、选择题（可能是多项选择）</vt:lpstr>
      <vt:lpstr>PowerPoint 演示文稿</vt:lpstr>
      <vt:lpstr>PowerPoint 演示文稿</vt:lpstr>
      <vt:lpstr>PowerPoint 演示文稿</vt:lpstr>
      <vt:lpstr>二、填空题</vt:lpstr>
      <vt:lpstr>三、解答题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模拟试题</dc:title>
  <dc:creator>Wang YZ</dc:creator>
  <cp:lastModifiedBy>Wang YZ</cp:lastModifiedBy>
  <cp:revision>1</cp:revision>
  <dcterms:created xsi:type="dcterms:W3CDTF">2023-05-31T06:03:58Z</dcterms:created>
  <dcterms:modified xsi:type="dcterms:W3CDTF">2023-05-31T06:04:17Z</dcterms:modified>
</cp:coreProperties>
</file>