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3D1AC0-9D12-49BB-9FF9-A32A5D7AAF31}">
  <a:tblStyle styleId="{973D1AC0-9D12-49BB-9FF9-A32A5D7AAF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D91sdymiJY7yvYkVgBN5gKcCXw_lIbE6GfoNMDoN3mM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nack.expo.dev/@jrchin/lecture-2b-flex-demo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ecadb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ecadb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Share the pres: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https://docs.google.com/presentation/d/1D91sdymiJY7yvYkVgBN5gKcCXw_lIbE6GfoNMDoN3mM/edit?usp=sharing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 lecture!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ecadb4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aecadb4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952c2c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d952c2c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ecadb4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aecadb4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ecadb43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aecadb4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cadb43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aecadb4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d952c2c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d952c2c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952c2c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d952c2c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952c2ce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d952c2ce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aecadb43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aecadb4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Stretch, doesn’t keep aspect ratio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Cover is like Crop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Contain is like fit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Repeat tiles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ecadb43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aecadb43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far so good?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aecadb4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aecadb4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aecadb43f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aecadb43f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aecadb4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0aecadb4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aecadb43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aecadb43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aecadb4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aecadb4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contact between child and parent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aecadb43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aecadb43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a pain to figure out the right percentages. What is absolute vs what is relative?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aecadb43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aecadb43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a pain to figure out the right percentages. What is absolute vs what is relative?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ecadb43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aecadb43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a pain to figure out the right percentages. What is absolute vs what is relative?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Child to parent, but parent cannot change things about children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ecadb4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aecadb4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a pain to figure out the right percentages. What is absolute vs what is relative?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aecadb4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aecadb4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aecadb43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aecadb43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ecadb4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ecadb4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aecadb43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aecadb43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Worry about sizes, and we’ll worry about spaces.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Parent and child adjust based on each other.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aecadb43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0aecadb43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it with a demo: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https://snack.expo.dev/@jrchin/lecture-2b-flex-demo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aecadb43f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aecadb43f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aecadb43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aecadb43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aecadb43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aecadb43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aecadb43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aecadb43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aecadb4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aecadb4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aecadb4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0aecadb4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ecadb4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0aecadb4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ecadb4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0aecadb4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ecadb4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aecadb4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aecadb4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0aecadb4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47.stanfor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47.stanford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Vppv1Fmg0K-vtCCwg9eVu0yih5aNiRXDVXWZ38eAdDo/edit#slide=id.g10a6cbb1c44_0_33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reactnativeexpress.com/flexbox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nack.expo.dev/@jrchin/lecture-2b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orms.gle/oFkLBptgy62DTLMp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7153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2B: View-Only Components and StyleSheets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5050" y="44057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15050" y="2339325"/>
            <a:ext cx="33378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Ryan Chen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Julia Rose Chin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Nadin Tamer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Ruslan AlJabari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Alix Cui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Winter 2022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Using the different styles we can get pretty interesting shapes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0" y="2228225"/>
            <a:ext cx="1264900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2025" y="2222024"/>
            <a:ext cx="1264900" cy="127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9650" y="2228225"/>
            <a:ext cx="1264900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7275" y="2228225"/>
            <a:ext cx="1264900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4900" y="2234426"/>
            <a:ext cx="1264900" cy="12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basic text component that by default just looks like this: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In code it will look like this: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&lt;Text&gt;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This is a Text! 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&lt;/Text&gt;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61650" y="1815925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Text!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Text can be customized in multiple ways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11700" y="1853675"/>
            <a:ext cx="1196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color: “red”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158888" y="1853675"/>
            <a:ext cx="1741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fontWeight: “bold”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714388" y="1853675"/>
            <a:ext cx="1562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fontSize: 16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7091100" y="1853675"/>
            <a:ext cx="1741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fontFamily: “Helv</a:t>
            </a:r>
            <a:r>
              <a:rPr lang="en" sz="1200">
                <a:solidFill>
                  <a:srgbClr val="555555"/>
                </a:solidFill>
                <a:highlight>
                  <a:srgbClr val="F3F3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tica”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456750" y="2660125"/>
            <a:ext cx="2230500" cy="40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backgroundColor: “black”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Text allows nesting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&lt;Text style={{fontWeight: 'bold'}}&gt;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I am bold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&lt;Text style={{color: 'red'}}&gt;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and red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&lt;/Text&gt;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&lt;/Text&gt;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975" y="865163"/>
            <a:ext cx="198600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Has an onPress and onLongPress handlers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&lt;Text onPress=() =&gt; console.log(“bold clicked”)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style={{fontWeight: 'bold'}}&gt;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I am bold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&lt;Text style={{color: 'red'}}&gt;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and red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&lt;/Text&gt;</a:t>
            </a:r>
            <a:endParaRPr sz="16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&lt;/Text&gt;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975" y="865163"/>
            <a:ext cx="198600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 lets you display images!!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&lt;Image source={require('/minecraft/creeper.png')}/&gt;</a:t>
            </a:r>
            <a:endParaRPr sz="14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As you see, not styling images can go wrong real fast… aww man.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4428" y="826313"/>
            <a:ext cx="1947900" cy="39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7017100" y="1284675"/>
            <a:ext cx="930900" cy="11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095" y="1284675"/>
            <a:ext cx="25217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775" y="826325"/>
            <a:ext cx="3771215" cy="39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8832325" y="1321875"/>
            <a:ext cx="930900" cy="38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6935000" y="4750100"/>
            <a:ext cx="2620500" cy="167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Uses URI or Assets to display the photos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&lt;Image style={{width: 100, height: 220}}</a:t>
            </a:r>
            <a:endParaRPr sz="14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source={{uri: </a:t>
            </a:r>
            <a:b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           'https://cool-minecraft-pictures</a:t>
            </a:r>
            <a:endParaRPr sz="14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           .com/creeper.png'}}/&gt;</a:t>
            </a:r>
            <a:endParaRPr sz="14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4403" y="898775"/>
            <a:ext cx="1947900" cy="39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7017100" y="1356650"/>
            <a:ext cx="930900" cy="11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099" y="1356650"/>
            <a:ext cx="802775" cy="16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b="0" l="0" r="0" t="61961"/>
          <a:stretch/>
        </p:blipFill>
        <p:spPr>
          <a:xfrm>
            <a:off x="482775" y="3101077"/>
            <a:ext cx="3616524" cy="15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Uses URI or Assets to display the photos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&lt;Image style={{width: 100, height: 220}}</a:t>
            </a:r>
            <a:b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source={require('/minecraft/creeper.png')}/&gt;</a:t>
            </a:r>
            <a:endParaRPr sz="14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4403" y="898788"/>
            <a:ext cx="1947900" cy="39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7017100" y="1356650"/>
            <a:ext cx="930900" cy="11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099" y="1356650"/>
            <a:ext cx="802775" cy="16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specify the resize mode of the image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&lt;Image resizeMode=“stretch” source={{...}}/&gt;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&lt;Image resizeMode=“cover” source={{...}}/&gt;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&lt;Image resizeMode=“contain” source={{...}}/&gt;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&lt;Image resizeMode=“repeat” source={{...}}/&gt;</a:t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7017107" y="1813475"/>
            <a:ext cx="930900" cy="6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7155850" y="1554300"/>
            <a:ext cx="1501800" cy="40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7155850" y="2239825"/>
            <a:ext cx="1501800" cy="40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7155850" y="2925350"/>
            <a:ext cx="1501800" cy="40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7155850" y="3610875"/>
            <a:ext cx="1501800" cy="40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react native logo"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850" y="1554300"/>
            <a:ext cx="150180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 native logo" id="204" name="Google Shape;204;p30"/>
          <p:cNvPicPr preferRelativeResize="0"/>
          <p:nvPr/>
        </p:nvPicPr>
        <p:blipFill rotWithShape="1">
          <a:blip r:embed="rId4">
            <a:alphaModFix/>
          </a:blip>
          <a:srcRect b="36493" l="0" r="0" t="36496"/>
          <a:stretch/>
        </p:blipFill>
        <p:spPr>
          <a:xfrm>
            <a:off x="7155850" y="2239825"/>
            <a:ext cx="150180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 native logo" id="205" name="Google Shape;20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3950" y="2925350"/>
            <a:ext cx="40560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 native logo" id="206" name="Google Shape;20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5850" y="3610875"/>
            <a:ext cx="40560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 native logo" id="207" name="Google Shape;20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000" y="3610875"/>
            <a:ext cx="40560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 native logo" id="208" name="Google Shape;2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6125" y="3610875"/>
            <a:ext cx="40560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act native logo" id="209" name="Google Shape;2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1275" y="3610875"/>
            <a:ext cx="405600" cy="4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Components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🧱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Different classes that inherit from the React Component class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Importance: renderable!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Common Components: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Lists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Scrollviews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Touchables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850" y="1017725"/>
            <a:ext cx="85206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Assignment 1 due this Friday at midnight!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Submit via Canvas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Office hours have been posted to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website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Ed!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 up for a 1-on-1 timeslot via Calendly!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available by appointment via email/Slack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adding some style!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💅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3637200" y="300350"/>
            <a:ext cx="1869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3246750" y="1178850"/>
            <a:ext cx="265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Container: {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position: ‘absolute’,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start: 0,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top: 0,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width: 50,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height: 50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2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3637200" y="300350"/>
            <a:ext cx="1869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3637200" y="300350"/>
            <a:ext cx="1869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pad wireframe png" id="243" name="Google Shape;24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23250" y="1177925"/>
            <a:ext cx="4317124" cy="34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450" y="1060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450" y="1060938"/>
            <a:ext cx="1735075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Relative, percentages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246750" y="1178850"/>
            <a:ext cx="265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Container: {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start: ‘10%’,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top: ‘10%’,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width: ‘5%’,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height: ‘5%’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2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Relative, percentages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Relative, percentages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pad wireframe png" id="268" name="Google Shape;26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23250" y="1177925"/>
            <a:ext cx="4317124" cy="34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4250" y="1053450"/>
            <a:ext cx="2736575" cy="36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Relative, percentages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pad wireframe png" id="278" name="Google Shape;27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23250" y="1177925"/>
            <a:ext cx="4317124" cy="34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3525" y="1059200"/>
            <a:ext cx="2736575" cy="363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 rot="10800000">
            <a:off x="2218359" y="1959722"/>
            <a:ext cx="1924500" cy="9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39"/>
          <p:cNvSpPr txBox="1"/>
          <p:nvPr/>
        </p:nvSpPr>
        <p:spPr>
          <a:xfrm>
            <a:off x="882375" y="1208875"/>
            <a:ext cx="18804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Appropriate margins?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ratio change?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Safe area around?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39"/>
          <p:cNvCxnSpPr/>
          <p:nvPr/>
        </p:nvCxnSpPr>
        <p:spPr>
          <a:xfrm rot="10800000">
            <a:off x="1426725" y="1959775"/>
            <a:ext cx="7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39"/>
          <p:cNvSpPr/>
          <p:nvPr/>
        </p:nvSpPr>
        <p:spPr>
          <a:xfrm>
            <a:off x="4094907" y="2838310"/>
            <a:ext cx="72600" cy="7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Flexboxes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2727000" y="1178850"/>
            <a:ext cx="369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Container: {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justifyContent: ‘space-around’,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alignItems: ‘center’,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b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2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Flexboxes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Recap...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70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about JSX and RN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first Expo project!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400175" y="4786000"/>
            <a:ext cx="7743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Slides from last lecture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phone 7 body png"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93" y="495554"/>
            <a:ext cx="4617900" cy="4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Flexboxes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350" y="1253950"/>
            <a:ext cx="17350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50" y="1253950"/>
            <a:ext cx="1735075" cy="308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pad wireframe png" id="306" name="Google Shape;30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23250" y="1177925"/>
            <a:ext cx="4317124" cy="34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3525" y="1063838"/>
            <a:ext cx="2736575" cy="3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3259500" y="330375"/>
            <a:ext cx="2625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Flexboxes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43"/>
          <p:cNvGraphicFramePr/>
          <p:nvPr/>
        </p:nvGraphicFramePr>
        <p:xfrm>
          <a:off x="2352425" y="11613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{973D1AC0-9D12-49BB-9FF9-A32A5D7AAF31}</a:tableStyleId>
              </a:tblPr>
              <a:tblGrid>
                <a:gridCol w="1136200"/>
                <a:gridCol w="1200225"/>
                <a:gridCol w="2102725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Property</a:t>
                      </a:r>
                      <a:endParaRPr b="1" sz="10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76200" marL="76200" anchor="b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Default</a:t>
                      </a:r>
                      <a:endParaRPr b="1" sz="10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76200" marL="76200" anchor="b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" sz="10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Options</a:t>
                      </a:r>
                      <a:endParaRPr b="1" sz="10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76200" marL="76200" anchor="b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flexDirection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column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row, column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justifyContent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flex-start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flex-start, center, flex-end, space-around, space-between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alignItems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stretch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950" u="none" cap="none" strike="noStrike">
                          <a:solidFill>
                            <a:srgbClr val="555555"/>
                          </a:solidFill>
                          <a:highlight>
                            <a:srgbClr val="F3F3F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flex-start, center, flex-end, stretch</a:t>
                      </a:r>
                      <a:endParaRPr sz="950" u="none" cap="none" strike="noStrike">
                        <a:solidFill>
                          <a:srgbClr val="555555"/>
                        </a:solidFill>
                        <a:highlight>
                          <a:srgbClr val="F3F3F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14" name="Google Shape;314;p43"/>
          <p:cNvSpPr txBox="1"/>
          <p:nvPr/>
        </p:nvSpPr>
        <p:spPr>
          <a:xfrm>
            <a:off x="2736000" y="3694325"/>
            <a:ext cx="3672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http://www.reactnativeexpress.com/flexbox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time! </a:t>
            </a:r>
            <a:r>
              <a:rPr lang="en"/>
              <a:t>🚽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your turn!</a:t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5221800" y="4560775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https://snack.expo.dev/@jrchin/lecture-2b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38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Next lecture…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467550" y="124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Controlling Components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What’s a state?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What’s a prop?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out next time!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👀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  <p:sp>
        <p:nvSpPr>
          <p:cNvPr id="337" name="Google Shape;337;p47"/>
          <p:cNvSpPr txBox="1"/>
          <p:nvPr/>
        </p:nvSpPr>
        <p:spPr>
          <a:xfrm>
            <a:off x="5221800" y="4560775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https://forms.gle/oFkLBptgy62DTLMp6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Today’s goals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makes up a UI? 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Components?🧱 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do we style our Components? 💅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Components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🧱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Different classes that inherit from the React Component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Components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🧱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Different classes that inherit from the React Component class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Importance: renderable!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Components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🧱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Different classes that inherit from the React Component class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Importance: renderable!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Common Components: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Scrollviews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Touchables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Components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🧱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Different classes that inherit from the React Component class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Importance: renderable!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Common Components: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Lists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Scrollviews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Touchables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Most common visual styles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Common uses: wrapper around images, background, layout control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11700" y="1853675"/>
            <a:ext cx="2150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backgroundColor: “red”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274775" y="1853675"/>
            <a:ext cx="1741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borderWidth: 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701400" y="1853675"/>
            <a:ext cx="221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borderColor: “green”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518800" y="1853675"/>
            <a:ext cx="1741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borderRadius: 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7341877" y="1853675"/>
            <a:ext cx="1741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opacity: 0.3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850575" y="2254775"/>
            <a:ext cx="938700" cy="938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2508288" y="2254775"/>
            <a:ext cx="938700" cy="9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4166000" y="2254775"/>
            <a:ext cx="938700" cy="9387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013" y="2208074"/>
            <a:ext cx="1032100" cy="10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4175" y="2474775"/>
            <a:ext cx="938700" cy="9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>
            <a:off x="7481425" y="2254775"/>
            <a:ext cx="938700" cy="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