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AvDEb3ex6o8BSuO8fc07WgfCPn1uWxLFvJR6KoZKVJg/edit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068af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068af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Share the pres: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https://docs.google.com/presentation/d/1AvDEb3ex6o8BSuO8fc07WgfCPn1uWxLFvJR6KoZKVJg/edit?usp=sharing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Record lecture!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f36b8ef4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f36b8ef4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f36b8ef4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f36b8ef4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36b8ef4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36b8ef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f36b8ef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f36b8ef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36b8ef4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f36b8ef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f36b8ef4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f36b8ef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36b8ef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f36b8ef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e89b1f1a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e89b1f1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89b1f1a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89b1f1a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f36b8ef4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f36b8ef4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89b1f1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e89b1f1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f36ae01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f36ae01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efce08f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efce08f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f36ae011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f36ae011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f36b8ef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f36b8ef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f36b8ef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f36b8ef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36b8ef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f36b8ef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36b8ef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f36b8ef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s47.stanfor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cons.expo.fyi/" TargetMode="External"/><Relationship Id="rId4" Type="http://schemas.openxmlformats.org/officeDocument/2006/relationships/hyperlink" Target="https://docs.expo.dev/guides/ic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expo.dev/guides/icons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github.com/react-native-maps/react-native-map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wix/react-native-calendar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forms.gle/EcdLPFRawcWkG6f58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1ud8lDNzzE9I7e5k56RSnj6V_OwX-ALEXVub6KrkIew/edit?usp=sharing" TargetMode="External"/><Relationship Id="rId4" Type="http://schemas.openxmlformats.org/officeDocument/2006/relationships/hyperlink" Target="https://docs.google.com/document/d/184vbkYG2xNPhOT_taIpwENHealwvaoqAOPo6kxM8GN4/edit?usp=sharing" TargetMode="External"/><Relationship Id="rId5" Type="http://schemas.openxmlformats.org/officeDocument/2006/relationships/hyperlink" Target="https://docs.google.com/spreadsheets/d/1AbeIWm_n_2TkReFnMnSpUX5vmzSPmi1Rqx8_d79kfOQ/edit#gid=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0" Type="http://schemas.openxmlformats.org/officeDocument/2006/relationships/hyperlink" Target="https://snack.expo.dev/@nadout/3b-sectionlist" TargetMode="External"/><Relationship Id="rId9" Type="http://schemas.openxmlformats.org/officeDocument/2006/relationships/hyperlink" Target="https://snack.expo.dev/@nadout/3b-flatlist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hyperlink" Target="https://snack.expo.dev/@nadout/3b-textinput" TargetMode="External"/><Relationship Id="rId8" Type="http://schemas.openxmlformats.org/officeDocument/2006/relationships/hyperlink" Target="https://snack.expo.dev/@nadout/3b-scroll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native.dev/docs/components-and-api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expo.dev/versions/latest/" TargetMode="External"/><Relationship Id="rId4" Type="http://schemas.openxmlformats.org/officeDocument/2006/relationships/hyperlink" Target="https://reactnative.directory/?expo=true" TargetMode="External"/><Relationship Id="rId5" Type="http://schemas.openxmlformats.org/officeDocument/2006/relationships/hyperlink" Target="https://www.npmjs.com/search?q=keywords%3Areact-native&amp;page=1&amp;perPage=20" TargetMode="External"/><Relationship Id="rId6" Type="http://schemas.openxmlformats.org/officeDocument/2006/relationships/hyperlink" Target="https://docs.expo.dev/workflow/using-librari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expo.dev/workflow/using-librar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6550" y="2119025"/>
            <a:ext cx="7153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4A: 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Third-Party Components and Expo Libraries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5050" y="44057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515050" y="2339325"/>
            <a:ext cx="33378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Ryan Chen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Julia Rose Chin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Nadin Tamer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Ruslan AlJabari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Alix Cui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Winter 2022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Third-Party Components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expo install</a:t>
            </a:r>
            <a:r>
              <a:rPr lang="en"/>
              <a:t> as opposed to 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install</a:t>
            </a:r>
            <a:r>
              <a:rPr lang="en"/>
              <a:t> or 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yarn add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command allows Expo to pick a compatible version of the library and will also warn you about any known incompatibilities!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Generally fine to use even if installation instructions say 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npm install</a:t>
            </a:r>
            <a:r>
              <a:rPr lang="en" sz="1800"/>
              <a:t> </a:t>
            </a:r>
            <a:r>
              <a:rPr lang="en"/>
              <a:t>(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expo install</a:t>
            </a:r>
            <a:r>
              <a:rPr lang="en"/>
              <a:t> is basically just 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npm install</a:t>
            </a:r>
            <a:r>
              <a:rPr lang="en"/>
              <a:t> under the hood with some extra checks)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to run installation commands in the project directory!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Follow any other commands outlined in the README for setup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30500" y="3264625"/>
            <a:ext cx="84018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✨ </a:t>
            </a:r>
            <a:r>
              <a:rPr lang="en" sz="1800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cd [APP-DIRECTORY] </a:t>
            </a:r>
            <a:endParaRPr sz="1800">
              <a:solidFill>
                <a:schemeClr val="dk2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✨ </a:t>
            </a:r>
            <a:r>
              <a:rPr lang="en" sz="1800">
                <a:solidFill>
                  <a:schemeClr val="dk2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expo install [LIBRARY-NAME]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Third-Party Components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75" y="1205648"/>
            <a:ext cx="7677451" cy="25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2039400" y="3779825"/>
            <a:ext cx="50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Example output of installing the react-native-maps library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Third-Party Components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75" y="1205648"/>
            <a:ext cx="7677451" cy="25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755400" y="1205575"/>
            <a:ext cx="2736300" cy="2574300"/>
          </a:xfrm>
          <a:prstGeom prst="rect">
            <a:avLst/>
          </a:prstGeom>
          <a:solidFill>
            <a:srgbClr val="000000">
              <a:alpha val="67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5613225" y="1205600"/>
            <a:ext cx="2797500" cy="2574300"/>
          </a:xfrm>
          <a:prstGeom prst="rect">
            <a:avLst/>
          </a:prstGeom>
          <a:solidFill>
            <a:srgbClr val="000000">
              <a:alpha val="67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3491700" y="1338725"/>
            <a:ext cx="2121600" cy="2441100"/>
          </a:xfrm>
          <a:prstGeom prst="rect">
            <a:avLst/>
          </a:prstGeom>
          <a:solidFill>
            <a:srgbClr val="000000">
              <a:alpha val="67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039400" y="3779825"/>
            <a:ext cx="50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Example output of installing the react-native-maps library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– Icons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@expo/vector-icons library is installed by default in projects created using 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expo init</a:t>
            </a:r>
            <a:endParaRPr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Browse icons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https://icons.expo.fyi/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Follow </a:t>
            </a:r>
            <a:r>
              <a:rPr lang="en"/>
              <a:t>directions</a:t>
            </a:r>
            <a:r>
              <a:rPr lang="en"/>
              <a:t> to display icon component in your app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311700" y="4423275"/>
            <a:ext cx="50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Useful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https://docs.expo.dev/guides/icons/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– Icons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311700" y="4423275"/>
            <a:ext cx="50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Useful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https://docs.expo.dev/guides/icons/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426" y="1214375"/>
            <a:ext cx="7407150" cy="2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– react-native-maps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50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React Native Map components for iOS +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using 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expo install react-native-maps</a:t>
            </a:r>
            <a:endParaRPr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use Apple Maps or Google Maps for iOS, must use Google Maps for Android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a Google API key to use Google 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MapView, Marker, and other components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925" y="661263"/>
            <a:ext cx="176496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311700" y="4423275"/>
            <a:ext cx="55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GitHub link</a:t>
            </a:r>
            <a:r>
              <a:rPr lang="en">
                <a:solidFill>
                  <a:srgbClr val="595959"/>
                </a:solidFill>
              </a:rPr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https://github.com/react-native-maps/react-native-maps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Documentation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Installation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code for basic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documentation for each component and its props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FAQ/Troubleshooting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“Issues” tab on GitHub for possible solutions to bugs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out the react-native-calendars library!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https://github.com/wix/react-native-calendars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new expo app using expo init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Install the library and display a calendar component in your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Read through the documentation for tips on how to </a:t>
            </a:r>
            <a:r>
              <a:rPr lang="en"/>
              <a:t>import and</a:t>
            </a:r>
            <a:r>
              <a:rPr lang="en"/>
              <a:t> display the calendar component </a:t>
            </a:r>
            <a:r>
              <a:rPr lang="en"/>
              <a:t>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Play around with different props &amp; styling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https://forms.gle/EcdLPFRawcWkG6f58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425" y="1756600"/>
            <a:ext cx="29146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⚙️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Assignment 2</a:t>
            </a:r>
            <a:r>
              <a:rPr lang="en"/>
              <a:t> released, due this Thursday (27th, 11:59 PM)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Submit via Canvas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are allowed 2 late days (each late day is 24 hours)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Handout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on asking questions on 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Pinned post for A2 updates!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Come to office hours with any questions!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Office hours schedule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Navigation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</a:t>
            </a:r>
            <a:r>
              <a:rPr lang="en"/>
              <a:t>🗺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user-interactive components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Third-party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 use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Where to find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install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turn!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User-interactive components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438" y="1143998"/>
            <a:ext cx="1377999" cy="3171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9063" y="1121861"/>
            <a:ext cx="1377999" cy="321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37" y="1690875"/>
            <a:ext cx="1497251" cy="176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3812" y="1135152"/>
            <a:ext cx="1378000" cy="31887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52612" y="3538625"/>
            <a:ext cx="16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TextInput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 u="sng">
                <a:solidFill>
                  <a:schemeClr val="hlink"/>
                </a:solidFill>
                <a:hlinkClick r:id="rId7"/>
              </a:rPr>
              <a:t>Snack 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689874" y="4372125"/>
            <a:ext cx="16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ScrollView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 u="sng">
                <a:solidFill>
                  <a:schemeClr val="hlink"/>
                </a:solidFill>
                <a:hlinkClick r:id="rId8"/>
              </a:rPr>
              <a:t>Snack 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967487" y="4372125"/>
            <a:ext cx="16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FlatList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 u="sng">
                <a:solidFill>
                  <a:schemeClr val="hlink"/>
                </a:solidFill>
                <a:hlinkClick r:id="rId9"/>
              </a:rPr>
              <a:t>Snack 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245087" y="4372125"/>
            <a:ext cx="16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SectionList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 u="sng">
                <a:solidFill>
                  <a:schemeClr val="hlink"/>
                </a:solidFill>
                <a:hlinkClick r:id="rId10"/>
              </a:rPr>
              <a:t>Snack 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React Native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core components</a:t>
            </a:r>
            <a:r>
              <a:rPr lang="en"/>
              <a:t> (View, Text, Image, FlatList,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 are more components that we haven’t covered in lecture, so definitely go through this list at some point to check out what other components you can use!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ImageBackground, TouchableOpacity, ActivityIndicator, Switch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 components (e.g. GroceryItem from Lecture 3B)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Third-party components</a:t>
            </a:r>
            <a:r>
              <a:rPr lang="en"/>
              <a:t> → today!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Third-Party Components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need to re-invent the wheel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Developers have already implemented many different libraries with components / interactions you might want to include in your app </a:t>
            </a:r>
            <a:r>
              <a:rPr lang="en"/>
              <a:t>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few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Calendar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Swiping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Custom UI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be shy about using third-party components – they will make your life a lot easier! 🤗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Third-Party Components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438" y="1017725"/>
            <a:ext cx="2749475" cy="3319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855725" y="4337125"/>
            <a:ext cx="316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An excerpt from the dependencies of my team’s CS147 final </a:t>
            </a:r>
            <a:r>
              <a:rPr lang="en" sz="1000">
                <a:solidFill>
                  <a:schemeClr val="dk2"/>
                </a:solidFill>
              </a:rPr>
              <a:t>project</a:t>
            </a:r>
            <a:r>
              <a:rPr lang="en" sz="1000">
                <a:solidFill>
                  <a:schemeClr val="dk2"/>
                </a:solidFill>
              </a:rPr>
              <a:t> last year – we used a lot of third-party components!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Third-Party Components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can we find third-party components to use in our apps?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Expo SDK</a:t>
            </a:r>
            <a:r>
              <a:rPr lang="en"/>
              <a:t> (see list on the left sidebar)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React Native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npm registry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4423275"/>
            <a:ext cx="50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Useful link</a:t>
            </a:r>
            <a:r>
              <a:rPr lang="en">
                <a:solidFill>
                  <a:srgbClr val="595959"/>
                </a:solidFill>
              </a:rPr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https://docs.expo.dev/workflow/using-libraries/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Third-Party Components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of warning: Not all libraries you find online will be compatible with React Native and/or Expo ⚠️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 React Native Directory, check for the </a:t>
            </a:r>
            <a:r>
              <a:rPr lang="en">
                <a:highlight>
                  <a:schemeClr val="lt2"/>
                </a:highlight>
              </a:rPr>
              <a:t>✔️ Expo Go</a:t>
            </a:r>
            <a:r>
              <a:rPr lang="en"/>
              <a:t> flag (link above is already filtered)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Otherwise, check the GitHub repo for the library for the following: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 there an 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ios/</a:t>
            </a:r>
            <a:r>
              <a:rPr lang="en"/>
              <a:t> or 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android/</a:t>
            </a:r>
            <a:r>
              <a:rPr lang="en"/>
              <a:t> directory?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the README mention linking (</a:t>
            </a:r>
            <a:r>
              <a:rPr lang="en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react-native link</a:t>
            </a:r>
            <a:r>
              <a:rPr lang="en"/>
              <a:t>)?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 it built specifically for Node.js, the web, electron, or some other platform?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answered yes to any of these, the library may be incompatible with Expo.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always try installing the library and using it to confirm whether or not it is compatible!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11700" y="4423275"/>
            <a:ext cx="50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Useful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https://docs.expo.dev/workflow/using-libraries/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