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4" r:id="rId3"/>
    <p:sldId id="256" r:id="rId4"/>
    <p:sldId id="258" r:id="rId5"/>
    <p:sldId id="262" r:id="rId6"/>
    <p:sldId id="259" r:id="rId7"/>
    <p:sldId id="260" r:id="rId8"/>
    <p:sldId id="261" r:id="rId9"/>
    <p:sldId id="263" r:id="rId10"/>
    <p:sldId id="265" r:id="rId11"/>
  </p:sldIdLst>
  <p:sldSz cx="109728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456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3" roundtripDataSignature="AMtx7mgOBvAJ7A35YHcDlpAZx5F1wQCAg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ny Maurya" initials="SM" lastIdx="1" clrIdx="0">
    <p:extLst>
      <p:ext uri="{19B8F6BF-5375-455C-9EA6-DF929625EA0E}">
        <p15:presenceInfo xmlns:p15="http://schemas.microsoft.com/office/powerpoint/2012/main" userId="61b40ce2548480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0" y="78"/>
      </p:cViewPr>
      <p:guideLst>
        <p:guide orient="horz" pos="21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4"/>
          <p:cNvSpPr txBox="1">
            <a:spLocks noGrp="1"/>
          </p:cNvSpPr>
          <p:nvPr>
            <p:ph type="dt" idx="10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ftr" idx="11"/>
          </p:nvPr>
        </p:nvSpPr>
        <p:spPr>
          <a:xfrm>
            <a:off x="693420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sldNum" idx="12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body" idx="1"/>
          </p:nvPr>
        </p:nvSpPr>
        <p:spPr>
          <a:xfrm rot="5400000">
            <a:off x="3223419" y="-1074578"/>
            <a:ext cx="4525963" cy="987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dt" idx="10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ftr" idx="11"/>
          </p:nvPr>
        </p:nvSpPr>
        <p:spPr>
          <a:xfrm>
            <a:off x="693420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sldNum" idx="12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"/>
          <p:cNvSpPr txBox="1">
            <a:spLocks noGrp="1"/>
          </p:cNvSpPr>
          <p:nvPr>
            <p:ph type="title"/>
          </p:nvPr>
        </p:nvSpPr>
        <p:spPr>
          <a:xfrm rot="5400000">
            <a:off x="6263958" y="1965961"/>
            <a:ext cx="5851525" cy="246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body" idx="1"/>
          </p:nvPr>
        </p:nvSpPr>
        <p:spPr>
          <a:xfrm rot="5400000">
            <a:off x="1234758" y="-411478"/>
            <a:ext cx="5851525" cy="722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dt" idx="10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ftr" idx="11"/>
          </p:nvPr>
        </p:nvSpPr>
        <p:spPr>
          <a:xfrm>
            <a:off x="693420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sldNum" idx="12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5"/>
          <p:cNvSpPr txBox="1">
            <a:spLocks noGrp="1"/>
          </p:cNvSpPr>
          <p:nvPr>
            <p:ph type="ctrTitle"/>
          </p:nvPr>
        </p:nvSpPr>
        <p:spPr>
          <a:xfrm>
            <a:off x="822960" y="2130426"/>
            <a:ext cx="932688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dt" idx="10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ftr" idx="11"/>
          </p:nvPr>
        </p:nvSpPr>
        <p:spPr>
          <a:xfrm>
            <a:off x="693420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sldNum" idx="12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body" idx="1"/>
          </p:nvPr>
        </p:nvSpPr>
        <p:spPr>
          <a:xfrm>
            <a:off x="548640" y="1600201"/>
            <a:ext cx="987552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dt" idx="10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ftr" idx="11"/>
          </p:nvPr>
        </p:nvSpPr>
        <p:spPr>
          <a:xfrm>
            <a:off x="693420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sldNum" idx="12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>
            <a:spLocks noGrp="1"/>
          </p:cNvSpPr>
          <p:nvPr>
            <p:ph type="title"/>
          </p:nvPr>
        </p:nvSpPr>
        <p:spPr>
          <a:xfrm>
            <a:off x="866776" y="4406901"/>
            <a:ext cx="932688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dt" idx="10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ftr" idx="11"/>
          </p:nvPr>
        </p:nvSpPr>
        <p:spPr>
          <a:xfrm>
            <a:off x="693420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sldNum" idx="12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body" idx="1"/>
          </p:nvPr>
        </p:nvSpPr>
        <p:spPr>
          <a:xfrm>
            <a:off x="548640" y="1600201"/>
            <a:ext cx="484632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2"/>
          </p:nvPr>
        </p:nvSpPr>
        <p:spPr>
          <a:xfrm>
            <a:off x="5577840" y="1600201"/>
            <a:ext cx="484632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dt" idx="10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ftr" idx="11"/>
          </p:nvPr>
        </p:nvSpPr>
        <p:spPr>
          <a:xfrm>
            <a:off x="693420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sldNum" idx="12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548640" y="2174875"/>
            <a:ext cx="4848226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3"/>
          </p:nvPr>
        </p:nvSpPr>
        <p:spPr>
          <a:xfrm>
            <a:off x="5574031" y="1535113"/>
            <a:ext cx="485013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body" idx="4"/>
          </p:nvPr>
        </p:nvSpPr>
        <p:spPr>
          <a:xfrm>
            <a:off x="5574031" y="2174875"/>
            <a:ext cx="485013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dt" idx="10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ftr" idx="11"/>
          </p:nvPr>
        </p:nvSpPr>
        <p:spPr>
          <a:xfrm>
            <a:off x="693420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sldNum" idx="12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dt" idx="10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ftr" idx="11"/>
          </p:nvPr>
        </p:nvSpPr>
        <p:spPr>
          <a:xfrm>
            <a:off x="693420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sldNum" idx="12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>
            <a:spLocks noGrp="1"/>
          </p:cNvSpPr>
          <p:nvPr>
            <p:ph type="title"/>
          </p:nvPr>
        </p:nvSpPr>
        <p:spPr>
          <a:xfrm>
            <a:off x="548640" y="273050"/>
            <a:ext cx="360997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1"/>
          </p:nvPr>
        </p:nvSpPr>
        <p:spPr>
          <a:xfrm>
            <a:off x="4290060" y="273051"/>
            <a:ext cx="613410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2"/>
          </p:nvPr>
        </p:nvSpPr>
        <p:spPr>
          <a:xfrm>
            <a:off x="548640" y="1435101"/>
            <a:ext cx="360997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dt" idx="10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ftr" idx="11"/>
          </p:nvPr>
        </p:nvSpPr>
        <p:spPr>
          <a:xfrm>
            <a:off x="693420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sldNum" idx="12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2"/>
          <p:cNvSpPr txBox="1">
            <a:spLocks noGrp="1"/>
          </p:cNvSpPr>
          <p:nvPr>
            <p:ph type="title"/>
          </p:nvPr>
        </p:nvSpPr>
        <p:spPr>
          <a:xfrm>
            <a:off x="2150746" y="4800600"/>
            <a:ext cx="658368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>
            <a:off x="2150746" y="612775"/>
            <a:ext cx="658368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body" idx="1"/>
          </p:nvPr>
        </p:nvSpPr>
        <p:spPr>
          <a:xfrm>
            <a:off x="2150746" y="5367338"/>
            <a:ext cx="658368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dt" idx="10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ftr" idx="11"/>
          </p:nvPr>
        </p:nvSpPr>
        <p:spPr>
          <a:xfrm>
            <a:off x="693420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sldNum" idx="12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548640" y="1600201"/>
            <a:ext cx="987552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" name="Google Shape;8;p23" descr="C:\Users\DHSH\Desktop\backup\work\Swabhav Techlabs\Landing Page\corejava\images\uploads\swabhav logo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57200" y="6248400"/>
            <a:ext cx="1719262" cy="45828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3"/>
          <p:cNvSpPr txBox="1"/>
          <p:nvPr/>
        </p:nvSpPr>
        <p:spPr>
          <a:xfrm>
            <a:off x="7315200" y="6400800"/>
            <a:ext cx="332014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900"/>
              <a:buFont typeface="Calibri"/>
              <a:buNone/>
            </a:pPr>
            <a:r>
              <a:rPr lang="en-US" sz="9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Confidential. Copyright © Swabhav Techlabs.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E979-4945-4184-BE6B-6D8C671A2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latin typeface="Sitka Text" panose="02000505000000020004" pitchFamily="2" charset="0"/>
              </a:rPr>
              <a:t>Chain Of Responsibility</a:t>
            </a:r>
            <a:br>
              <a:rPr lang="en-US" b="1" i="1" dirty="0">
                <a:latin typeface="Sitka Text" panose="02000505000000020004" pitchFamily="2" charset="0"/>
              </a:rPr>
            </a:br>
            <a:r>
              <a:rPr lang="en-US" b="1" i="1" dirty="0">
                <a:latin typeface="Sitka Text" panose="02000505000000020004" pitchFamily="2" charset="0"/>
              </a:rPr>
              <a:t>Design Pattern</a:t>
            </a:r>
            <a:endParaRPr lang="en-IN" b="1" i="1" dirty="0">
              <a:latin typeface="Sitka Tex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3396A-E8D9-466C-B04F-C3A45C0AC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Behavioral Design Pattern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910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0A81-F716-4711-BA1D-E7895C8E3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i="1" dirty="0">
                <a:latin typeface="Sitka Small" panose="02000505000000020004" pitchFamily="2" charset="0"/>
              </a:rPr>
              <a:t>Thank You</a:t>
            </a:r>
            <a:endParaRPr lang="en-IN" sz="8000" b="1" i="1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15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DA9C-F2E6-465D-8DF2-AAFD10840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59" y="-75995"/>
            <a:ext cx="9326880" cy="1470025"/>
          </a:xfrm>
        </p:spPr>
        <p:txBody>
          <a:bodyPr/>
          <a:lstStyle/>
          <a:p>
            <a:r>
              <a:rPr lang="en-US" dirty="0"/>
              <a:t>Problem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9B388-73FD-42CB-B4D6-505DE709F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84" y="1684235"/>
            <a:ext cx="8537629" cy="348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2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3A3C80-EF6B-496E-A31A-6820D1254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3338"/>
            <a:ext cx="10972800" cy="4431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BCD43C-0F03-4327-B0AD-D6026C5F6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-132522"/>
            <a:ext cx="9326880" cy="1470025"/>
          </a:xfrm>
        </p:spPr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8C45-C013-4044-8F91-51FFEFD7D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0"/>
            <a:ext cx="9326880" cy="1470025"/>
          </a:xfrm>
        </p:spPr>
        <p:txBody>
          <a:bodyPr/>
          <a:lstStyle/>
          <a:p>
            <a:r>
              <a:rPr lang="en-US" dirty="0"/>
              <a:t>Class Diagram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81341-37BD-4DFD-912C-EDF3CE11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299" y="1275281"/>
            <a:ext cx="7694202" cy="430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CDD7-7AE4-43FB-BABD-BED0AB69F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-239150"/>
            <a:ext cx="9326880" cy="1470025"/>
          </a:xfrm>
        </p:spPr>
        <p:txBody>
          <a:bodyPr/>
          <a:lstStyle/>
          <a:p>
            <a:r>
              <a:rPr lang="en-US" dirty="0"/>
              <a:t>Custom Number Class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95BD9-C39F-487B-A057-170F4D86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911" y="1131191"/>
            <a:ext cx="5190978" cy="459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9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F39B-CF3B-4C26-99AB-2C7B3F695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0"/>
            <a:ext cx="9326880" cy="1470025"/>
          </a:xfrm>
        </p:spPr>
        <p:txBody>
          <a:bodyPr/>
          <a:lstStyle/>
          <a:p>
            <a:r>
              <a:rPr lang="en-US" dirty="0"/>
              <a:t>Handler Interface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810917-9E29-41AE-A451-E8CF340B8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017" y="1583370"/>
            <a:ext cx="7190765" cy="369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6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CAD0-A390-48B1-ACA2-8A31E2AF2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-281354"/>
            <a:ext cx="9326880" cy="1470025"/>
          </a:xfrm>
        </p:spPr>
        <p:txBody>
          <a:bodyPr/>
          <a:lstStyle/>
          <a:p>
            <a:r>
              <a:rPr lang="en-US" dirty="0"/>
              <a:t>Concrete Classes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964DFF-5D7F-4190-9B4B-87DFA37A3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51" y="1015192"/>
            <a:ext cx="5216282" cy="2556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D1942F-3585-479A-8123-E73966F22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669" y="1114102"/>
            <a:ext cx="5216281" cy="24673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8A6807-E9F7-40BD-87D6-C61B437C2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111" y="3964778"/>
            <a:ext cx="4877481" cy="244826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855AE1-CCD8-4A7E-81C6-60ACC841503F}"/>
              </a:ext>
            </a:extLst>
          </p:cNvPr>
          <p:cNvCxnSpPr>
            <a:cxnSpLocks/>
          </p:cNvCxnSpPr>
          <p:nvPr/>
        </p:nvCxnSpPr>
        <p:spPr>
          <a:xfrm>
            <a:off x="0" y="3776870"/>
            <a:ext cx="1097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2CA7AF2-3ED4-4225-818D-CA82093E6E7C}"/>
              </a:ext>
            </a:extLst>
          </p:cNvPr>
          <p:cNvCxnSpPr/>
          <p:nvPr/>
        </p:nvCxnSpPr>
        <p:spPr>
          <a:xfrm flipV="1">
            <a:off x="5486400" y="848139"/>
            <a:ext cx="0" cy="292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31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1618-A9D3-4805-BBD6-772442666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-204811"/>
            <a:ext cx="9326880" cy="1470025"/>
          </a:xfrm>
        </p:spPr>
        <p:txBody>
          <a:bodyPr/>
          <a:lstStyle/>
          <a:p>
            <a:r>
              <a:rPr lang="en-US" dirty="0"/>
              <a:t>Testing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CBEBB-495A-42E2-B691-522C6FE98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95" y="1129042"/>
            <a:ext cx="6233943" cy="45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7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D75D-4BDE-486E-8BD7-CA3F7909E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0"/>
            <a:ext cx="9326880" cy="1470025"/>
          </a:xfrm>
        </p:spPr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0024C-C24D-4432-8153-B796673DF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24" y="1895621"/>
            <a:ext cx="8468751" cy="306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6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25</Words>
  <Application>Microsoft Office PowerPoint</Application>
  <PresentationFormat>Custom</PresentationFormat>
  <Paragraphs>11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Sitka Small</vt:lpstr>
      <vt:lpstr>Sitka Text</vt:lpstr>
      <vt:lpstr>Office Theme</vt:lpstr>
      <vt:lpstr>Chain Of Responsibility Design Pattern</vt:lpstr>
      <vt:lpstr>Problem</vt:lpstr>
      <vt:lpstr>Solution</vt:lpstr>
      <vt:lpstr>Class Diagram</vt:lpstr>
      <vt:lpstr>Custom Number Class</vt:lpstr>
      <vt:lpstr>Handler Interface</vt:lpstr>
      <vt:lpstr>Concrete Classes</vt:lpstr>
      <vt:lpstr>Testing</vt:lpstr>
      <vt:lpstr>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 Of Responsibility Design Pattern</dc:title>
  <dc:creator>Sunny Maurya</dc:creator>
  <cp:lastModifiedBy>Sunny Maurya</cp:lastModifiedBy>
  <cp:revision>13</cp:revision>
  <dcterms:modified xsi:type="dcterms:W3CDTF">2019-11-10T18:58:27Z</dcterms:modified>
</cp:coreProperties>
</file>