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AE69-C10C-4C8C-9EF3-97E8E0931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F4977-3D8F-42C8-90CB-AD1CF518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60416-F875-4C80-90FD-EFA0B542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6B373-49FB-4CDE-A318-3DC0A87F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A1A3-318F-4E65-AC04-FBE14EDB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1DE9E-8AB2-4A78-8511-93DDF32C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8061B-B70E-4329-8F06-E959579D9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58E1-484C-4D13-A2EA-B114B320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C969-4E0F-4FDD-BB98-B866692A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4D8E-E2F8-4C34-8FFD-68A4D362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BE03-72A8-47F9-A598-80A0F39EC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5271E-A69A-42A5-97CF-210A5D479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F70E-98A2-4F0F-81D6-365A2D44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80D3-035F-48BB-9DB7-B4923B9C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6B37-D7A7-4357-B20C-1308D214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0DF9-B78B-484F-AA8F-3F24D34A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5F78-7960-4DC3-A8F1-020A9FA2F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3364F-507F-48EB-A2A4-F55B69DF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FFCB0-17AA-41FC-AFD1-192A04E6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CFE7-4F9C-4FEB-9983-63BB51A8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5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F526-6181-4640-A314-FA6D158F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4E907-E0AA-4707-A05C-B2F72768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D6B1-9CB4-4AB3-AB82-825A61E43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A7868-6398-4B2B-9B06-EFF6A21F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9F94-3583-4AE7-B521-6B1D59E6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1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470D-CA21-46E0-8E70-943BA23C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B9E6-E683-4B53-8F51-731D196C3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CF21E-320C-44C5-9736-40B540E87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5257-A19D-48EC-889A-E3849DD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D0846-9B7D-4E5C-B72F-4A4FE157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01DE-779E-428E-AC13-5346D197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04CF-42A3-4CCC-9394-D8B924F7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EBB1-F5F7-4C61-8F23-1EDE49BD7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DB8F8-C986-40C8-A0BA-2E85010A0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F088E-7C65-4DD0-9B36-FE3B11F91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3BB638-9083-4910-8D0A-3D5992DAE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FD86D-2661-43AD-9E95-67704F92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BE48B-BCB6-4766-B988-316A4E02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84CA7A-AC61-449A-AA6D-9EC58AF6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A65A-6130-41BB-894A-3E413E8F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A5449-B7AD-4FC6-AB13-94DBF285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49606-7812-4849-BB15-75EBA707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5E3A8-F26D-4AA4-A0E4-F95968D1F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27DAB-9C0E-4AE7-84BB-1F9D3EC6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CBB8B-A443-46CF-9790-08C82B6F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E17A-6793-4DCA-85F3-46D9788E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0D4C-2B9C-45CF-99B7-7A226EEDF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D801-FA64-432E-A120-68CA30B0A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A35EC-5AB9-4402-AC10-A71A82DD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16F6D-E6C6-42B3-AA95-1AC746C6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EF782-EB81-4E6A-9AF7-6F5F6C60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BB92-3F1A-453A-9766-0CA36903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94F6E-4F22-4028-B937-42050E53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3B086-9D12-4219-B1E2-C749CDDFA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A4919-7D8F-4B4A-9915-C788D800B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D565E-1C30-4A25-8AC2-3236C1AE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48C93-17DC-4A10-9A55-9A97BFED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46848-618F-4FD9-99DD-BA2953DA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5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089E2-A9CB-456C-8C47-596388E5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FF370-72F7-4B2C-A194-3E2A4D37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20434-2A18-4ED7-AC6D-795B8EDE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24866-75B4-4ACF-9264-47CD493DC700}" type="datetimeFigureOut">
              <a:rPr lang="en-US" smtClean="0"/>
              <a:t>03-Jun-20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BBB38-711B-4E29-9735-2ADBC284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62427-70FB-4098-9AC7-6C8D5EA24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0D57-0193-4814-9FF8-95C6DF9E3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6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D6F9579-F569-4568-9F46-9E0202D7D13E}"/>
              </a:ext>
            </a:extLst>
          </p:cNvPr>
          <p:cNvSpPr/>
          <p:nvPr/>
        </p:nvSpPr>
        <p:spPr>
          <a:xfrm>
            <a:off x="669304" y="565609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Power on Reset (SS_POR)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BCE0E5-F8EC-4076-937E-8889C12145A2}"/>
              </a:ext>
            </a:extLst>
          </p:cNvPr>
          <p:cNvSpPr/>
          <p:nvPr/>
        </p:nvSpPr>
        <p:spPr>
          <a:xfrm>
            <a:off x="3640318" y="565609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Reset Sequence (SS_RST_SEQ)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05D3F0-D556-4EA5-869C-53261A19E0E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98104" y="1008669"/>
            <a:ext cx="1142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5905CFD-655D-4DC6-B55F-E756AD95085C}"/>
              </a:ext>
            </a:extLst>
          </p:cNvPr>
          <p:cNvSpPr/>
          <p:nvPr/>
        </p:nvSpPr>
        <p:spPr>
          <a:xfrm>
            <a:off x="6611332" y="565609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Sequence (SS_BOOT_SEQ)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138E56-4E16-43F6-89D9-BEC54E6E1C2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469118" y="1008669"/>
            <a:ext cx="1142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947417-5AD9-4D29-AA03-36D4EAA7288D}"/>
              </a:ext>
            </a:extLst>
          </p:cNvPr>
          <p:cNvSpPr/>
          <p:nvPr/>
        </p:nvSpPr>
        <p:spPr>
          <a:xfrm>
            <a:off x="9582346" y="565609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Mode(s) (</a:t>
            </a:r>
            <a:r>
              <a:rPr lang="en-US" dirty="0" err="1"/>
              <a:t>SS_RUN_x</a:t>
            </a:r>
            <a:r>
              <a:rPr lang="en-US" dirty="0"/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BA964-406F-4761-A63E-6B21D0915AAA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440132" y="1008669"/>
            <a:ext cx="1142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906F00-3290-484D-9C1A-ECF628352DF0}"/>
              </a:ext>
            </a:extLst>
          </p:cNvPr>
          <p:cNvSpPr/>
          <p:nvPr/>
        </p:nvSpPr>
        <p:spPr>
          <a:xfrm>
            <a:off x="9582346" y="2395980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Sleep Mode(s) (</a:t>
            </a:r>
            <a:r>
              <a:rPr lang="en-US" dirty="0" err="1"/>
              <a:t>SS_SLEEP_x</a:t>
            </a:r>
            <a:r>
              <a:rPr lang="en-US" dirty="0"/>
              <a:t>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E733F1-B1E5-4DDF-81E9-18D1AE08CF97}"/>
              </a:ext>
            </a:extLst>
          </p:cNvPr>
          <p:cNvSpPr/>
          <p:nvPr/>
        </p:nvSpPr>
        <p:spPr>
          <a:xfrm>
            <a:off x="6611332" y="2395980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Deep Sleep Mode (SS_DEEP_SLEEP)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B5EE78-A781-47E5-B7CF-B348524DBBC9}"/>
              </a:ext>
            </a:extLst>
          </p:cNvPr>
          <p:cNvCxnSpPr>
            <a:cxnSpLocks/>
            <a:stCxn id="16" idx="1"/>
            <a:endCxn id="22" idx="3"/>
          </p:cNvCxnSpPr>
          <p:nvPr/>
        </p:nvCxnSpPr>
        <p:spPr>
          <a:xfrm flipH="1">
            <a:off x="8440132" y="2839040"/>
            <a:ext cx="1142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093878-70A2-40AA-90AA-B4AD454B710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10496746" y="1451729"/>
            <a:ext cx="0" cy="944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843198B-859B-41D5-A690-E38B53FCAD90}"/>
              </a:ext>
            </a:extLst>
          </p:cNvPr>
          <p:cNvCxnSpPr>
            <a:stCxn id="22" idx="1"/>
            <a:endCxn id="5" idx="2"/>
          </p:cNvCxnSpPr>
          <p:nvPr/>
        </p:nvCxnSpPr>
        <p:spPr>
          <a:xfrm rot="10800000">
            <a:off x="4554718" y="1451730"/>
            <a:ext cx="2056614" cy="13873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2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BCE0E5-F8EC-4076-937E-8889C12145A2}"/>
              </a:ext>
            </a:extLst>
          </p:cNvPr>
          <p:cNvSpPr/>
          <p:nvPr/>
        </p:nvSpPr>
        <p:spPr>
          <a:xfrm>
            <a:off x="1415593" y="565609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Reset (MS_RST)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05D3F0-D556-4EA5-869C-53261A19E0E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3379" y="1008669"/>
            <a:ext cx="1142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138E56-4E16-43F6-89D9-BEC54E6E1C26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3244393" y="1008669"/>
            <a:ext cx="41132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3947417-5AD9-4D29-AA03-36D4EAA7288D}"/>
              </a:ext>
            </a:extLst>
          </p:cNvPr>
          <p:cNvSpPr/>
          <p:nvPr/>
        </p:nvSpPr>
        <p:spPr>
          <a:xfrm>
            <a:off x="7357621" y="565609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Run Mode (MS_RUN)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906F00-3290-484D-9C1A-ECF628352DF0}"/>
              </a:ext>
            </a:extLst>
          </p:cNvPr>
          <p:cNvSpPr/>
          <p:nvPr/>
        </p:nvSpPr>
        <p:spPr>
          <a:xfrm>
            <a:off x="7357621" y="3593184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Module Clock Gated (MS_CLK_GTD)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0E733F1-B1E5-4DDF-81E9-18D1AE08CF97}"/>
              </a:ext>
            </a:extLst>
          </p:cNvPr>
          <p:cNvSpPr/>
          <p:nvPr/>
        </p:nvSpPr>
        <p:spPr>
          <a:xfrm>
            <a:off x="2982013" y="3593184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 Power Gated (MS_PWR_GTD)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093878-70A2-40AA-90AA-B4AD454B710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8272021" y="1451729"/>
            <a:ext cx="0" cy="21414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843198B-859B-41D5-A690-E38B53FCAD90}"/>
              </a:ext>
            </a:extLst>
          </p:cNvPr>
          <p:cNvCxnSpPr>
            <a:stCxn id="22" idx="1"/>
            <a:endCxn id="5" idx="2"/>
          </p:cNvCxnSpPr>
          <p:nvPr/>
        </p:nvCxnSpPr>
        <p:spPr>
          <a:xfrm rot="10800000">
            <a:off x="2329993" y="1451730"/>
            <a:ext cx="652020" cy="25845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693D242D-0076-4427-884E-0EB338C85A35}"/>
              </a:ext>
            </a:extLst>
          </p:cNvPr>
          <p:cNvCxnSpPr>
            <a:stCxn id="22" idx="2"/>
            <a:endCxn id="16" idx="2"/>
          </p:cNvCxnSpPr>
          <p:nvPr/>
        </p:nvCxnSpPr>
        <p:spPr>
          <a:xfrm rot="16200000" flipH="1">
            <a:off x="6084217" y="2291500"/>
            <a:ext cx="12700" cy="437560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30A0FF-1D60-4D6C-8160-41732B4DF7FA}"/>
              </a:ext>
            </a:extLst>
          </p:cNvPr>
          <p:cNvSpPr txBox="1"/>
          <p:nvPr/>
        </p:nvSpPr>
        <p:spPr>
          <a:xfrm>
            <a:off x="5180285" y="4626204"/>
            <a:ext cx="1820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vdd_po_rst_b</a:t>
            </a:r>
            <a:r>
              <a:rPr lang="en-US" dirty="0"/>
              <a:t> =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E6D16E-39F1-43FA-9C59-FED53A1BDE29}"/>
              </a:ext>
            </a:extLst>
          </p:cNvPr>
          <p:cNvGrpSpPr/>
          <p:nvPr/>
        </p:nvGrpSpPr>
        <p:grpSpPr>
          <a:xfrm>
            <a:off x="4810813" y="3630048"/>
            <a:ext cx="2546808" cy="406196"/>
            <a:chOff x="4810813" y="3630048"/>
            <a:chExt cx="2546808" cy="40619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4B5EE78-A781-47E5-B7CF-B348524DBBC9}"/>
                </a:ext>
              </a:extLst>
            </p:cNvPr>
            <p:cNvCxnSpPr>
              <a:cxnSpLocks/>
              <a:stCxn id="16" idx="1"/>
              <a:endCxn id="22" idx="3"/>
            </p:cNvCxnSpPr>
            <p:nvPr/>
          </p:nvCxnSpPr>
          <p:spPr>
            <a:xfrm flipH="1">
              <a:off x="4810813" y="4036244"/>
              <a:ext cx="25468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80961F-F737-4D20-A98C-74174DE83368}"/>
                </a:ext>
              </a:extLst>
            </p:cNvPr>
            <p:cNvSpPr txBox="1"/>
            <p:nvPr/>
          </p:nvSpPr>
          <p:spPr>
            <a:xfrm>
              <a:off x="5180285" y="3630048"/>
              <a:ext cx="1820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vdd_po_rst_b</a:t>
              </a:r>
              <a:r>
                <a:rPr lang="en-US" dirty="0"/>
                <a:t> = 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FA479B-57FA-4289-9EC8-FA5EFE16E4EE}"/>
              </a:ext>
            </a:extLst>
          </p:cNvPr>
          <p:cNvSpPr txBox="1"/>
          <p:nvPr/>
        </p:nvSpPr>
        <p:spPr>
          <a:xfrm rot="16200000">
            <a:off x="7484466" y="2273013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clk_ack</a:t>
            </a:r>
            <a:r>
              <a:rPr lang="en-US" dirty="0"/>
              <a:t> = 0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B5747F0-B7FF-4837-ABE8-457548FFDBA1}"/>
              </a:ext>
            </a:extLst>
          </p:cNvPr>
          <p:cNvCxnSpPr>
            <a:stCxn id="16" idx="3"/>
            <a:endCxn id="12" idx="3"/>
          </p:cNvCxnSpPr>
          <p:nvPr/>
        </p:nvCxnSpPr>
        <p:spPr>
          <a:xfrm flipV="1">
            <a:off x="9186421" y="1008669"/>
            <a:ext cx="12700" cy="302757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ABD4B7-BAD2-4382-83AF-1EDDD574D335}"/>
              </a:ext>
            </a:extLst>
          </p:cNvPr>
          <p:cNvSpPr txBox="1"/>
          <p:nvPr/>
        </p:nvSpPr>
        <p:spPr>
          <a:xfrm rot="16200000">
            <a:off x="9074453" y="2273012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clk_ack</a:t>
            </a:r>
            <a:r>
              <a:rPr lang="en-US" dirty="0"/>
              <a:t> =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D9B4896-0304-4017-937B-C5F110E66848}"/>
              </a:ext>
            </a:extLst>
          </p:cNvPr>
          <p:cNvSpPr/>
          <p:nvPr/>
        </p:nvSpPr>
        <p:spPr>
          <a:xfrm>
            <a:off x="5180285" y="2025979"/>
            <a:ext cx="1828800" cy="886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Module Power Gating (MS_PWR_GTING)</a:t>
            </a:r>
          </a:p>
        </p:txBody>
      </p:sp>
    </p:spTree>
    <p:extLst>
      <p:ext uri="{BB962C8B-B14F-4D97-AF65-F5344CB8AC3E}">
        <p14:creationId xmlns:p14="http://schemas.microsoft.com/office/powerpoint/2010/main" val="372616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133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 Gupta</dc:creator>
  <cp:lastModifiedBy>Sunny Gupta</cp:lastModifiedBy>
  <cp:revision>22</cp:revision>
  <dcterms:created xsi:type="dcterms:W3CDTF">2020-05-10T11:57:48Z</dcterms:created>
  <dcterms:modified xsi:type="dcterms:W3CDTF">2020-06-03T05:30:50Z</dcterms:modified>
</cp:coreProperties>
</file>