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67" r:id="rId6"/>
    <p:sldId id="275" r:id="rId7"/>
    <p:sldId id="276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DD95C-4584-4852-A9B6-2CEED143EE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08931-159F-4767-AA23-4F79EB68656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Fetch user from </a:t>
          </a:r>
        </a:p>
        <a:p>
          <a:r>
            <a:rPr lang="en-US" b="1" dirty="0"/>
            <a:t>      Payload (Get)</a:t>
          </a:r>
          <a:r>
            <a:rPr lang="en-US" dirty="0"/>
            <a:t>		</a:t>
          </a:r>
        </a:p>
      </dgm:t>
    </dgm:pt>
    <dgm:pt modelId="{430551E2-A192-440B-87D6-BB5262CF050C}" type="parTrans" cxnId="{06675560-AC31-4366-AD55-4F05984B8115}">
      <dgm:prSet/>
      <dgm:spPr/>
      <dgm:t>
        <a:bodyPr/>
        <a:lstStyle/>
        <a:p>
          <a:endParaRPr lang="en-US"/>
        </a:p>
      </dgm:t>
    </dgm:pt>
    <dgm:pt modelId="{04C83A59-5C35-4812-B0AA-DA42EB03E384}" type="sibTrans" cxnId="{06675560-AC31-4366-AD55-4F05984B8115}">
      <dgm:prSet/>
      <dgm:spPr/>
      <dgm:t>
        <a:bodyPr/>
        <a:lstStyle/>
        <a:p>
          <a:endParaRPr lang="en-US"/>
        </a:p>
      </dgm:t>
    </dgm:pt>
    <dgm:pt modelId="{1F980592-BEB7-4B38-9102-FA0216C0108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Post User to the Payload (POST</a:t>
          </a:r>
          <a:r>
            <a:rPr lang="en-US" dirty="0"/>
            <a:t>)</a:t>
          </a:r>
        </a:p>
      </dgm:t>
    </dgm:pt>
    <dgm:pt modelId="{837E119C-8ABC-4815-A461-AB46CDFDE342}" type="parTrans" cxnId="{3E5CCFCC-BDCD-4F47-9E68-509E26FE8251}">
      <dgm:prSet/>
      <dgm:spPr/>
      <dgm:t>
        <a:bodyPr/>
        <a:lstStyle/>
        <a:p>
          <a:endParaRPr lang="en-US"/>
        </a:p>
      </dgm:t>
    </dgm:pt>
    <dgm:pt modelId="{A69A562E-9F52-419C-BE9A-4641140F9572}" type="sibTrans" cxnId="{3E5CCFCC-BDCD-4F47-9E68-509E26FE8251}">
      <dgm:prSet/>
      <dgm:spPr/>
      <dgm:t>
        <a:bodyPr/>
        <a:lstStyle/>
        <a:p>
          <a:endParaRPr lang="en-US"/>
        </a:p>
      </dgm:t>
    </dgm:pt>
    <dgm:pt modelId="{726B7232-A488-4294-B171-A5A30D4CDF7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Update User (PUT)</a:t>
          </a:r>
        </a:p>
      </dgm:t>
    </dgm:pt>
    <dgm:pt modelId="{DB34DE71-D034-4EDB-8060-E5E57EDC1312}" type="parTrans" cxnId="{FFD5CD81-CBC0-49FA-A82D-35F7A4162C21}">
      <dgm:prSet/>
      <dgm:spPr/>
      <dgm:t>
        <a:bodyPr/>
        <a:lstStyle/>
        <a:p>
          <a:endParaRPr lang="en-US"/>
        </a:p>
      </dgm:t>
    </dgm:pt>
    <dgm:pt modelId="{0AA7EC6E-2924-496C-B988-55EB2470135C}" type="sibTrans" cxnId="{FFD5CD81-CBC0-49FA-A82D-35F7A4162C21}">
      <dgm:prSet/>
      <dgm:spPr/>
      <dgm:t>
        <a:bodyPr/>
        <a:lstStyle/>
        <a:p>
          <a:endParaRPr lang="en-US"/>
        </a:p>
      </dgm:t>
    </dgm:pt>
    <dgm:pt modelId="{5FDAF2FE-7271-46D3-80DA-F3EAD6C4093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Delete Existing User (Delete)</a:t>
          </a:r>
        </a:p>
      </dgm:t>
    </dgm:pt>
    <dgm:pt modelId="{734715B1-9ACA-4E94-A503-096D82D64EE3}" type="parTrans" cxnId="{9D6CD9C8-5CB2-4BA5-9F27-3B5E574AE3FD}">
      <dgm:prSet/>
      <dgm:spPr/>
      <dgm:t>
        <a:bodyPr/>
        <a:lstStyle/>
        <a:p>
          <a:endParaRPr lang="en-US"/>
        </a:p>
      </dgm:t>
    </dgm:pt>
    <dgm:pt modelId="{DF20A148-DEDD-4A2D-8E1B-6B4C8E7F6ACB}" type="sibTrans" cxnId="{9D6CD9C8-5CB2-4BA5-9F27-3B5E574AE3FD}">
      <dgm:prSet/>
      <dgm:spPr/>
      <dgm:t>
        <a:bodyPr/>
        <a:lstStyle/>
        <a:p>
          <a:endParaRPr lang="en-US"/>
        </a:p>
      </dgm:t>
    </dgm:pt>
    <dgm:pt modelId="{324EA3B8-7250-4380-B2E3-401F25FFAD1B}" type="pres">
      <dgm:prSet presAssocID="{35FDD95C-4584-4852-A9B6-2CEED143EEAF}" presName="CompostProcess" presStyleCnt="0">
        <dgm:presLayoutVars>
          <dgm:dir/>
          <dgm:resizeHandles val="exact"/>
        </dgm:presLayoutVars>
      </dgm:prSet>
      <dgm:spPr/>
    </dgm:pt>
    <dgm:pt modelId="{DE22A73C-0D58-4D67-A272-1E3C12A2E154}" type="pres">
      <dgm:prSet presAssocID="{35FDD95C-4584-4852-A9B6-2CEED143EEAF}" presName="arrow" presStyleLbl="bgShp" presStyleIdx="0" presStyleCnt="1" custLinFactNeighborX="-4425" custLinFactNeighborY="-12089"/>
      <dgm:spPr>
        <a:solidFill>
          <a:schemeClr val="accent2">
            <a:lumMod val="75000"/>
          </a:schemeClr>
        </a:solidFill>
      </dgm:spPr>
    </dgm:pt>
    <dgm:pt modelId="{774FE935-F96F-4A17-8A5C-01A149BEDB13}" type="pres">
      <dgm:prSet presAssocID="{35FDD95C-4584-4852-A9B6-2CEED143EEAF}" presName="linearProcess" presStyleCnt="0"/>
      <dgm:spPr/>
    </dgm:pt>
    <dgm:pt modelId="{F5934461-5B27-4827-B205-9AAD8E6AC3B8}" type="pres">
      <dgm:prSet presAssocID="{77108931-159F-4767-AA23-4F79EB686567}" presName="textNode" presStyleLbl="node1" presStyleIdx="0" presStyleCnt="4" custScaleX="52507" custScaleY="54013" custLinFactX="-15966" custLinFactNeighborX="-100000" custLinFactNeighborY="0">
        <dgm:presLayoutVars>
          <dgm:bulletEnabled val="1"/>
        </dgm:presLayoutVars>
      </dgm:prSet>
      <dgm:spPr/>
    </dgm:pt>
    <dgm:pt modelId="{CD55CE38-734D-4C3F-BDE2-04521595B3E9}" type="pres">
      <dgm:prSet presAssocID="{04C83A59-5C35-4812-B0AA-DA42EB03E384}" presName="sibTrans" presStyleCnt="0"/>
      <dgm:spPr/>
    </dgm:pt>
    <dgm:pt modelId="{899ADAEA-F111-49F8-8BD1-FF60B40367A2}" type="pres">
      <dgm:prSet presAssocID="{1F980592-BEB7-4B38-9102-FA0216C01081}" presName="textNode" presStyleLbl="node1" presStyleIdx="1" presStyleCnt="4" custScaleX="44753" custScaleY="53183" custLinFactX="-15538" custLinFactNeighborX="-100000" custLinFactNeighborY="0">
        <dgm:presLayoutVars>
          <dgm:bulletEnabled val="1"/>
        </dgm:presLayoutVars>
      </dgm:prSet>
      <dgm:spPr/>
    </dgm:pt>
    <dgm:pt modelId="{E4A2279E-E08A-488A-9A33-AA8B8FE25F79}" type="pres">
      <dgm:prSet presAssocID="{A69A562E-9F52-419C-BE9A-4641140F9572}" presName="sibTrans" presStyleCnt="0"/>
      <dgm:spPr/>
    </dgm:pt>
    <dgm:pt modelId="{D034B53B-75CC-49D3-9FF7-9A8669032980}" type="pres">
      <dgm:prSet presAssocID="{726B7232-A488-4294-B171-A5A30D4CDF73}" presName="textNode" presStyleLbl="node1" presStyleIdx="2" presStyleCnt="4" custScaleX="45176" custScaleY="56696" custLinFactX="-13183" custLinFactNeighborX="-100000" custLinFactNeighborY="-5272">
        <dgm:presLayoutVars>
          <dgm:bulletEnabled val="1"/>
        </dgm:presLayoutVars>
      </dgm:prSet>
      <dgm:spPr/>
    </dgm:pt>
    <dgm:pt modelId="{5017B4B7-E41F-4880-82D9-52BF5FC6C8B6}" type="pres">
      <dgm:prSet presAssocID="{0AA7EC6E-2924-496C-B988-55EB2470135C}" presName="sibTrans" presStyleCnt="0"/>
      <dgm:spPr/>
    </dgm:pt>
    <dgm:pt modelId="{28CCC85B-8BB3-42B6-9FB0-18995F6E6579}" type="pres">
      <dgm:prSet presAssocID="{5FDAF2FE-7271-46D3-80DA-F3EAD6C40938}" presName="textNode" presStyleLbl="node1" presStyleIdx="3" presStyleCnt="4" custScaleX="45176" custScaleY="56696" custLinFactX="-12584" custLinFactNeighborX="-100000" custLinFactNeighborY="-6150">
        <dgm:presLayoutVars>
          <dgm:bulletEnabled val="1"/>
        </dgm:presLayoutVars>
      </dgm:prSet>
      <dgm:spPr/>
    </dgm:pt>
  </dgm:ptLst>
  <dgm:cxnLst>
    <dgm:cxn modelId="{EDFB9D23-EE4D-4861-B7C9-8910060D8890}" type="presOf" srcId="{77108931-159F-4767-AA23-4F79EB686567}" destId="{F5934461-5B27-4827-B205-9AAD8E6AC3B8}" srcOrd="0" destOrd="0" presId="urn:microsoft.com/office/officeart/2005/8/layout/hProcess9"/>
    <dgm:cxn modelId="{06675560-AC31-4366-AD55-4F05984B8115}" srcId="{35FDD95C-4584-4852-A9B6-2CEED143EEAF}" destId="{77108931-159F-4767-AA23-4F79EB686567}" srcOrd="0" destOrd="0" parTransId="{430551E2-A192-440B-87D6-BB5262CF050C}" sibTransId="{04C83A59-5C35-4812-B0AA-DA42EB03E384}"/>
    <dgm:cxn modelId="{6CBD0571-C6EB-4701-81AD-2F2FE3B17FA9}" type="presOf" srcId="{5FDAF2FE-7271-46D3-80DA-F3EAD6C40938}" destId="{28CCC85B-8BB3-42B6-9FB0-18995F6E6579}" srcOrd="0" destOrd="0" presId="urn:microsoft.com/office/officeart/2005/8/layout/hProcess9"/>
    <dgm:cxn modelId="{FFD5CD81-CBC0-49FA-A82D-35F7A4162C21}" srcId="{35FDD95C-4584-4852-A9B6-2CEED143EEAF}" destId="{726B7232-A488-4294-B171-A5A30D4CDF73}" srcOrd="2" destOrd="0" parTransId="{DB34DE71-D034-4EDB-8060-E5E57EDC1312}" sibTransId="{0AA7EC6E-2924-496C-B988-55EB2470135C}"/>
    <dgm:cxn modelId="{73280D83-C18D-4DE7-8805-317872E1545B}" type="presOf" srcId="{726B7232-A488-4294-B171-A5A30D4CDF73}" destId="{D034B53B-75CC-49D3-9FF7-9A8669032980}" srcOrd="0" destOrd="0" presId="urn:microsoft.com/office/officeart/2005/8/layout/hProcess9"/>
    <dgm:cxn modelId="{CB182093-A4DE-43AD-A609-EF755248B59D}" type="presOf" srcId="{35FDD95C-4584-4852-A9B6-2CEED143EEAF}" destId="{324EA3B8-7250-4380-B2E3-401F25FFAD1B}" srcOrd="0" destOrd="0" presId="urn:microsoft.com/office/officeart/2005/8/layout/hProcess9"/>
    <dgm:cxn modelId="{DC7620A8-845B-42B0-8C03-0691E7C07BA6}" type="presOf" srcId="{1F980592-BEB7-4B38-9102-FA0216C01081}" destId="{899ADAEA-F111-49F8-8BD1-FF60B40367A2}" srcOrd="0" destOrd="0" presId="urn:microsoft.com/office/officeart/2005/8/layout/hProcess9"/>
    <dgm:cxn modelId="{9D6CD9C8-5CB2-4BA5-9F27-3B5E574AE3FD}" srcId="{35FDD95C-4584-4852-A9B6-2CEED143EEAF}" destId="{5FDAF2FE-7271-46D3-80DA-F3EAD6C40938}" srcOrd="3" destOrd="0" parTransId="{734715B1-9ACA-4E94-A503-096D82D64EE3}" sibTransId="{DF20A148-DEDD-4A2D-8E1B-6B4C8E7F6ACB}"/>
    <dgm:cxn modelId="{3E5CCFCC-BDCD-4F47-9E68-509E26FE8251}" srcId="{35FDD95C-4584-4852-A9B6-2CEED143EEAF}" destId="{1F980592-BEB7-4B38-9102-FA0216C01081}" srcOrd="1" destOrd="0" parTransId="{837E119C-8ABC-4815-A461-AB46CDFDE342}" sibTransId="{A69A562E-9F52-419C-BE9A-4641140F9572}"/>
    <dgm:cxn modelId="{16324D21-FF75-47BD-A7C8-DC0E534C185F}" type="presParOf" srcId="{324EA3B8-7250-4380-B2E3-401F25FFAD1B}" destId="{DE22A73C-0D58-4D67-A272-1E3C12A2E154}" srcOrd="0" destOrd="0" presId="urn:microsoft.com/office/officeart/2005/8/layout/hProcess9"/>
    <dgm:cxn modelId="{52AA0AAB-1380-4DA9-B5FA-D06B7D12F721}" type="presParOf" srcId="{324EA3B8-7250-4380-B2E3-401F25FFAD1B}" destId="{774FE935-F96F-4A17-8A5C-01A149BEDB13}" srcOrd="1" destOrd="0" presId="urn:microsoft.com/office/officeart/2005/8/layout/hProcess9"/>
    <dgm:cxn modelId="{CA7864BA-5EC4-4520-ACC2-FC559FA4973E}" type="presParOf" srcId="{774FE935-F96F-4A17-8A5C-01A149BEDB13}" destId="{F5934461-5B27-4827-B205-9AAD8E6AC3B8}" srcOrd="0" destOrd="0" presId="urn:microsoft.com/office/officeart/2005/8/layout/hProcess9"/>
    <dgm:cxn modelId="{415C5DFA-5C20-47BA-B305-8F0594E3A628}" type="presParOf" srcId="{774FE935-F96F-4A17-8A5C-01A149BEDB13}" destId="{CD55CE38-734D-4C3F-BDE2-04521595B3E9}" srcOrd="1" destOrd="0" presId="urn:microsoft.com/office/officeart/2005/8/layout/hProcess9"/>
    <dgm:cxn modelId="{A75D8A67-1B05-47A3-96A0-D0C5152AAEAC}" type="presParOf" srcId="{774FE935-F96F-4A17-8A5C-01A149BEDB13}" destId="{899ADAEA-F111-49F8-8BD1-FF60B40367A2}" srcOrd="2" destOrd="0" presId="urn:microsoft.com/office/officeart/2005/8/layout/hProcess9"/>
    <dgm:cxn modelId="{D35AF19C-C43D-4581-9EA2-10138429C8AC}" type="presParOf" srcId="{774FE935-F96F-4A17-8A5C-01A149BEDB13}" destId="{E4A2279E-E08A-488A-9A33-AA8B8FE25F79}" srcOrd="3" destOrd="0" presId="urn:microsoft.com/office/officeart/2005/8/layout/hProcess9"/>
    <dgm:cxn modelId="{9540F54B-0A8B-444B-A7C0-B1271B06D293}" type="presParOf" srcId="{774FE935-F96F-4A17-8A5C-01A149BEDB13}" destId="{D034B53B-75CC-49D3-9FF7-9A8669032980}" srcOrd="4" destOrd="0" presId="urn:microsoft.com/office/officeart/2005/8/layout/hProcess9"/>
    <dgm:cxn modelId="{FC455D6D-1396-425E-BA95-E8C642F4A4E1}" type="presParOf" srcId="{774FE935-F96F-4A17-8A5C-01A149BEDB13}" destId="{5017B4B7-E41F-4880-82D9-52BF5FC6C8B6}" srcOrd="5" destOrd="0" presId="urn:microsoft.com/office/officeart/2005/8/layout/hProcess9"/>
    <dgm:cxn modelId="{85D0BCF2-BD0F-40E4-8B39-FC19D6EF4984}" type="presParOf" srcId="{774FE935-F96F-4A17-8A5C-01A149BEDB13}" destId="{28CCC85B-8BB3-42B6-9FB0-18995F6E657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2A73C-0D58-4D67-A272-1E3C12A2E154}">
      <dsp:nvSpPr>
        <dsp:cNvPr id="0" name=""/>
        <dsp:cNvSpPr/>
      </dsp:nvSpPr>
      <dsp:spPr>
        <a:xfrm>
          <a:off x="407494" y="0"/>
          <a:ext cx="9264343" cy="2990485"/>
        </a:xfrm>
        <a:prstGeom prst="rightArrow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34461-5B27-4827-B205-9AAD8E6AC3B8}">
      <dsp:nvSpPr>
        <dsp:cNvPr id="0" name=""/>
        <dsp:cNvSpPr/>
      </dsp:nvSpPr>
      <dsp:spPr>
        <a:xfrm>
          <a:off x="926716" y="1172192"/>
          <a:ext cx="1842044" cy="6461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Fetch user from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      Payload (Get)</a:t>
          </a:r>
          <a:r>
            <a:rPr lang="en-US" sz="1100" kern="1200" dirty="0"/>
            <a:t>		</a:t>
          </a:r>
        </a:p>
      </dsp:txBody>
      <dsp:txXfrm>
        <a:off x="958256" y="1203732"/>
        <a:ext cx="1778964" cy="583020"/>
      </dsp:txXfrm>
    </dsp:sp>
    <dsp:sp modelId="{899ADAEA-F111-49F8-8BD1-FF60B40367A2}">
      <dsp:nvSpPr>
        <dsp:cNvPr id="0" name=""/>
        <dsp:cNvSpPr/>
      </dsp:nvSpPr>
      <dsp:spPr>
        <a:xfrm>
          <a:off x="3052531" y="1177156"/>
          <a:ext cx="1570019" cy="63617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Post User to the Payload (POST</a:t>
          </a:r>
          <a:r>
            <a:rPr lang="en-US" sz="1100" kern="1200" dirty="0"/>
            <a:t>)</a:t>
          </a:r>
        </a:p>
      </dsp:txBody>
      <dsp:txXfrm>
        <a:off x="3083586" y="1208211"/>
        <a:ext cx="1507909" cy="574061"/>
      </dsp:txXfrm>
    </dsp:sp>
    <dsp:sp modelId="{D034B53B-75CC-49D3-9FF7-9A8669032980}">
      <dsp:nvSpPr>
        <dsp:cNvPr id="0" name=""/>
        <dsp:cNvSpPr/>
      </dsp:nvSpPr>
      <dsp:spPr>
        <a:xfrm>
          <a:off x="4973924" y="1093082"/>
          <a:ext cx="1584859" cy="67819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Update User (PUT)</a:t>
          </a:r>
        </a:p>
      </dsp:txBody>
      <dsp:txXfrm>
        <a:off x="5007031" y="1126189"/>
        <a:ext cx="1518645" cy="611980"/>
      </dsp:txXfrm>
    </dsp:sp>
    <dsp:sp modelId="{28CCC85B-8BB3-42B6-9FB0-18995F6E6579}">
      <dsp:nvSpPr>
        <dsp:cNvPr id="0" name=""/>
        <dsp:cNvSpPr/>
      </dsp:nvSpPr>
      <dsp:spPr>
        <a:xfrm>
          <a:off x="6848553" y="1082579"/>
          <a:ext cx="1584859" cy="67819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Delete Existing User (Delete)</a:t>
          </a:r>
        </a:p>
      </dsp:txBody>
      <dsp:txXfrm>
        <a:off x="6881660" y="1115686"/>
        <a:ext cx="1518645" cy="611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825-4544-4B81-825B-36BF8F47F6F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629F-51CA-44CC-B41C-2B323605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4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REST ASSURED API  TESTING DESIGN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69" y="5777092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Persistent Systems Quality Engineering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735211" y="503932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86537" y="123260"/>
            <a:ext cx="10515600" cy="46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REST API Communication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1886D3A-ABA4-456D-8F22-E2AECA0E4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3270"/>
              </p:ext>
            </p:extLst>
          </p:nvPr>
        </p:nvGraphicFramePr>
        <p:xfrm>
          <a:off x="0" y="593024"/>
          <a:ext cx="10720551" cy="601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3" imgW="7124760" imgH="4000680" progId="Paint.Picture.1">
                  <p:embed/>
                </p:oleObj>
              </mc:Choice>
              <mc:Fallback>
                <p:oleObj name="Bitmap Image" r:id="rId3" imgW="7124760" imgH="4000680" progId="Paint.Picture.1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81886D3A-ABA4-456D-8F22-E2AECA0E4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93024"/>
                        <a:ext cx="10720551" cy="601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57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86537" y="123260"/>
            <a:ext cx="10515600" cy="46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Use cases Open source Online Petstore with Swagger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15ABC7A-E39E-4AE8-9AF6-A00D70A0C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795354"/>
              </p:ext>
            </p:extLst>
          </p:nvPr>
        </p:nvGraphicFramePr>
        <p:xfrm>
          <a:off x="651641" y="719667"/>
          <a:ext cx="10899228" cy="299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CCF1EE-B6C0-4553-BE61-E4878A7577E0}"/>
              </a:ext>
            </a:extLst>
          </p:cNvPr>
          <p:cNvSpPr txBox="1"/>
          <p:nvPr/>
        </p:nvSpPr>
        <p:spPr>
          <a:xfrm>
            <a:off x="1103586" y="4024048"/>
            <a:ext cx="88812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REST Assured is an open-source (free) Java library available for testing primarily the RESTful web services. REST Assured is a Java domain-specific language (DSL) for simplifying testing of REST-based web services built on top of HTTP. It supports most commonly used HTTP verbs like GET, POST, PUT/PATCH DELETE, OPTIONS, HEAD which can be used to validate &amp; verify the response of these requests.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9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1C0488E0-AE5A-4699-9E6A-B1A7B04881AE}"/>
              </a:ext>
            </a:extLst>
          </p:cNvPr>
          <p:cNvSpPr/>
          <p:nvPr/>
        </p:nvSpPr>
        <p:spPr>
          <a:xfrm>
            <a:off x="8947400" y="42041"/>
            <a:ext cx="3244599" cy="6001545"/>
          </a:xfrm>
          <a:prstGeom prst="flowChartMagneticDrum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F0B49B-6B0A-465A-9C20-2D48600670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Java Library API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55802-40CB-4618-BE1D-251A4FFB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ASSURED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A8340-2B32-409E-B88F-CA3CB151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9708"/>
            <a:ext cx="10800000" cy="45599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REST API + JAVA + TESTNG - CI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0B772-8680-4345-96A9-8CA91BE34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DBEBA0E-E604-4790-9CDD-56C6E69AA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36749"/>
              </p:ext>
            </p:extLst>
          </p:nvPr>
        </p:nvGraphicFramePr>
        <p:xfrm>
          <a:off x="1965435" y="2268099"/>
          <a:ext cx="5623034" cy="225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3" imgW="4400640" imgH="1225440" progId="Paint.Picture.1">
                  <p:embed/>
                </p:oleObj>
              </mc:Choice>
              <mc:Fallback>
                <p:oleObj name="Bitmap Image" r:id="rId3" imgW="4400640" imgH="12254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435" y="2268099"/>
                        <a:ext cx="5623034" cy="2251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4AEDDC-7EF8-4ADE-B2C3-96F2EC25A4AB}"/>
              </a:ext>
            </a:extLst>
          </p:cNvPr>
          <p:cNvSpPr/>
          <p:nvPr/>
        </p:nvSpPr>
        <p:spPr>
          <a:xfrm>
            <a:off x="9394213" y="1732694"/>
            <a:ext cx="2490527" cy="401145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06CE2-E540-443D-A1FA-561970AE9802}"/>
              </a:ext>
            </a:extLst>
          </p:cNvPr>
          <p:cNvSpPr/>
          <p:nvPr/>
        </p:nvSpPr>
        <p:spPr>
          <a:xfrm>
            <a:off x="9638526" y="2092767"/>
            <a:ext cx="1702676" cy="13362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 API INPUT (GET,POST,DELETE or PUT)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5D115C-E062-4AE4-9C1E-C6B97D8C01B5}"/>
              </a:ext>
            </a:extLst>
          </p:cNvPr>
          <p:cNvSpPr/>
          <p:nvPr/>
        </p:nvSpPr>
        <p:spPr>
          <a:xfrm>
            <a:off x="9697242" y="3795144"/>
            <a:ext cx="1702676" cy="13362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API</a:t>
            </a:r>
          </a:p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(GET,POST,DELETE or PUT)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2E3D8F-A82A-443F-9F93-9CBE90601478}"/>
              </a:ext>
            </a:extLst>
          </p:cNvPr>
          <p:cNvSpPr/>
          <p:nvPr/>
        </p:nvSpPr>
        <p:spPr>
          <a:xfrm>
            <a:off x="9446552" y="285001"/>
            <a:ext cx="2385848" cy="111173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 Service creation – Registering Available services of Petstore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3D975-5269-4109-A41E-CE7BD43525D8}"/>
              </a:ext>
            </a:extLst>
          </p:cNvPr>
          <p:cNvCxnSpPr>
            <a:cxnSpLocks/>
          </p:cNvCxnSpPr>
          <p:nvPr/>
        </p:nvCxnSpPr>
        <p:spPr>
          <a:xfrm>
            <a:off x="7662041" y="2760883"/>
            <a:ext cx="1732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E71E34-2837-416B-BF44-6A7D70DD1609}"/>
              </a:ext>
            </a:extLst>
          </p:cNvPr>
          <p:cNvCxnSpPr/>
          <p:nvPr/>
        </p:nvCxnSpPr>
        <p:spPr>
          <a:xfrm>
            <a:off x="10089931" y="1464974"/>
            <a:ext cx="0" cy="18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055616-90EF-4B65-9059-4BC3BFEA4693}"/>
              </a:ext>
            </a:extLst>
          </p:cNvPr>
          <p:cNvCxnSpPr/>
          <p:nvPr/>
        </p:nvCxnSpPr>
        <p:spPr>
          <a:xfrm>
            <a:off x="10762592" y="1454464"/>
            <a:ext cx="0" cy="18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A345B0-9C73-4A82-BF8D-1D2D8473351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588469" y="3738420"/>
            <a:ext cx="18057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25257E7-0C9A-4ED3-A8EC-44F61EEC3211}"/>
              </a:ext>
            </a:extLst>
          </p:cNvPr>
          <p:cNvSpPr/>
          <p:nvPr/>
        </p:nvSpPr>
        <p:spPr>
          <a:xfrm>
            <a:off x="1706551" y="5131377"/>
            <a:ext cx="2017986" cy="1225535"/>
          </a:xfrm>
          <a:prstGeom prst="roundRect">
            <a:avLst/>
          </a:prstGeom>
          <a:gradFill>
            <a:gsLst>
              <a:gs pos="0">
                <a:schemeClr val="tx2"/>
              </a:gs>
              <a:gs pos="54000">
                <a:schemeClr val="accent4">
                  <a:lumMod val="20000"/>
                  <a:lumOff val="8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/ Visual studio (Maven pom.xml)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36FCAAFF-C71E-4B9B-B84A-7C5A250FB79B}"/>
              </a:ext>
            </a:extLst>
          </p:cNvPr>
          <p:cNvSpPr/>
          <p:nvPr/>
        </p:nvSpPr>
        <p:spPr>
          <a:xfrm>
            <a:off x="5360276" y="6049814"/>
            <a:ext cx="45719" cy="45719"/>
          </a:xfrm>
          <a:prstGeom prst="upDown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5DD241-B8DD-4953-B75E-AB5A3E111514}"/>
              </a:ext>
            </a:extLst>
          </p:cNvPr>
          <p:cNvCxnSpPr/>
          <p:nvPr/>
        </p:nvCxnSpPr>
        <p:spPr>
          <a:xfrm>
            <a:off x="2133600" y="4579430"/>
            <a:ext cx="0" cy="587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E2B1E-98AA-4243-825B-41D01F77B9CA}"/>
              </a:ext>
            </a:extLst>
          </p:cNvPr>
          <p:cNvCxnSpPr/>
          <p:nvPr/>
        </p:nvCxnSpPr>
        <p:spPr>
          <a:xfrm>
            <a:off x="2659117" y="4579430"/>
            <a:ext cx="0" cy="587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A46BC3-6162-4FF2-9332-EEAD77CB871A}"/>
              </a:ext>
            </a:extLst>
          </p:cNvPr>
          <p:cNvCxnSpPr/>
          <p:nvPr/>
        </p:nvCxnSpPr>
        <p:spPr>
          <a:xfrm>
            <a:off x="3205655" y="4519448"/>
            <a:ext cx="0" cy="611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8A59D21-90E3-4552-88FB-23CC0878B476}"/>
              </a:ext>
            </a:extLst>
          </p:cNvPr>
          <p:cNvSpPr/>
          <p:nvPr/>
        </p:nvSpPr>
        <p:spPr>
          <a:xfrm>
            <a:off x="4874863" y="5190063"/>
            <a:ext cx="2017986" cy="1225535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4000">
                <a:schemeClr val="accent4">
                  <a:lumMod val="20000"/>
                  <a:lumOff val="8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 Source Code Repository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03FAC-C086-490B-A8F1-1B6F76C59FFA}"/>
              </a:ext>
            </a:extLst>
          </p:cNvPr>
          <p:cNvCxnSpPr>
            <a:stCxn id="35" idx="1"/>
            <a:endCxn id="27" idx="3"/>
          </p:cNvCxnSpPr>
          <p:nvPr/>
        </p:nvCxnSpPr>
        <p:spPr>
          <a:xfrm flipH="1" flipV="1">
            <a:off x="3724537" y="5744145"/>
            <a:ext cx="1150326" cy="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C325A032-EC9C-4275-BFD9-37C4755D4790}"/>
              </a:ext>
            </a:extLst>
          </p:cNvPr>
          <p:cNvSpPr/>
          <p:nvPr/>
        </p:nvSpPr>
        <p:spPr>
          <a:xfrm>
            <a:off x="1068181" y="2212763"/>
            <a:ext cx="778543" cy="2953958"/>
          </a:xfrm>
          <a:prstGeom prst="upDown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195256-15B7-428E-B689-D2617C66A57D}"/>
              </a:ext>
            </a:extLst>
          </p:cNvPr>
          <p:cNvSpPr txBox="1"/>
          <p:nvPr/>
        </p:nvSpPr>
        <p:spPr>
          <a:xfrm>
            <a:off x="7893809" y="2426232"/>
            <a:ext cx="1311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1BCC06-C817-4F3B-893A-0C6B259BA240}"/>
              </a:ext>
            </a:extLst>
          </p:cNvPr>
          <p:cNvSpPr txBox="1"/>
          <p:nvPr/>
        </p:nvSpPr>
        <p:spPr>
          <a:xfrm>
            <a:off x="7960839" y="3334408"/>
            <a:ext cx="1311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9752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255802-40CB-4618-BE1D-251A4FFB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00" y="472182"/>
            <a:ext cx="7560000" cy="370166"/>
          </a:xfrm>
        </p:spPr>
        <p:txBody>
          <a:bodyPr/>
          <a:lstStyle/>
          <a:p>
            <a:r>
              <a:rPr lang="en-US" dirty="0"/>
              <a:t>REST ASSURED </a:t>
            </a:r>
            <a:r>
              <a:rPr lang="en-US" dirty="0" err="1"/>
              <a:t>FRAmework</a:t>
            </a:r>
            <a:r>
              <a:rPr lang="en-US" dirty="0"/>
              <a:t> - 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A8340-2B32-409E-B88F-CA3CB151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9708"/>
            <a:ext cx="10800000" cy="45599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Modularize and Separate Data Layer, API calls &amp; .</a:t>
            </a:r>
          </a:p>
          <a:p>
            <a:r>
              <a:rPr lang="en-US" dirty="0"/>
              <a:t>Code Reusability</a:t>
            </a:r>
          </a:p>
          <a:p>
            <a:r>
              <a:rPr lang="en-US" dirty="0"/>
              <a:t>Better Maintenance</a:t>
            </a:r>
          </a:p>
          <a:p>
            <a:r>
              <a:rPr lang="en-US" dirty="0"/>
              <a:t>Jenkins CI </a:t>
            </a:r>
          </a:p>
          <a:p>
            <a:r>
              <a:rPr lang="en-US" dirty="0"/>
              <a:t>TEST NG Reporting.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0B772-8680-4345-96A9-8CA91BE34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36FCAAFF-C71E-4B9B-B84A-7C5A250FB79B}"/>
              </a:ext>
            </a:extLst>
          </p:cNvPr>
          <p:cNvSpPr/>
          <p:nvPr/>
        </p:nvSpPr>
        <p:spPr>
          <a:xfrm>
            <a:off x="5360276" y="6049814"/>
            <a:ext cx="45719" cy="45719"/>
          </a:xfrm>
          <a:prstGeom prst="upDown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3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973827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0EE5C1-4894-4204-A4BB-447A77D18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Pavan Magal</a:t>
            </a: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983</TotalTime>
  <Words>230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</vt:lpstr>
      <vt:lpstr>Calibri</vt:lpstr>
      <vt:lpstr>Cambria</vt:lpstr>
      <vt:lpstr>Courier New</vt:lpstr>
      <vt:lpstr>Gill Sans MT</vt:lpstr>
      <vt:lpstr>Office Theme</vt:lpstr>
      <vt:lpstr>Bitmap Image</vt:lpstr>
      <vt:lpstr>REST ASSURED API  TESTING DESIGN</vt:lpstr>
      <vt:lpstr>PowerPoint Presentation</vt:lpstr>
      <vt:lpstr>PowerPoint Presentation</vt:lpstr>
      <vt:lpstr>REST ASSURED FRAMEWORK</vt:lpstr>
      <vt:lpstr>REST ASSURED FRAmework - benefits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Deep Performance engineering Best Practices</dc:title>
  <dc:creator>Pavan Magal</dc:creator>
  <cp:lastModifiedBy>Pavan Magal</cp:lastModifiedBy>
  <cp:revision>7</cp:revision>
  <dcterms:created xsi:type="dcterms:W3CDTF">2022-09-26T11:50:21Z</dcterms:created>
  <dcterms:modified xsi:type="dcterms:W3CDTF">2022-11-26T04:14:40Z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