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5DDC-268D-4B74-A93D-AAFDF7BCB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6AF55-D875-4054-ADF8-C8632250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28CB-786B-4B8A-A9DC-6A86A021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EAFA-9558-47F6-994F-8CEF33A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B99F-2D5F-4674-81A3-6E45D638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7501-5C06-4B7E-B7E5-2DD580A4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16BBB-DC9D-4CC4-BB93-EF26B2CAC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EB08-BD64-440C-99EE-D8B38FD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0214D-CBCA-42A9-A171-1903B5C0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8C67-5033-4498-A10B-772E80B0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5A1BF-E4A3-4BD0-8410-931961EE8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F4F0D-81DC-492C-977C-ED921128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E068-4153-4547-9549-A856DF7A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688-A525-43F2-888B-C18D07A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6618-FDC7-4EE3-A87C-116E34A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5B05-ED4E-4059-AA4F-13D054E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7892-8CB9-4DCE-B190-15C33D7F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0A8B-0522-4E86-A9FB-43BF1EC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B37D-1C42-46AE-8E99-19085F42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F157-2346-43E9-8BBE-BBFE712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E532-51F7-4F2D-B077-51989D32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DF24D-E36F-4B54-9FE8-70870243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EF7B-3E91-4EE3-AF61-4A29D75C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FA38-E892-40E1-932E-6DDE2807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9254-169D-4ACC-806C-A1B1379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600C-3B97-4641-91DC-DC9B403C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26CD-69DC-40AB-AAA1-EB89D05F8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A5110-B28D-46D3-9450-F0877AE6E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E65C-823C-487B-AFA1-551BEA5A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6675-6211-4862-8DE3-1B298D9D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605B-BD8C-4DE0-9083-6F9B705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F59A-F611-4B99-AA37-62851FEC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448E5-0826-4584-832D-E08245EA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376DC-A27C-4451-B4B8-49E43A66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B345-D18C-4BD9-9621-F6CBD4145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235D0-D931-4EA5-B090-8AD47A0E4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D8B26-C91F-4E0C-874C-E5C5BEC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C39D3-A145-4118-9C97-86BC22E3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AAD6F-DB64-4D29-916D-027821BB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5F3B-7FF5-4BB3-8F49-68AEDD8D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293DC-8AA5-4DCA-BC7A-ABC3F508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90DA6-2406-49C8-B044-F06EED47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AC5E-F0C9-47C9-8DEC-604FE0F8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BE804-5B4E-4076-9FDE-2A37960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48CB3-CE9D-481E-AE99-5DAF620B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6DF5-57F7-4A96-A0E8-EE29AF59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A1EF-E90D-48CD-A91C-4F35DAD0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68D9-F6FB-49C3-929F-B8CE6610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73A90-FEFF-42CA-B022-182ADCA9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1BAE-2DDE-4DCA-9192-09530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F421-DEAF-4B64-87AD-C8E436EC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3FEBD-EEEE-47CD-B0E3-70F8219F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0F42-182C-4042-B791-E2C9B8D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2354D-926D-4E8F-8535-0E08AC08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7654B-8C8B-4D70-AE3A-0704C0EA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68DA2-0981-4AC7-9C7A-B2B51919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7417-8C84-4C1F-AD41-180D096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E832-0C29-4333-A5B2-063566F3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BD45B-2385-476D-8003-A6B7A200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29FFB-6E32-4AF7-8257-11E74319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A980-E945-4C33-B144-CDEBD4A98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0535-6CD8-487B-86C9-7A2622BAEB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9961-DF59-4EB0-9882-FC7081D7C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C53D-9FF1-4F2B-874C-AE0F1025E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744-5AA6-4537-9531-CE4B03E06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26240-5F5A-401D-AB57-68FD04C77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6B3-23A9-4BCB-BEEC-7FC7E8C5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666DE-6B76-4E69-9137-C0695A6BC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0" y="1825625"/>
            <a:ext cx="8158759" cy="4351338"/>
          </a:xfrm>
        </p:spPr>
      </p:pic>
    </p:spTree>
    <p:extLst>
      <p:ext uri="{BB962C8B-B14F-4D97-AF65-F5344CB8AC3E}">
        <p14:creationId xmlns:p14="http://schemas.microsoft.com/office/powerpoint/2010/main" val="303872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331B-05CC-4D77-AC14-A5EFD955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492BF-FEA4-49EB-8CC1-A8CD7A49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73" y="1825625"/>
            <a:ext cx="7992253" cy="4351338"/>
          </a:xfrm>
        </p:spPr>
      </p:pic>
    </p:spTree>
    <p:extLst>
      <p:ext uri="{BB962C8B-B14F-4D97-AF65-F5344CB8AC3E}">
        <p14:creationId xmlns:p14="http://schemas.microsoft.com/office/powerpoint/2010/main" val="10157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6EB6-7774-4C02-8F2F-49AC505C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accounts in App Launcher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8D90A-B947-4B0F-8D24-E2BFB16E4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47" y="1825625"/>
            <a:ext cx="8203906" cy="4351338"/>
          </a:xfrm>
        </p:spPr>
      </p:pic>
    </p:spTree>
    <p:extLst>
      <p:ext uri="{BB962C8B-B14F-4D97-AF65-F5344CB8AC3E}">
        <p14:creationId xmlns:p14="http://schemas.microsoft.com/office/powerpoint/2010/main" val="180004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0953-ECC7-4FA1-8341-FA21AB5A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9DB51F-CEE8-4B7D-9A61-3F7433E3C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65" y="1825625"/>
            <a:ext cx="8082270" cy="4351338"/>
          </a:xfrm>
        </p:spPr>
      </p:pic>
    </p:spTree>
    <p:extLst>
      <p:ext uri="{BB962C8B-B14F-4D97-AF65-F5344CB8AC3E}">
        <p14:creationId xmlns:p14="http://schemas.microsoft.com/office/powerpoint/2010/main" val="248973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2430-1E41-4F7A-A704-47CF5C26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3D9F2-D409-4923-BF35-C1E140BCB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08" y="1825625"/>
            <a:ext cx="9126384" cy="4351338"/>
          </a:xfrm>
        </p:spPr>
      </p:pic>
    </p:spTree>
    <p:extLst>
      <p:ext uri="{BB962C8B-B14F-4D97-AF65-F5344CB8AC3E}">
        <p14:creationId xmlns:p14="http://schemas.microsoft.com/office/powerpoint/2010/main" val="315212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983-C183-46F1-83B7-905F47F8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is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CA88F-DECB-41CB-A234-FEDE51954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49" y="1825625"/>
            <a:ext cx="8104101" cy="4351338"/>
          </a:xfrm>
        </p:spPr>
      </p:pic>
    </p:spTree>
    <p:extLst>
      <p:ext uri="{BB962C8B-B14F-4D97-AF65-F5344CB8AC3E}">
        <p14:creationId xmlns:p14="http://schemas.microsoft.com/office/powerpoint/2010/main" val="400922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9C05-7050-4BCE-892D-E4755E88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5367C9-9A60-46F6-91A0-7C29C81C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389" y="1825625"/>
            <a:ext cx="7909222" cy="4351338"/>
          </a:xfrm>
        </p:spPr>
      </p:pic>
    </p:spTree>
    <p:extLst>
      <p:ext uri="{BB962C8B-B14F-4D97-AF65-F5344CB8AC3E}">
        <p14:creationId xmlns:p14="http://schemas.microsoft.com/office/powerpoint/2010/main" val="368672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9A76909-3192-4DCA-8DEF-598AFDCF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19" y="1825625"/>
            <a:ext cx="8262362" cy="4351338"/>
          </a:xfrm>
        </p:spPr>
      </p:pic>
    </p:spTree>
    <p:extLst>
      <p:ext uri="{BB962C8B-B14F-4D97-AF65-F5344CB8AC3E}">
        <p14:creationId xmlns:p14="http://schemas.microsoft.com/office/powerpoint/2010/main" val="323319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Workflow</vt:lpstr>
      <vt:lpstr>Login </vt:lpstr>
      <vt:lpstr>Homepage</vt:lpstr>
      <vt:lpstr>Search for accounts in App Launcher</vt:lpstr>
      <vt:lpstr>Accounts </vt:lpstr>
      <vt:lpstr>Create a new account</vt:lpstr>
      <vt:lpstr>Account is created</vt:lpstr>
      <vt:lpstr>Logout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Sunny Naik</dc:creator>
  <cp:lastModifiedBy>Sunny Naik</cp:lastModifiedBy>
  <cp:revision>1</cp:revision>
  <dcterms:created xsi:type="dcterms:W3CDTF">2022-12-21T09:20:15Z</dcterms:created>
  <dcterms:modified xsi:type="dcterms:W3CDTF">2022-12-23T05:07:32Z</dcterms:modified>
</cp:coreProperties>
</file>