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7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5DDC-268D-4B74-A93D-AAFDF7BC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6AF55-D875-4054-ADF8-C8632250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28CB-786B-4B8A-A9DC-6A86A02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AFA-9558-47F6-994F-8CEF33A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99F-2D5F-4674-81A3-6E45D63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501-5C06-4B7E-B7E5-2DD580A4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6BBB-DC9D-4CC4-BB93-EF26B2CA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EB08-BD64-440C-99EE-D8B38FD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214D-CBCA-42A9-A171-1903B5C0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8C67-5033-4498-A10B-772E80B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5A1BF-E4A3-4BD0-8410-931961EE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F4F0D-81DC-492C-977C-ED92112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E068-4153-4547-9549-A856DF7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688-A525-43F2-888B-C18D07A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618-FDC7-4EE3-A87C-116E34A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B05-ED4E-4059-AA4F-13D054E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7892-8CB9-4DCE-B190-15C33D7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0A8B-0522-4E86-A9FB-43BF1EC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7D-1C42-46AE-8E99-19085F42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157-2346-43E9-8BBE-BBFE712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532-51F7-4F2D-B077-51989D3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F24D-E36F-4B54-9FE8-70870243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F7B-3E91-4EE3-AF61-4A29D75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A38-E892-40E1-932E-6DDE280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9254-169D-4ACC-806C-A1B1379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00C-3B97-4641-91DC-DC9B403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26CD-69DC-40AB-AAA1-EB89D05F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A5110-B28D-46D3-9450-F0877AE6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E65C-823C-487B-AFA1-551BEA5A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6675-6211-4862-8DE3-1B298D9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05B-BD8C-4DE0-9083-6F9B705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59A-F611-4B99-AA37-62851FEC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48E5-0826-4584-832D-E08245EA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76DC-A27C-4451-B4B8-49E43A66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B345-D18C-4BD9-9621-F6CBD414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35D0-D931-4EA5-B090-8AD47A0E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8B26-C91F-4E0C-874C-E5C5BEC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C39D3-A145-4118-9C97-86BC22E3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AAD6F-DB64-4D29-916D-027821BB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5F3B-7FF5-4BB3-8F49-68AEDD8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293DC-8AA5-4DCA-BC7A-ABC3F508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90DA6-2406-49C8-B044-F06EED47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AC5E-F0C9-47C9-8DEC-604FE0F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E804-5B4E-4076-9FDE-2A37960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8CB3-CE9D-481E-AE99-5DAF620B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6DF5-57F7-4A96-A0E8-EE29AF59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1EF-E90D-48CD-A91C-4F35DAD0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68D9-F6FB-49C3-929F-B8CE6610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3A90-FEFF-42CA-B022-182ADCA9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1BAE-2DDE-4DCA-9192-09530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F421-DEAF-4B64-87AD-C8E436EC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FEBD-EEEE-47CD-B0E3-70F8219F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F42-182C-4042-B791-E2C9B8D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354D-926D-4E8F-8535-0E08AC08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654B-8C8B-4D70-AE3A-0704C0EA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8DA2-0981-4AC7-9C7A-B2B51919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7417-8C84-4C1F-AD41-180D096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E832-0C29-4333-A5B2-063566F3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D45B-2385-476D-8003-A6B7A200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9FFB-6E32-4AF7-8257-11E74319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A980-E945-4C33-B144-CDEBD4A9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9961-DF59-4EB0-9882-FC7081D7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C53D-9FF1-4F2B-874C-AE0F1025E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744-5AA6-4537-9531-CE4B03E0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26240-5F5A-401D-AB57-68FD04C77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9C05-7050-4BCE-892D-E4755E88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14" name="Content Placeholder 1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23B2BF8-9564-4FB8-98F3-EAF070079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33" y="1825625"/>
            <a:ext cx="8865734" cy="4351338"/>
          </a:xfrm>
        </p:spPr>
      </p:pic>
    </p:spTree>
    <p:extLst>
      <p:ext uri="{BB962C8B-B14F-4D97-AF65-F5344CB8AC3E}">
        <p14:creationId xmlns:p14="http://schemas.microsoft.com/office/powerpoint/2010/main" val="36867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A76909-3192-4DCA-8DEF-598AFDCF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19" y="1825625"/>
            <a:ext cx="8262362" cy="4351338"/>
          </a:xfrm>
        </p:spPr>
      </p:pic>
    </p:spTree>
    <p:extLst>
      <p:ext uri="{BB962C8B-B14F-4D97-AF65-F5344CB8AC3E}">
        <p14:creationId xmlns:p14="http://schemas.microsoft.com/office/powerpoint/2010/main" val="323319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6B3-23A9-4BCB-BEEC-7FC7E8C5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66DE-6B76-4E69-9137-C0695A6B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0" y="1825625"/>
            <a:ext cx="8158759" cy="4351338"/>
          </a:xfrm>
        </p:spPr>
      </p:pic>
    </p:spTree>
    <p:extLst>
      <p:ext uri="{BB962C8B-B14F-4D97-AF65-F5344CB8AC3E}">
        <p14:creationId xmlns:p14="http://schemas.microsoft.com/office/powerpoint/2010/main" val="30387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331B-05CC-4D77-AC14-A5EFD95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492BF-FEA4-49EB-8CC1-A8CD7A49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73" y="1825625"/>
            <a:ext cx="7992253" cy="4351338"/>
          </a:xfrm>
        </p:spPr>
      </p:pic>
    </p:spTree>
    <p:extLst>
      <p:ext uri="{BB962C8B-B14F-4D97-AF65-F5344CB8AC3E}">
        <p14:creationId xmlns:p14="http://schemas.microsoft.com/office/powerpoint/2010/main" val="1015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EB6-7774-4C02-8F2F-49AC505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groups in App Launcher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8D90A-B947-4B0F-8D24-E2BFB16E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47" y="1825625"/>
            <a:ext cx="8203906" cy="4351338"/>
          </a:xfrm>
        </p:spPr>
      </p:pic>
    </p:spTree>
    <p:extLst>
      <p:ext uri="{BB962C8B-B14F-4D97-AF65-F5344CB8AC3E}">
        <p14:creationId xmlns:p14="http://schemas.microsoft.com/office/powerpoint/2010/main" val="18000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953-ECC7-4FA1-8341-FA21AB5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</a:t>
            </a:r>
          </a:p>
        </p:txBody>
      </p:sp>
      <p:pic>
        <p:nvPicPr>
          <p:cNvPr id="14" name="Content Placeholder 13" descr="Graphical user interface&#10;&#10;Description automatically generated">
            <a:extLst>
              <a:ext uri="{FF2B5EF4-FFF2-40B4-BE49-F238E27FC236}">
                <a16:creationId xmlns:a16="http://schemas.microsoft.com/office/drawing/2014/main" id="{72D65798-BEEE-4C38-87B3-7120FB71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6" y="1825625"/>
            <a:ext cx="9999708" cy="4351338"/>
          </a:xfrm>
        </p:spPr>
      </p:pic>
    </p:spTree>
    <p:extLst>
      <p:ext uri="{BB962C8B-B14F-4D97-AF65-F5344CB8AC3E}">
        <p14:creationId xmlns:p14="http://schemas.microsoft.com/office/powerpoint/2010/main" val="24897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430-1E41-4F7A-A704-47CF5C2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group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BB34A-4419-4E11-A3C1-636C7714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0" y="1825625"/>
            <a:ext cx="8878580" cy="4351338"/>
          </a:xfrm>
        </p:spPr>
      </p:pic>
    </p:spTree>
    <p:extLst>
      <p:ext uri="{BB962C8B-B14F-4D97-AF65-F5344CB8AC3E}">
        <p14:creationId xmlns:p14="http://schemas.microsoft.com/office/powerpoint/2010/main" val="31521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919EA4-8D0C-445C-BBE1-DA6720FA7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72" y="1825625"/>
            <a:ext cx="9274455" cy="4351338"/>
          </a:xfrm>
        </p:spPr>
      </p:pic>
    </p:spTree>
    <p:extLst>
      <p:ext uri="{BB962C8B-B14F-4D97-AF65-F5344CB8AC3E}">
        <p14:creationId xmlns:p14="http://schemas.microsoft.com/office/powerpoint/2010/main" val="152465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F87FA4-4290-4831-97C4-474E54E4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36" y="1825625"/>
            <a:ext cx="8748527" cy="4351338"/>
          </a:xfrm>
        </p:spPr>
      </p:pic>
    </p:spTree>
    <p:extLst>
      <p:ext uri="{BB962C8B-B14F-4D97-AF65-F5344CB8AC3E}">
        <p14:creationId xmlns:p14="http://schemas.microsoft.com/office/powerpoint/2010/main" val="393867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83-C183-46F1-83B7-905F47F8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is created</a:t>
            </a:r>
          </a:p>
        </p:txBody>
      </p:sp>
      <p:pic>
        <p:nvPicPr>
          <p:cNvPr id="14" name="Content Placeholder 13" descr="Graphical user interface&#10;&#10;Description automatically generated">
            <a:extLst>
              <a:ext uri="{FF2B5EF4-FFF2-40B4-BE49-F238E27FC236}">
                <a16:creationId xmlns:a16="http://schemas.microsoft.com/office/drawing/2014/main" id="{8F2A2576-B2B4-4C0A-8B79-B17B044B0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1" y="1825625"/>
            <a:ext cx="8812837" cy="4351338"/>
          </a:xfrm>
        </p:spPr>
      </p:pic>
    </p:spTree>
    <p:extLst>
      <p:ext uri="{BB962C8B-B14F-4D97-AF65-F5344CB8AC3E}">
        <p14:creationId xmlns:p14="http://schemas.microsoft.com/office/powerpoint/2010/main" val="400922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Workflow</vt:lpstr>
      <vt:lpstr>Login </vt:lpstr>
      <vt:lpstr>Homepage</vt:lpstr>
      <vt:lpstr>Search for groups in App Launcher</vt:lpstr>
      <vt:lpstr>Groups </vt:lpstr>
      <vt:lpstr>Create a new group</vt:lpstr>
      <vt:lpstr>PowerPoint Presentation</vt:lpstr>
      <vt:lpstr>PowerPoint Presentation</vt:lpstr>
      <vt:lpstr>Group is created</vt:lpstr>
      <vt:lpstr>Logout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Sunny Naik</dc:creator>
  <cp:lastModifiedBy>Sunny Naik</cp:lastModifiedBy>
  <cp:revision>3</cp:revision>
  <dcterms:created xsi:type="dcterms:W3CDTF">2022-12-21T09:20:15Z</dcterms:created>
  <dcterms:modified xsi:type="dcterms:W3CDTF">2022-12-23T05:21:30Z</dcterms:modified>
</cp:coreProperties>
</file>