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9" r:id="rId2"/>
    <p:sldId id="8652" r:id="rId3"/>
    <p:sldId id="8661" r:id="rId4"/>
    <p:sldId id="8650" r:id="rId5"/>
    <p:sldId id="8659" r:id="rId6"/>
    <p:sldId id="257" r:id="rId7"/>
    <p:sldId id="258" r:id="rId8"/>
    <p:sldId id="259" r:id="rId9"/>
    <p:sldId id="263" r:id="rId10"/>
    <p:sldId id="260" r:id="rId11"/>
    <p:sldId id="264" r:id="rId12"/>
    <p:sldId id="261" r:id="rId13"/>
    <p:sldId id="262" r:id="rId14"/>
    <p:sldId id="274" r:id="rId15"/>
    <p:sldId id="864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690" autoAdjust="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A5BD26-9991-41FB-8E07-DF23537B46E9}" type="datetimeFigureOut">
              <a:rPr lang="en-US" smtClean="0"/>
              <a:t>12/26/2022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EC252-767E-4E56-A0DC-C9951E9E5228}" type="slidenum">
              <a:rPr lang="en-US" smtClean="0"/>
              <a:t>‹#›</a:t>
            </a:fld>
            <a:endParaRPr lang="en-US"/>
          </a:p>
        </p:txBody>
      </p:sp>
    </p:spTree>
    <p:extLst>
      <p:ext uri="{BB962C8B-B14F-4D97-AF65-F5344CB8AC3E}">
        <p14:creationId xmlns:p14="http://schemas.microsoft.com/office/powerpoint/2010/main" val="4047470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0C6D3C-9EB0-4F2C-9026-3887D1CDB44E}" type="slidenum">
              <a:rPr lang="en-US" smtClean="0"/>
              <a:t>2</a:t>
            </a:fld>
            <a:endParaRPr lang="en-US" dirty="0"/>
          </a:p>
        </p:txBody>
      </p:sp>
    </p:spTree>
    <p:extLst>
      <p:ext uri="{BB962C8B-B14F-4D97-AF65-F5344CB8AC3E}">
        <p14:creationId xmlns:p14="http://schemas.microsoft.com/office/powerpoint/2010/main" val="3699536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0C6D3C-9EB0-4F2C-9026-3887D1CDB44E}" type="slidenum">
              <a:rPr lang="en-US" smtClean="0"/>
              <a:t>3</a:t>
            </a:fld>
            <a:endParaRPr lang="en-US" dirty="0"/>
          </a:p>
        </p:txBody>
      </p:sp>
    </p:spTree>
    <p:extLst>
      <p:ext uri="{BB962C8B-B14F-4D97-AF65-F5344CB8AC3E}">
        <p14:creationId xmlns:p14="http://schemas.microsoft.com/office/powerpoint/2010/main" val="2525465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33D8-4B06-4468-B82E-C6324AD994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B88A4A-8779-4064-9828-1D1430909F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6201CB-39A3-4F30-A106-611F0B1C3863}"/>
              </a:ext>
            </a:extLst>
          </p:cNvPr>
          <p:cNvSpPr>
            <a:spLocks noGrp="1"/>
          </p:cNvSpPr>
          <p:nvPr>
            <p:ph type="dt" sz="half" idx="10"/>
          </p:nvPr>
        </p:nvSpPr>
        <p:spPr/>
        <p:txBody>
          <a:bodyPr/>
          <a:lstStyle/>
          <a:p>
            <a:fld id="{ACC0D938-D2E4-4C61-917F-3A5AA0D3D211}" type="datetimeFigureOut">
              <a:rPr lang="en-US" smtClean="0"/>
              <a:t>12/26/2022</a:t>
            </a:fld>
            <a:endParaRPr lang="en-US"/>
          </a:p>
        </p:txBody>
      </p:sp>
      <p:sp>
        <p:nvSpPr>
          <p:cNvPr id="5" name="Footer Placeholder 4">
            <a:extLst>
              <a:ext uri="{FF2B5EF4-FFF2-40B4-BE49-F238E27FC236}">
                <a16:creationId xmlns:a16="http://schemas.microsoft.com/office/drawing/2014/main" id="{9EFB328B-6648-421E-A5DD-72BE88F96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D85CB-4883-4643-A986-1B7DA37EC75E}"/>
              </a:ext>
            </a:extLst>
          </p:cNvPr>
          <p:cNvSpPr>
            <a:spLocks noGrp="1"/>
          </p:cNvSpPr>
          <p:nvPr>
            <p:ph type="sldNum" sz="quarter" idx="12"/>
          </p:nvPr>
        </p:nvSpPr>
        <p:spPr/>
        <p:txBody>
          <a:bodyPr/>
          <a:lstStyle/>
          <a:p>
            <a:fld id="{3BCE05F6-57EB-43BB-BFC0-DB9536489C50}" type="slidenum">
              <a:rPr lang="en-US" smtClean="0"/>
              <a:t>‹#›</a:t>
            </a:fld>
            <a:endParaRPr lang="en-US"/>
          </a:p>
        </p:txBody>
      </p:sp>
    </p:spTree>
    <p:extLst>
      <p:ext uri="{BB962C8B-B14F-4D97-AF65-F5344CB8AC3E}">
        <p14:creationId xmlns:p14="http://schemas.microsoft.com/office/powerpoint/2010/main" val="1856301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833D-37FB-4BDC-9F99-D04CB6E9C0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E1A5D8-5821-41A9-A174-60BDB2A88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65299-A4F2-4D64-BF3C-F6C5670CA91D}"/>
              </a:ext>
            </a:extLst>
          </p:cNvPr>
          <p:cNvSpPr>
            <a:spLocks noGrp="1"/>
          </p:cNvSpPr>
          <p:nvPr>
            <p:ph type="dt" sz="half" idx="10"/>
          </p:nvPr>
        </p:nvSpPr>
        <p:spPr/>
        <p:txBody>
          <a:bodyPr/>
          <a:lstStyle/>
          <a:p>
            <a:fld id="{ACC0D938-D2E4-4C61-917F-3A5AA0D3D211}" type="datetimeFigureOut">
              <a:rPr lang="en-US" smtClean="0"/>
              <a:t>12/26/2022</a:t>
            </a:fld>
            <a:endParaRPr lang="en-US"/>
          </a:p>
        </p:txBody>
      </p:sp>
      <p:sp>
        <p:nvSpPr>
          <p:cNvPr id="5" name="Footer Placeholder 4">
            <a:extLst>
              <a:ext uri="{FF2B5EF4-FFF2-40B4-BE49-F238E27FC236}">
                <a16:creationId xmlns:a16="http://schemas.microsoft.com/office/drawing/2014/main" id="{046701FD-D712-4BA1-969B-E3513FBB2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07AC3-4A00-4E80-9B36-E8AFE5CDD6E4}"/>
              </a:ext>
            </a:extLst>
          </p:cNvPr>
          <p:cNvSpPr>
            <a:spLocks noGrp="1"/>
          </p:cNvSpPr>
          <p:nvPr>
            <p:ph type="sldNum" sz="quarter" idx="12"/>
          </p:nvPr>
        </p:nvSpPr>
        <p:spPr/>
        <p:txBody>
          <a:bodyPr/>
          <a:lstStyle/>
          <a:p>
            <a:fld id="{3BCE05F6-57EB-43BB-BFC0-DB9536489C50}" type="slidenum">
              <a:rPr lang="en-US" smtClean="0"/>
              <a:t>‹#›</a:t>
            </a:fld>
            <a:endParaRPr lang="en-US"/>
          </a:p>
        </p:txBody>
      </p:sp>
    </p:spTree>
    <p:extLst>
      <p:ext uri="{BB962C8B-B14F-4D97-AF65-F5344CB8AC3E}">
        <p14:creationId xmlns:p14="http://schemas.microsoft.com/office/powerpoint/2010/main" val="988572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4A76A8-A18C-4CD8-AF1C-029D8A61C1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29FA09-8BBF-493C-9A43-3E5D88F495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A312E-CDAA-43A3-A5F3-A290E01020F4}"/>
              </a:ext>
            </a:extLst>
          </p:cNvPr>
          <p:cNvSpPr>
            <a:spLocks noGrp="1"/>
          </p:cNvSpPr>
          <p:nvPr>
            <p:ph type="dt" sz="half" idx="10"/>
          </p:nvPr>
        </p:nvSpPr>
        <p:spPr/>
        <p:txBody>
          <a:bodyPr/>
          <a:lstStyle/>
          <a:p>
            <a:fld id="{ACC0D938-D2E4-4C61-917F-3A5AA0D3D211}" type="datetimeFigureOut">
              <a:rPr lang="en-US" smtClean="0"/>
              <a:t>12/26/2022</a:t>
            </a:fld>
            <a:endParaRPr lang="en-US"/>
          </a:p>
        </p:txBody>
      </p:sp>
      <p:sp>
        <p:nvSpPr>
          <p:cNvPr id="5" name="Footer Placeholder 4">
            <a:extLst>
              <a:ext uri="{FF2B5EF4-FFF2-40B4-BE49-F238E27FC236}">
                <a16:creationId xmlns:a16="http://schemas.microsoft.com/office/drawing/2014/main" id="{B493A2E8-77D5-4CAD-939D-88D0C97A3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EEC58-F267-4964-86B9-565DED7A3D96}"/>
              </a:ext>
            </a:extLst>
          </p:cNvPr>
          <p:cNvSpPr>
            <a:spLocks noGrp="1"/>
          </p:cNvSpPr>
          <p:nvPr>
            <p:ph type="sldNum" sz="quarter" idx="12"/>
          </p:nvPr>
        </p:nvSpPr>
        <p:spPr/>
        <p:txBody>
          <a:bodyPr/>
          <a:lstStyle/>
          <a:p>
            <a:fld id="{3BCE05F6-57EB-43BB-BFC0-DB9536489C50}" type="slidenum">
              <a:rPr lang="en-US" smtClean="0"/>
              <a:t>‹#›</a:t>
            </a:fld>
            <a:endParaRPr lang="en-US"/>
          </a:p>
        </p:txBody>
      </p:sp>
    </p:spTree>
    <p:extLst>
      <p:ext uri="{BB962C8B-B14F-4D97-AF65-F5344CB8AC3E}">
        <p14:creationId xmlns:p14="http://schemas.microsoft.com/office/powerpoint/2010/main" val="380638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928062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797348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1080355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1846942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1242096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34D95-D846-4D3B-B1A9-0B773C9403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9F1D-DFBE-4D79-B548-65D7B490DE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10846-9EAF-440A-88F1-C18795EF13AD}"/>
              </a:ext>
            </a:extLst>
          </p:cNvPr>
          <p:cNvSpPr>
            <a:spLocks noGrp="1"/>
          </p:cNvSpPr>
          <p:nvPr>
            <p:ph type="dt" sz="half" idx="10"/>
          </p:nvPr>
        </p:nvSpPr>
        <p:spPr/>
        <p:txBody>
          <a:bodyPr/>
          <a:lstStyle/>
          <a:p>
            <a:fld id="{ACC0D938-D2E4-4C61-917F-3A5AA0D3D211}" type="datetimeFigureOut">
              <a:rPr lang="en-US" smtClean="0"/>
              <a:t>12/26/2022</a:t>
            </a:fld>
            <a:endParaRPr lang="en-US"/>
          </a:p>
        </p:txBody>
      </p:sp>
      <p:sp>
        <p:nvSpPr>
          <p:cNvPr id="5" name="Footer Placeholder 4">
            <a:extLst>
              <a:ext uri="{FF2B5EF4-FFF2-40B4-BE49-F238E27FC236}">
                <a16:creationId xmlns:a16="http://schemas.microsoft.com/office/drawing/2014/main" id="{70B2FC24-9F56-4B10-A7F2-BF3AFA560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D20F5-BC16-4AD1-94CB-D745E5EE29B4}"/>
              </a:ext>
            </a:extLst>
          </p:cNvPr>
          <p:cNvSpPr>
            <a:spLocks noGrp="1"/>
          </p:cNvSpPr>
          <p:nvPr>
            <p:ph type="sldNum" sz="quarter" idx="12"/>
          </p:nvPr>
        </p:nvSpPr>
        <p:spPr/>
        <p:txBody>
          <a:bodyPr/>
          <a:lstStyle/>
          <a:p>
            <a:fld id="{3BCE05F6-57EB-43BB-BFC0-DB9536489C50}" type="slidenum">
              <a:rPr lang="en-US" smtClean="0"/>
              <a:t>‹#›</a:t>
            </a:fld>
            <a:endParaRPr lang="en-US"/>
          </a:p>
        </p:txBody>
      </p:sp>
    </p:spTree>
    <p:extLst>
      <p:ext uri="{BB962C8B-B14F-4D97-AF65-F5344CB8AC3E}">
        <p14:creationId xmlns:p14="http://schemas.microsoft.com/office/powerpoint/2010/main" val="309508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8A21-2DAB-4CF5-9B28-3C12DAA4DA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99F238-FCBC-417B-A1E3-EEB4A94D9F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54F342-2ED0-4BA7-AFC4-CF3A1C4715F4}"/>
              </a:ext>
            </a:extLst>
          </p:cNvPr>
          <p:cNvSpPr>
            <a:spLocks noGrp="1"/>
          </p:cNvSpPr>
          <p:nvPr>
            <p:ph type="dt" sz="half" idx="10"/>
          </p:nvPr>
        </p:nvSpPr>
        <p:spPr/>
        <p:txBody>
          <a:bodyPr/>
          <a:lstStyle/>
          <a:p>
            <a:fld id="{ACC0D938-D2E4-4C61-917F-3A5AA0D3D211}" type="datetimeFigureOut">
              <a:rPr lang="en-US" smtClean="0"/>
              <a:t>12/26/2022</a:t>
            </a:fld>
            <a:endParaRPr lang="en-US"/>
          </a:p>
        </p:txBody>
      </p:sp>
      <p:sp>
        <p:nvSpPr>
          <p:cNvPr id="5" name="Footer Placeholder 4">
            <a:extLst>
              <a:ext uri="{FF2B5EF4-FFF2-40B4-BE49-F238E27FC236}">
                <a16:creationId xmlns:a16="http://schemas.microsoft.com/office/drawing/2014/main" id="{3FE6E094-8AFF-4921-BFA2-76F1F35BE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1F3D2-DACD-4F45-AB4C-7F8313752F84}"/>
              </a:ext>
            </a:extLst>
          </p:cNvPr>
          <p:cNvSpPr>
            <a:spLocks noGrp="1"/>
          </p:cNvSpPr>
          <p:nvPr>
            <p:ph type="sldNum" sz="quarter" idx="12"/>
          </p:nvPr>
        </p:nvSpPr>
        <p:spPr/>
        <p:txBody>
          <a:bodyPr/>
          <a:lstStyle/>
          <a:p>
            <a:fld id="{3BCE05F6-57EB-43BB-BFC0-DB9536489C50}" type="slidenum">
              <a:rPr lang="en-US" smtClean="0"/>
              <a:t>‹#›</a:t>
            </a:fld>
            <a:endParaRPr lang="en-US"/>
          </a:p>
        </p:txBody>
      </p:sp>
    </p:spTree>
    <p:extLst>
      <p:ext uri="{BB962C8B-B14F-4D97-AF65-F5344CB8AC3E}">
        <p14:creationId xmlns:p14="http://schemas.microsoft.com/office/powerpoint/2010/main" val="269484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B0E0-8010-4317-88E4-FA3CBD11DE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D595E-3B89-41BD-9ECC-C08B55421C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AA4B35-7DF9-4E06-923E-9210B7EF7A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D5077F-1843-4C9B-8F1C-DE310A45C17A}"/>
              </a:ext>
            </a:extLst>
          </p:cNvPr>
          <p:cNvSpPr>
            <a:spLocks noGrp="1"/>
          </p:cNvSpPr>
          <p:nvPr>
            <p:ph type="dt" sz="half" idx="10"/>
          </p:nvPr>
        </p:nvSpPr>
        <p:spPr/>
        <p:txBody>
          <a:bodyPr/>
          <a:lstStyle/>
          <a:p>
            <a:fld id="{ACC0D938-D2E4-4C61-917F-3A5AA0D3D211}" type="datetimeFigureOut">
              <a:rPr lang="en-US" smtClean="0"/>
              <a:t>12/26/2022</a:t>
            </a:fld>
            <a:endParaRPr lang="en-US"/>
          </a:p>
        </p:txBody>
      </p:sp>
      <p:sp>
        <p:nvSpPr>
          <p:cNvPr id="6" name="Footer Placeholder 5">
            <a:extLst>
              <a:ext uri="{FF2B5EF4-FFF2-40B4-BE49-F238E27FC236}">
                <a16:creationId xmlns:a16="http://schemas.microsoft.com/office/drawing/2014/main" id="{1F73962D-4DDF-4B88-B52C-2CF17E057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88166-0A02-4993-9D92-1A86AEFC7B3A}"/>
              </a:ext>
            </a:extLst>
          </p:cNvPr>
          <p:cNvSpPr>
            <a:spLocks noGrp="1"/>
          </p:cNvSpPr>
          <p:nvPr>
            <p:ph type="sldNum" sz="quarter" idx="12"/>
          </p:nvPr>
        </p:nvSpPr>
        <p:spPr/>
        <p:txBody>
          <a:bodyPr/>
          <a:lstStyle/>
          <a:p>
            <a:fld id="{3BCE05F6-57EB-43BB-BFC0-DB9536489C50}" type="slidenum">
              <a:rPr lang="en-US" smtClean="0"/>
              <a:t>‹#›</a:t>
            </a:fld>
            <a:endParaRPr lang="en-US"/>
          </a:p>
        </p:txBody>
      </p:sp>
    </p:spTree>
    <p:extLst>
      <p:ext uri="{BB962C8B-B14F-4D97-AF65-F5344CB8AC3E}">
        <p14:creationId xmlns:p14="http://schemas.microsoft.com/office/powerpoint/2010/main" val="23807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7F9A-8012-4979-A694-22CDD51BBC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5906F6-CCD7-4197-AA31-7603DF590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6C4F60-28C8-45E6-94DE-C34897F1E7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919B1E-9E1E-4F6D-A9AD-28041E5CE4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9CD6BB-9A3D-43DF-9DF0-87B64BCBF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97D497-CED1-4D89-B51D-24E78651E62E}"/>
              </a:ext>
            </a:extLst>
          </p:cNvPr>
          <p:cNvSpPr>
            <a:spLocks noGrp="1"/>
          </p:cNvSpPr>
          <p:nvPr>
            <p:ph type="dt" sz="half" idx="10"/>
          </p:nvPr>
        </p:nvSpPr>
        <p:spPr/>
        <p:txBody>
          <a:bodyPr/>
          <a:lstStyle/>
          <a:p>
            <a:fld id="{ACC0D938-D2E4-4C61-917F-3A5AA0D3D211}" type="datetimeFigureOut">
              <a:rPr lang="en-US" smtClean="0"/>
              <a:t>12/26/2022</a:t>
            </a:fld>
            <a:endParaRPr lang="en-US"/>
          </a:p>
        </p:txBody>
      </p:sp>
      <p:sp>
        <p:nvSpPr>
          <p:cNvPr id="8" name="Footer Placeholder 7">
            <a:extLst>
              <a:ext uri="{FF2B5EF4-FFF2-40B4-BE49-F238E27FC236}">
                <a16:creationId xmlns:a16="http://schemas.microsoft.com/office/drawing/2014/main" id="{188E6F05-C4AE-4922-9CC1-E5E289CDF5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061AE4-A08D-49F9-959A-838CDCF183EC}"/>
              </a:ext>
            </a:extLst>
          </p:cNvPr>
          <p:cNvSpPr>
            <a:spLocks noGrp="1"/>
          </p:cNvSpPr>
          <p:nvPr>
            <p:ph type="sldNum" sz="quarter" idx="12"/>
          </p:nvPr>
        </p:nvSpPr>
        <p:spPr/>
        <p:txBody>
          <a:bodyPr/>
          <a:lstStyle/>
          <a:p>
            <a:fld id="{3BCE05F6-57EB-43BB-BFC0-DB9536489C50}" type="slidenum">
              <a:rPr lang="en-US" smtClean="0"/>
              <a:t>‹#›</a:t>
            </a:fld>
            <a:endParaRPr lang="en-US"/>
          </a:p>
        </p:txBody>
      </p:sp>
    </p:spTree>
    <p:extLst>
      <p:ext uri="{BB962C8B-B14F-4D97-AF65-F5344CB8AC3E}">
        <p14:creationId xmlns:p14="http://schemas.microsoft.com/office/powerpoint/2010/main" val="3302891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4A75-31DE-4671-AFAD-5CC6DE8E47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E313DB-6B69-47B5-80CD-AE82A5FC16C7}"/>
              </a:ext>
            </a:extLst>
          </p:cNvPr>
          <p:cNvSpPr>
            <a:spLocks noGrp="1"/>
          </p:cNvSpPr>
          <p:nvPr>
            <p:ph type="dt" sz="half" idx="10"/>
          </p:nvPr>
        </p:nvSpPr>
        <p:spPr/>
        <p:txBody>
          <a:bodyPr/>
          <a:lstStyle/>
          <a:p>
            <a:fld id="{ACC0D938-D2E4-4C61-917F-3A5AA0D3D211}" type="datetimeFigureOut">
              <a:rPr lang="en-US" smtClean="0"/>
              <a:t>12/26/2022</a:t>
            </a:fld>
            <a:endParaRPr lang="en-US"/>
          </a:p>
        </p:txBody>
      </p:sp>
      <p:sp>
        <p:nvSpPr>
          <p:cNvPr id="4" name="Footer Placeholder 3">
            <a:extLst>
              <a:ext uri="{FF2B5EF4-FFF2-40B4-BE49-F238E27FC236}">
                <a16:creationId xmlns:a16="http://schemas.microsoft.com/office/drawing/2014/main" id="{51FF9499-E2C2-4725-B114-8E90FFDCB7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62B006-38EC-4B46-B4F3-E94582CED769}"/>
              </a:ext>
            </a:extLst>
          </p:cNvPr>
          <p:cNvSpPr>
            <a:spLocks noGrp="1"/>
          </p:cNvSpPr>
          <p:nvPr>
            <p:ph type="sldNum" sz="quarter" idx="12"/>
          </p:nvPr>
        </p:nvSpPr>
        <p:spPr/>
        <p:txBody>
          <a:bodyPr/>
          <a:lstStyle/>
          <a:p>
            <a:fld id="{3BCE05F6-57EB-43BB-BFC0-DB9536489C50}" type="slidenum">
              <a:rPr lang="en-US" smtClean="0"/>
              <a:t>‹#›</a:t>
            </a:fld>
            <a:endParaRPr lang="en-US"/>
          </a:p>
        </p:txBody>
      </p:sp>
    </p:spTree>
    <p:extLst>
      <p:ext uri="{BB962C8B-B14F-4D97-AF65-F5344CB8AC3E}">
        <p14:creationId xmlns:p14="http://schemas.microsoft.com/office/powerpoint/2010/main" val="281168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3A54FA-039D-410C-8792-29B3F727AC88}"/>
              </a:ext>
            </a:extLst>
          </p:cNvPr>
          <p:cNvSpPr>
            <a:spLocks noGrp="1"/>
          </p:cNvSpPr>
          <p:nvPr>
            <p:ph type="dt" sz="half" idx="10"/>
          </p:nvPr>
        </p:nvSpPr>
        <p:spPr/>
        <p:txBody>
          <a:bodyPr/>
          <a:lstStyle/>
          <a:p>
            <a:fld id="{ACC0D938-D2E4-4C61-917F-3A5AA0D3D211}" type="datetimeFigureOut">
              <a:rPr lang="en-US" smtClean="0"/>
              <a:t>12/26/2022</a:t>
            </a:fld>
            <a:endParaRPr lang="en-US"/>
          </a:p>
        </p:txBody>
      </p:sp>
      <p:sp>
        <p:nvSpPr>
          <p:cNvPr id="3" name="Footer Placeholder 2">
            <a:extLst>
              <a:ext uri="{FF2B5EF4-FFF2-40B4-BE49-F238E27FC236}">
                <a16:creationId xmlns:a16="http://schemas.microsoft.com/office/drawing/2014/main" id="{05E4BD2E-2C69-46AC-AB9B-7751CC3411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BD62DE-AD04-4828-9CDE-02B949C78EA1}"/>
              </a:ext>
            </a:extLst>
          </p:cNvPr>
          <p:cNvSpPr>
            <a:spLocks noGrp="1"/>
          </p:cNvSpPr>
          <p:nvPr>
            <p:ph type="sldNum" sz="quarter" idx="12"/>
          </p:nvPr>
        </p:nvSpPr>
        <p:spPr/>
        <p:txBody>
          <a:bodyPr/>
          <a:lstStyle/>
          <a:p>
            <a:fld id="{3BCE05F6-57EB-43BB-BFC0-DB9536489C50}" type="slidenum">
              <a:rPr lang="en-US" smtClean="0"/>
              <a:t>‹#›</a:t>
            </a:fld>
            <a:endParaRPr lang="en-US"/>
          </a:p>
        </p:txBody>
      </p:sp>
    </p:spTree>
    <p:extLst>
      <p:ext uri="{BB962C8B-B14F-4D97-AF65-F5344CB8AC3E}">
        <p14:creationId xmlns:p14="http://schemas.microsoft.com/office/powerpoint/2010/main" val="63872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244F-D24D-4433-8CC9-5A3706013A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1A4780-788E-465F-88E2-CDCF363216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B40557-CEDC-4B87-98AD-14E52BEE8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71AA84-8E8C-47C5-97A6-48AC09C8304D}"/>
              </a:ext>
            </a:extLst>
          </p:cNvPr>
          <p:cNvSpPr>
            <a:spLocks noGrp="1"/>
          </p:cNvSpPr>
          <p:nvPr>
            <p:ph type="dt" sz="half" idx="10"/>
          </p:nvPr>
        </p:nvSpPr>
        <p:spPr/>
        <p:txBody>
          <a:bodyPr/>
          <a:lstStyle/>
          <a:p>
            <a:fld id="{ACC0D938-D2E4-4C61-917F-3A5AA0D3D211}" type="datetimeFigureOut">
              <a:rPr lang="en-US" smtClean="0"/>
              <a:t>12/26/2022</a:t>
            </a:fld>
            <a:endParaRPr lang="en-US"/>
          </a:p>
        </p:txBody>
      </p:sp>
      <p:sp>
        <p:nvSpPr>
          <p:cNvPr id="6" name="Footer Placeholder 5">
            <a:extLst>
              <a:ext uri="{FF2B5EF4-FFF2-40B4-BE49-F238E27FC236}">
                <a16:creationId xmlns:a16="http://schemas.microsoft.com/office/drawing/2014/main" id="{29C9A479-DE94-4C8E-8AFA-EB2FC72A2D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D8660F-C6C3-4FE3-8033-31F98CF1516A}"/>
              </a:ext>
            </a:extLst>
          </p:cNvPr>
          <p:cNvSpPr>
            <a:spLocks noGrp="1"/>
          </p:cNvSpPr>
          <p:nvPr>
            <p:ph type="sldNum" sz="quarter" idx="12"/>
          </p:nvPr>
        </p:nvSpPr>
        <p:spPr/>
        <p:txBody>
          <a:bodyPr/>
          <a:lstStyle/>
          <a:p>
            <a:fld id="{3BCE05F6-57EB-43BB-BFC0-DB9536489C50}" type="slidenum">
              <a:rPr lang="en-US" smtClean="0"/>
              <a:t>‹#›</a:t>
            </a:fld>
            <a:endParaRPr lang="en-US"/>
          </a:p>
        </p:txBody>
      </p:sp>
    </p:spTree>
    <p:extLst>
      <p:ext uri="{BB962C8B-B14F-4D97-AF65-F5344CB8AC3E}">
        <p14:creationId xmlns:p14="http://schemas.microsoft.com/office/powerpoint/2010/main" val="377542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80C9-5A97-4EB1-8878-1EE333BEF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FEFB37-7B6A-470E-ABD2-12574C70D9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6BB06C-5E01-44DB-AD38-CB59F4D77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D4C325-2732-4BF0-8D6A-72F85DDFA32D}"/>
              </a:ext>
            </a:extLst>
          </p:cNvPr>
          <p:cNvSpPr>
            <a:spLocks noGrp="1"/>
          </p:cNvSpPr>
          <p:nvPr>
            <p:ph type="dt" sz="half" idx="10"/>
          </p:nvPr>
        </p:nvSpPr>
        <p:spPr/>
        <p:txBody>
          <a:bodyPr/>
          <a:lstStyle/>
          <a:p>
            <a:fld id="{ACC0D938-D2E4-4C61-917F-3A5AA0D3D211}" type="datetimeFigureOut">
              <a:rPr lang="en-US" smtClean="0"/>
              <a:t>12/26/2022</a:t>
            </a:fld>
            <a:endParaRPr lang="en-US"/>
          </a:p>
        </p:txBody>
      </p:sp>
      <p:sp>
        <p:nvSpPr>
          <p:cNvPr id="6" name="Footer Placeholder 5">
            <a:extLst>
              <a:ext uri="{FF2B5EF4-FFF2-40B4-BE49-F238E27FC236}">
                <a16:creationId xmlns:a16="http://schemas.microsoft.com/office/drawing/2014/main" id="{B3261190-6A13-4E37-AAF8-1B9CD4D731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5CDD5F-446E-4432-8B23-D7804C683BE7}"/>
              </a:ext>
            </a:extLst>
          </p:cNvPr>
          <p:cNvSpPr>
            <a:spLocks noGrp="1"/>
          </p:cNvSpPr>
          <p:nvPr>
            <p:ph type="sldNum" sz="quarter" idx="12"/>
          </p:nvPr>
        </p:nvSpPr>
        <p:spPr/>
        <p:txBody>
          <a:bodyPr/>
          <a:lstStyle/>
          <a:p>
            <a:fld id="{3BCE05F6-57EB-43BB-BFC0-DB9536489C50}" type="slidenum">
              <a:rPr lang="en-US" smtClean="0"/>
              <a:t>‹#›</a:t>
            </a:fld>
            <a:endParaRPr lang="en-US"/>
          </a:p>
        </p:txBody>
      </p:sp>
    </p:spTree>
    <p:extLst>
      <p:ext uri="{BB962C8B-B14F-4D97-AF65-F5344CB8AC3E}">
        <p14:creationId xmlns:p14="http://schemas.microsoft.com/office/powerpoint/2010/main" val="192936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B41DA-18B4-4D17-901B-5FBEF3B99B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41E205-7CC0-4B1D-A25F-7ABB1DEC52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F7790-0683-4B95-8557-90B207B36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0D938-D2E4-4C61-917F-3A5AA0D3D211}" type="datetimeFigureOut">
              <a:rPr lang="en-US" smtClean="0"/>
              <a:t>12/26/2022</a:t>
            </a:fld>
            <a:endParaRPr lang="en-US"/>
          </a:p>
        </p:txBody>
      </p:sp>
      <p:sp>
        <p:nvSpPr>
          <p:cNvPr id="5" name="Footer Placeholder 4">
            <a:extLst>
              <a:ext uri="{FF2B5EF4-FFF2-40B4-BE49-F238E27FC236}">
                <a16:creationId xmlns:a16="http://schemas.microsoft.com/office/drawing/2014/main" id="{77E65731-0E70-4878-B978-300D75FF1B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8C3D12-D466-4FE5-99A6-7C34E3EC8F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CE05F6-57EB-43BB-BFC0-DB9536489C50}" type="slidenum">
              <a:rPr lang="en-US" smtClean="0"/>
              <a:t>‹#›</a:t>
            </a:fld>
            <a:endParaRPr lang="en-US"/>
          </a:p>
        </p:txBody>
      </p:sp>
    </p:spTree>
    <p:extLst>
      <p:ext uri="{BB962C8B-B14F-4D97-AF65-F5344CB8AC3E}">
        <p14:creationId xmlns:p14="http://schemas.microsoft.com/office/powerpoint/2010/main" val="820863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p:txBody>
          <a:bodyPr/>
          <a:lstStyle/>
          <a:p>
            <a:pPr>
              <a:lnSpc>
                <a:spcPct val="110000"/>
              </a:lnSpc>
            </a:pPr>
            <a:r>
              <a:rPr lang="en-US" dirty="0"/>
              <a:t>Salesforce – Performance test solutioning – Stress stimulus on lightening</a:t>
            </a:r>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436369" y="5777092"/>
            <a:ext cx="3492000" cy="620016"/>
          </a:xfrm>
          <a:gradFill>
            <a:gsLst>
              <a:gs pos="8000">
                <a:schemeClr val="tx2"/>
              </a:gs>
              <a:gs pos="100000">
                <a:schemeClr val="accent2"/>
              </a:gs>
            </a:gsLst>
            <a:lin ang="14400000" scaled="0"/>
          </a:gradFill>
        </p:spPr>
        <p:txBody>
          <a:bodyPr>
            <a:normAutofit fontScale="92500" lnSpcReduction="20000"/>
          </a:bodyPr>
          <a:lstStyle/>
          <a:p>
            <a:r>
              <a:rPr lang="en-US" dirty="0"/>
              <a:t>Persistent Systems Quality Engineering</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735211" y="5039329"/>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432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2430-1E41-4F7A-A704-47CF5C261417}"/>
              </a:ext>
            </a:extLst>
          </p:cNvPr>
          <p:cNvSpPr>
            <a:spLocks noGrp="1"/>
          </p:cNvSpPr>
          <p:nvPr>
            <p:ph type="title"/>
          </p:nvPr>
        </p:nvSpPr>
        <p:spPr/>
        <p:txBody>
          <a:bodyPr/>
          <a:lstStyle/>
          <a:p>
            <a:r>
              <a:rPr lang="en-US" dirty="0"/>
              <a:t>Create a new account</a:t>
            </a:r>
          </a:p>
        </p:txBody>
      </p:sp>
      <p:pic>
        <p:nvPicPr>
          <p:cNvPr id="5" name="Content Placeholder 4">
            <a:extLst>
              <a:ext uri="{FF2B5EF4-FFF2-40B4-BE49-F238E27FC236}">
                <a16:creationId xmlns:a16="http://schemas.microsoft.com/office/drawing/2014/main" id="{35F3D9F2-D409-4923-BF35-C1E140BCB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808" y="1825625"/>
            <a:ext cx="9126384" cy="4351338"/>
          </a:xfrm>
        </p:spPr>
      </p:pic>
    </p:spTree>
    <p:extLst>
      <p:ext uri="{BB962C8B-B14F-4D97-AF65-F5344CB8AC3E}">
        <p14:creationId xmlns:p14="http://schemas.microsoft.com/office/powerpoint/2010/main" val="3152128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2983-C183-46F1-83B7-905F47F85267}"/>
              </a:ext>
            </a:extLst>
          </p:cNvPr>
          <p:cNvSpPr>
            <a:spLocks noGrp="1"/>
          </p:cNvSpPr>
          <p:nvPr>
            <p:ph type="title"/>
          </p:nvPr>
        </p:nvSpPr>
        <p:spPr/>
        <p:txBody>
          <a:bodyPr/>
          <a:lstStyle/>
          <a:p>
            <a:r>
              <a:rPr lang="en-US" dirty="0"/>
              <a:t>Account is created</a:t>
            </a:r>
          </a:p>
        </p:txBody>
      </p:sp>
      <p:pic>
        <p:nvPicPr>
          <p:cNvPr id="5" name="Content Placeholder 4">
            <a:extLst>
              <a:ext uri="{FF2B5EF4-FFF2-40B4-BE49-F238E27FC236}">
                <a16:creationId xmlns:a16="http://schemas.microsoft.com/office/drawing/2014/main" id="{B28CA88F-DECB-41CB-A234-FEDE519540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3949" y="1825625"/>
            <a:ext cx="8104101" cy="4351338"/>
          </a:xfrm>
        </p:spPr>
      </p:pic>
    </p:spTree>
    <p:extLst>
      <p:ext uri="{BB962C8B-B14F-4D97-AF65-F5344CB8AC3E}">
        <p14:creationId xmlns:p14="http://schemas.microsoft.com/office/powerpoint/2010/main" val="400922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9C05-7050-4BCE-892D-E4755E8874D0}"/>
              </a:ext>
            </a:extLst>
          </p:cNvPr>
          <p:cNvSpPr>
            <a:spLocks noGrp="1"/>
          </p:cNvSpPr>
          <p:nvPr>
            <p:ph type="title"/>
          </p:nvPr>
        </p:nvSpPr>
        <p:spPr/>
        <p:txBody>
          <a:bodyPr/>
          <a:lstStyle/>
          <a:p>
            <a:r>
              <a:rPr lang="en-US" dirty="0"/>
              <a:t>Logout</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2C5367C9-9A60-46F6-91A0-7C29C81C46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389" y="1825625"/>
            <a:ext cx="7909222" cy="4351338"/>
          </a:xfrm>
        </p:spPr>
      </p:pic>
    </p:spTree>
    <p:extLst>
      <p:ext uri="{BB962C8B-B14F-4D97-AF65-F5344CB8AC3E}">
        <p14:creationId xmlns:p14="http://schemas.microsoft.com/office/powerpoint/2010/main" val="3686720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chat or text message&#10;&#10;Description automatically generated">
            <a:extLst>
              <a:ext uri="{FF2B5EF4-FFF2-40B4-BE49-F238E27FC236}">
                <a16:creationId xmlns:a16="http://schemas.microsoft.com/office/drawing/2014/main" id="{99A76909-3192-4DCA-8DEF-598AFDCF39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4819" y="1825625"/>
            <a:ext cx="8262362" cy="4351338"/>
          </a:xfrm>
        </p:spPr>
      </p:pic>
    </p:spTree>
    <p:extLst>
      <p:ext uri="{BB962C8B-B14F-4D97-AF65-F5344CB8AC3E}">
        <p14:creationId xmlns:p14="http://schemas.microsoft.com/office/powerpoint/2010/main" val="3233191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a:xfrm>
            <a:off x="-1" y="0"/>
            <a:ext cx="11973827" cy="6857999"/>
          </a:xfrm>
        </p:spPr>
        <p:txBody>
          <a:bodyPr/>
          <a:lstStyle/>
          <a:p>
            <a:r>
              <a:rPr lang="en-US" dirty="0"/>
              <a:t>Thank</a:t>
            </a:r>
            <a:br>
              <a:rPr lang="en-US" dirty="0"/>
            </a:br>
            <a:r>
              <a:rPr lang="en-US" dirty="0" err="1"/>
              <a:t>yoU</a:t>
            </a:r>
            <a:endParaRPr lang="en-US" dirty="0"/>
          </a:p>
        </p:txBody>
      </p:sp>
      <p:sp>
        <p:nvSpPr>
          <p:cNvPr id="5" name="Text Placeholder 4">
            <a:extLst>
              <a:ext uri="{FF2B5EF4-FFF2-40B4-BE49-F238E27FC236}">
                <a16:creationId xmlns:a16="http://schemas.microsoft.com/office/drawing/2014/main" id="{045FEE4F-333C-40EF-B46D-8D25C79C05D2}"/>
              </a:ext>
            </a:extLst>
          </p:cNvPr>
          <p:cNvSpPr>
            <a:spLocks noGrp="1"/>
          </p:cNvSpPr>
          <p:nvPr>
            <p:ph type="body" sz="quarter" idx="14"/>
          </p:nvPr>
        </p:nvSpPr>
        <p:spPr/>
        <p:txBody>
          <a:bodyPr>
            <a:normAutofit fontScale="62500" lnSpcReduction="20000"/>
          </a:bodyPr>
          <a:lstStyle/>
          <a:p>
            <a:endParaRPr lang="en-US" dirty="0"/>
          </a:p>
        </p:txBody>
      </p:sp>
      <p:sp>
        <p:nvSpPr>
          <p:cNvPr id="6" name="Text Placeholder 5">
            <a:extLst>
              <a:ext uri="{FF2B5EF4-FFF2-40B4-BE49-F238E27FC236}">
                <a16:creationId xmlns:a16="http://schemas.microsoft.com/office/drawing/2014/main" id="{05F44DEB-FABF-4ADE-B7EB-29DFAFA3DFF6}"/>
              </a:ext>
            </a:extLst>
          </p:cNvPr>
          <p:cNvSpPr>
            <a:spLocks noGrp="1"/>
          </p:cNvSpPr>
          <p:nvPr>
            <p:ph type="body" sz="quarter" idx="15"/>
          </p:nvPr>
        </p:nvSpPr>
        <p:spPr/>
        <p:txBody>
          <a:bodyPr>
            <a:normAutofit fontScale="62500" lnSpcReduction="20000"/>
          </a:bodyPr>
          <a:lstStyle/>
          <a:p>
            <a:endParaRPr lang="en-US" dirty="0"/>
          </a:p>
        </p:txBody>
      </p:sp>
      <p:sp>
        <p:nvSpPr>
          <p:cNvPr id="7" name="Text Placeholder 6">
            <a:extLst>
              <a:ext uri="{FF2B5EF4-FFF2-40B4-BE49-F238E27FC236}">
                <a16:creationId xmlns:a16="http://schemas.microsoft.com/office/drawing/2014/main" id="{CF795760-75DB-4415-BB10-2C6299BBF11C}"/>
              </a:ext>
            </a:extLst>
          </p:cNvPr>
          <p:cNvSpPr>
            <a:spLocks noGrp="1"/>
          </p:cNvSpPr>
          <p:nvPr>
            <p:ph type="body" sz="quarter" idx="16"/>
          </p:nvPr>
        </p:nvSpPr>
        <p:spPr/>
        <p:txBody>
          <a:bodyPr>
            <a:normAutofit fontScale="92500" lnSpcReduction="10000"/>
          </a:bodyPr>
          <a:lstStyle/>
          <a:p>
            <a:endParaRPr lang="en-US" dirty="0"/>
          </a:p>
        </p:txBody>
      </p:sp>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46" name="Group 45" descr="Icon Phone">
            <a:extLst>
              <a:ext uri="{FF2B5EF4-FFF2-40B4-BE49-F238E27FC236}">
                <a16:creationId xmlns:a16="http://schemas.microsoft.com/office/drawing/2014/main" id="{4BB2D73A-DB1F-47D9-9BDA-D6F01A0EDC06}"/>
              </a:ext>
            </a:extLst>
          </p:cNvPr>
          <p:cNvGrpSpPr/>
          <p:nvPr/>
        </p:nvGrpSpPr>
        <p:grpSpPr>
          <a:xfrm>
            <a:off x="1365937" y="5637315"/>
            <a:ext cx="297521" cy="297521"/>
            <a:chOff x="1334697" y="5606075"/>
            <a:chExt cx="360000" cy="360000"/>
          </a:xfrm>
        </p:grpSpPr>
        <p:sp>
          <p:nvSpPr>
            <p:cNvPr id="47" name="Freeform: Shape 46">
              <a:extLst>
                <a:ext uri="{FF2B5EF4-FFF2-40B4-BE49-F238E27FC236}">
                  <a16:creationId xmlns:a16="http://schemas.microsoft.com/office/drawing/2014/main" id="{3C40AF29-F294-4B60-B5B4-56011134948E}"/>
                </a:ext>
              </a:extLst>
            </p:cNvPr>
            <p:cNvSpPr/>
            <p:nvPr/>
          </p:nvSpPr>
          <p:spPr>
            <a:xfrm>
              <a:off x="1423220" y="562446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48" name="Freeform: Shape 47">
              <a:extLst>
                <a:ext uri="{FF2B5EF4-FFF2-40B4-BE49-F238E27FC236}">
                  <a16:creationId xmlns:a16="http://schemas.microsoft.com/office/drawing/2014/main" id="{82F5782C-5E0E-47EA-861C-88990A8D95DF}"/>
                </a:ext>
              </a:extLst>
            </p:cNvPr>
            <p:cNvSpPr/>
            <p:nvPr/>
          </p:nvSpPr>
          <p:spPr>
            <a:xfrm>
              <a:off x="1491815" y="5800385"/>
              <a:ext cx="9525" cy="9525"/>
            </a:xfrm>
            <a:custGeom>
              <a:avLst/>
              <a:gdLst>
                <a:gd name="connsiteX0" fmla="*/ 0 w 9525"/>
                <a:gd name="connsiteY0" fmla="*/ 0 h 9525"/>
                <a:gd name="connsiteX1" fmla="*/ 17145 w 9525"/>
                <a:gd name="connsiteY1" fmla="*/ 18098 h 9525"/>
              </a:gdLst>
              <a:ahLst/>
              <a:cxnLst>
                <a:cxn ang="0">
                  <a:pos x="connsiteX0" y="connsiteY0"/>
                </a:cxn>
                <a:cxn ang="0">
                  <a:pos x="connsiteX1" y="connsiteY1"/>
                </a:cxn>
              </a:cxnLst>
              <a:rect l="l" t="t" r="r" b="b"/>
              <a:pathLst>
                <a:path w="9525" h="9525">
                  <a:moveTo>
                    <a:pt x="0" y="0"/>
                  </a:moveTo>
                  <a:lnTo>
                    <a:pt x="17145" y="18098"/>
                  </a:lnTo>
                </a:path>
              </a:pathLst>
            </a:custGeom>
            <a:ln w="23813" cap="flat">
              <a:solidFill>
                <a:schemeClr val="accent1"/>
              </a:solidFill>
              <a:prstDash val="solid"/>
              <a:round/>
            </a:ln>
          </p:spPr>
          <p:txBody>
            <a:bodyPr rtlCol="0" anchor="ctr"/>
            <a:lstStyle/>
            <a:p>
              <a:endParaRPr lang="en-US" dirty="0"/>
            </a:p>
          </p:txBody>
        </p:sp>
        <p:sp>
          <p:nvSpPr>
            <p:cNvPr id="49" name="Freeform: Shape 48">
              <a:extLst>
                <a:ext uri="{FF2B5EF4-FFF2-40B4-BE49-F238E27FC236}">
                  <a16:creationId xmlns:a16="http://schemas.microsoft.com/office/drawing/2014/main" id="{0ACDDF69-03CD-491C-A9E4-08E5726C5BD3}"/>
                </a:ext>
              </a:extLst>
            </p:cNvPr>
            <p:cNvSpPr/>
            <p:nvPr/>
          </p:nvSpPr>
          <p:spPr>
            <a:xfrm>
              <a:off x="1334697" y="5606075"/>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0" name="Group 49" descr="Icon Email">
            <a:extLst>
              <a:ext uri="{FF2B5EF4-FFF2-40B4-BE49-F238E27FC236}">
                <a16:creationId xmlns:a16="http://schemas.microsoft.com/office/drawing/2014/main" id="{F7F47E31-EB9A-4529-BE0F-A1213B79FE07}"/>
              </a:ext>
            </a:extLst>
          </p:cNvPr>
          <p:cNvGrpSpPr/>
          <p:nvPr/>
        </p:nvGrpSpPr>
        <p:grpSpPr>
          <a:xfrm>
            <a:off x="1365937" y="5133777"/>
            <a:ext cx="297521" cy="297521"/>
            <a:chOff x="1334697" y="5102537"/>
            <a:chExt cx="360000" cy="360000"/>
          </a:xfrm>
        </p:grpSpPr>
        <p:grpSp>
          <p:nvGrpSpPr>
            <p:cNvPr id="51" name="Group 50">
              <a:extLst>
                <a:ext uri="{FF2B5EF4-FFF2-40B4-BE49-F238E27FC236}">
                  <a16:creationId xmlns:a16="http://schemas.microsoft.com/office/drawing/2014/main" id="{299C0ACA-AA85-4505-A8DF-0275634D7832}"/>
                </a:ext>
              </a:extLst>
            </p:cNvPr>
            <p:cNvGrpSpPr/>
            <p:nvPr/>
          </p:nvGrpSpPr>
          <p:grpSpPr>
            <a:xfrm>
              <a:off x="1413695" y="5129259"/>
              <a:ext cx="257175" cy="257175"/>
              <a:chOff x="1423220" y="5138784"/>
              <a:chExt cx="257175" cy="257175"/>
            </a:xfrm>
          </p:grpSpPr>
          <p:sp>
            <p:nvSpPr>
              <p:cNvPr id="53" name="Freeform: Shape 52">
                <a:extLst>
                  <a:ext uri="{FF2B5EF4-FFF2-40B4-BE49-F238E27FC236}">
                    <a16:creationId xmlns:a16="http://schemas.microsoft.com/office/drawing/2014/main" id="{85AA236B-9A92-4808-B7BB-0AEF3FD2754B}"/>
                  </a:ext>
                </a:extLst>
              </p:cNvPr>
              <p:cNvSpPr/>
              <p:nvPr/>
            </p:nvSpPr>
            <p:spPr>
              <a:xfrm>
                <a:off x="1423220" y="513878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54" name="Freeform: Shape 53">
                <a:extLst>
                  <a:ext uri="{FF2B5EF4-FFF2-40B4-BE49-F238E27FC236}">
                    <a16:creationId xmlns:a16="http://schemas.microsoft.com/office/drawing/2014/main" id="{94E72230-A0A3-4A80-AD64-FE14B4AA1A95}"/>
                  </a:ext>
                </a:extLst>
              </p:cNvPr>
              <p:cNvSpPr/>
              <p:nvPr/>
            </p:nvSpPr>
            <p:spPr>
              <a:xfrm>
                <a:off x="1427045" y="5144212"/>
                <a:ext cx="161925" cy="161925"/>
              </a:xfrm>
              <a:custGeom>
                <a:avLst/>
                <a:gdLst>
                  <a:gd name="connsiteX0" fmla="*/ 0 w 161925"/>
                  <a:gd name="connsiteY0" fmla="*/ 162878 h 161925"/>
                  <a:gd name="connsiteX1" fmla="*/ 141923 w 161925"/>
                  <a:gd name="connsiteY1" fmla="*/ 135255 h 161925"/>
                  <a:gd name="connsiteX2" fmla="*/ 162878 w 161925"/>
                  <a:gd name="connsiteY2" fmla="*/ 0 h 161925"/>
                </a:gdLst>
                <a:ahLst/>
                <a:cxnLst>
                  <a:cxn ang="0">
                    <a:pos x="connsiteX0" y="connsiteY0"/>
                  </a:cxn>
                  <a:cxn ang="0">
                    <a:pos x="connsiteX1" y="connsiteY1"/>
                  </a:cxn>
                  <a:cxn ang="0">
                    <a:pos x="connsiteX2" y="connsiteY2"/>
                  </a:cxn>
                </a:cxnLst>
                <a:rect l="l" t="t" r="r" b="b"/>
                <a:pathLst>
                  <a:path w="161925" h="161925">
                    <a:moveTo>
                      <a:pt x="0" y="162878"/>
                    </a:moveTo>
                    <a:lnTo>
                      <a:pt x="141923" y="135255"/>
                    </a:lnTo>
                    <a:lnTo>
                      <a:pt x="162878" y="0"/>
                    </a:lnTo>
                  </a:path>
                </a:pathLst>
              </a:custGeom>
              <a:noFill/>
              <a:ln w="23813" cap="flat">
                <a:solidFill>
                  <a:schemeClr val="accent1"/>
                </a:solidFill>
                <a:prstDash val="solid"/>
                <a:round/>
              </a:ln>
            </p:spPr>
            <p:txBody>
              <a:bodyPr rtlCol="0" anchor="ctr"/>
              <a:lstStyle/>
              <a:p>
                <a:endParaRPr lang="en-US" dirty="0"/>
              </a:p>
            </p:txBody>
          </p:sp>
        </p:grpSp>
        <p:sp>
          <p:nvSpPr>
            <p:cNvPr id="52" name="Freeform: Shape 51">
              <a:extLst>
                <a:ext uri="{FF2B5EF4-FFF2-40B4-BE49-F238E27FC236}">
                  <a16:creationId xmlns:a16="http://schemas.microsoft.com/office/drawing/2014/main" id="{D01D119F-74E1-4482-B664-AAD0BB5B651F}"/>
                </a:ext>
              </a:extLst>
            </p:cNvPr>
            <p:cNvSpPr/>
            <p:nvPr/>
          </p:nvSpPr>
          <p:spPr>
            <a:xfrm>
              <a:off x="1334697" y="5102537"/>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5" name="Group 54" descr="Icon Person">
            <a:extLst>
              <a:ext uri="{FF2B5EF4-FFF2-40B4-BE49-F238E27FC236}">
                <a16:creationId xmlns:a16="http://schemas.microsoft.com/office/drawing/2014/main" id="{9E1A2D9D-4A3F-4720-9A14-FFD74FC5C7A2}"/>
              </a:ext>
            </a:extLst>
          </p:cNvPr>
          <p:cNvGrpSpPr/>
          <p:nvPr/>
        </p:nvGrpSpPr>
        <p:grpSpPr>
          <a:xfrm>
            <a:off x="1365937" y="4611901"/>
            <a:ext cx="297521" cy="297521"/>
            <a:chOff x="1334697" y="4580661"/>
            <a:chExt cx="360000" cy="360000"/>
          </a:xfrm>
        </p:grpSpPr>
        <p:grpSp>
          <p:nvGrpSpPr>
            <p:cNvPr id="56" name="Group 55">
              <a:extLst>
                <a:ext uri="{FF2B5EF4-FFF2-40B4-BE49-F238E27FC236}">
                  <a16:creationId xmlns:a16="http://schemas.microsoft.com/office/drawing/2014/main" id="{FBC59C07-FDEC-40D0-BE4E-E1FAC0DEBC4A}"/>
                </a:ext>
              </a:extLst>
            </p:cNvPr>
            <p:cNvGrpSpPr/>
            <p:nvPr/>
          </p:nvGrpSpPr>
          <p:grpSpPr>
            <a:xfrm>
              <a:off x="1421012" y="4633770"/>
              <a:ext cx="180975" cy="231458"/>
              <a:chOff x="1443237" y="4633770"/>
              <a:chExt cx="180975" cy="231458"/>
            </a:xfrm>
          </p:grpSpPr>
          <p:sp>
            <p:nvSpPr>
              <p:cNvPr id="58" name="Freeform: Shape 57">
                <a:extLst>
                  <a:ext uri="{FF2B5EF4-FFF2-40B4-BE49-F238E27FC236}">
                    <a16:creationId xmlns:a16="http://schemas.microsoft.com/office/drawing/2014/main" id="{15EC7012-98A7-4A94-8CC9-0EC3408A6BC4}"/>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519FE88-ED74-4D46-86D2-F2530BE46026}"/>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57" name="Freeform: Shape 56">
              <a:extLst>
                <a:ext uri="{FF2B5EF4-FFF2-40B4-BE49-F238E27FC236}">
                  <a16:creationId xmlns:a16="http://schemas.microsoft.com/office/drawing/2014/main" id="{03AF6D1D-DE4A-460B-A540-E7DACF1F333F}"/>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sp>
        <p:nvSpPr>
          <p:cNvPr id="8" name="Text Placeholder 7">
            <a:extLst>
              <a:ext uri="{FF2B5EF4-FFF2-40B4-BE49-F238E27FC236}">
                <a16:creationId xmlns:a16="http://schemas.microsoft.com/office/drawing/2014/main" id="{0E0EE5C1-4894-4204-A4BB-447A77D181C1}"/>
              </a:ext>
            </a:extLst>
          </p:cNvPr>
          <p:cNvSpPr>
            <a:spLocks noGrp="1"/>
          </p:cNvSpPr>
          <p:nvPr>
            <p:ph type="body" sz="quarter" idx="13"/>
          </p:nvPr>
        </p:nvSpPr>
        <p:spPr/>
        <p:txBody>
          <a:bodyPr>
            <a:normAutofit fontScale="92500" lnSpcReduction="10000"/>
          </a:bodyPr>
          <a:lstStyle/>
          <a:p>
            <a:r>
              <a:rPr lang="en-US" dirty="0"/>
              <a:t>Pavan Magal</a:t>
            </a:r>
          </a:p>
        </p:txBody>
      </p:sp>
    </p:spTree>
    <p:extLst>
      <p:ext uri="{BB962C8B-B14F-4D97-AF65-F5344CB8AC3E}">
        <p14:creationId xmlns:p14="http://schemas.microsoft.com/office/powerpoint/2010/main" val="3476954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EF2BF4-D600-4C9B-AD49-A64951BD257F}"/>
              </a:ext>
            </a:extLst>
          </p:cNvPr>
          <p:cNvSpPr>
            <a:spLocks noGrp="1"/>
          </p:cNvSpPr>
          <p:nvPr>
            <p:ph type="title"/>
          </p:nvPr>
        </p:nvSpPr>
        <p:spPr>
          <a:xfrm>
            <a:off x="683888" y="342209"/>
            <a:ext cx="7560000" cy="370166"/>
          </a:xfrm>
        </p:spPr>
        <p:txBody>
          <a:bodyPr>
            <a:normAutofit fontScale="90000"/>
          </a:bodyPr>
          <a:lstStyle/>
          <a:p>
            <a:r>
              <a:rPr lang="en-US" dirty="0"/>
              <a:t>Performance  tool evaluation criteria</a:t>
            </a:r>
          </a:p>
        </p:txBody>
      </p:sp>
      <p:sp>
        <p:nvSpPr>
          <p:cNvPr id="4" name="Content Placeholder 3">
            <a:extLst>
              <a:ext uri="{FF2B5EF4-FFF2-40B4-BE49-F238E27FC236}">
                <a16:creationId xmlns:a16="http://schemas.microsoft.com/office/drawing/2014/main" id="{701BAF49-DB53-483E-98AB-2A7636F2B962}"/>
              </a:ext>
            </a:extLst>
          </p:cNvPr>
          <p:cNvSpPr>
            <a:spLocks noGrp="1"/>
          </p:cNvSpPr>
          <p:nvPr>
            <p:ph idx="1"/>
          </p:nvPr>
        </p:nvSpPr>
        <p:spPr/>
        <p:txBody>
          <a:bodyPr/>
          <a:lstStyle/>
          <a:p>
            <a:r>
              <a:rPr lang="en-US" sz="2000" b="1" dirty="0"/>
              <a:t>Performance Test Tool Evaluation Criteria</a:t>
            </a:r>
          </a:p>
          <a:p>
            <a:pPr lvl="1"/>
            <a:endParaRPr lang="en-US" dirty="0"/>
          </a:p>
          <a:p>
            <a:pPr marL="1038225" lvl="4" indent="-228600">
              <a:buFont typeface="+mj-lt"/>
              <a:buAutoNum type="arabicPeriod"/>
            </a:pPr>
            <a:r>
              <a:rPr lang="en-US" sz="2000" dirty="0"/>
              <a:t>Wide Protocol Support.</a:t>
            </a:r>
          </a:p>
          <a:p>
            <a:pPr marL="1038225" lvl="4" indent="-228600">
              <a:buFont typeface="+mj-lt"/>
              <a:buAutoNum type="arabicPeriod"/>
            </a:pPr>
            <a:r>
              <a:rPr lang="en-US" sz="2000" dirty="0"/>
              <a:t>Support to Distributed, Scalable Load Testing mechanism and Scenario Customization.</a:t>
            </a:r>
          </a:p>
          <a:p>
            <a:pPr marL="1038225" lvl="4" indent="-228600">
              <a:buFont typeface="+mj-lt"/>
              <a:buAutoNum type="arabicPeriod"/>
            </a:pPr>
            <a:r>
              <a:rPr lang="en-US" sz="2000" dirty="0"/>
              <a:t>Automated Reporting.</a:t>
            </a:r>
          </a:p>
          <a:p>
            <a:pPr marL="1038225" lvl="4" indent="-228600">
              <a:buFont typeface="+mj-lt"/>
              <a:buAutoNum type="arabicPeriod"/>
            </a:pPr>
            <a:r>
              <a:rPr lang="en-US" sz="2000" dirty="0"/>
              <a:t>Licensing Costs, Options and Restrictions.</a:t>
            </a:r>
          </a:p>
          <a:p>
            <a:pPr marL="1038225" lvl="4" indent="-228600">
              <a:buFont typeface="+mj-lt"/>
              <a:buAutoNum type="arabicPeriod"/>
            </a:pPr>
            <a:r>
              <a:rPr lang="en-US" sz="2000" dirty="0"/>
              <a:t>Technical Support Assistance.</a:t>
            </a:r>
          </a:p>
          <a:p>
            <a:pPr marL="1038225" lvl="4" indent="-228600">
              <a:buFont typeface="+mj-lt"/>
              <a:buAutoNum type="arabicPeriod"/>
            </a:pPr>
            <a:r>
              <a:rPr lang="en-US" sz="2000" dirty="0"/>
              <a:t>Shift Left CI/CD Integration support.</a:t>
            </a:r>
          </a:p>
          <a:p>
            <a:pPr marL="1038225" lvl="4" indent="-228600">
              <a:buFont typeface="+mj-lt"/>
              <a:buAutoNum type="arabicPeriod"/>
            </a:pPr>
            <a:r>
              <a:rPr lang="en-US" sz="2000" dirty="0"/>
              <a:t>Observability APM Tool Integration and Customizations.</a:t>
            </a:r>
          </a:p>
          <a:p>
            <a:pPr marL="1038225" lvl="4" indent="-228600">
              <a:buFont typeface="+mj-lt"/>
              <a:buAutoNum type="arabicPeriod"/>
            </a:pPr>
            <a:endParaRPr lang="en-US" dirty="0"/>
          </a:p>
          <a:p>
            <a:pPr marL="1038225" lvl="4" indent="-228600">
              <a:buFont typeface="+mj-lt"/>
              <a:buAutoNum type="arabicPeriod"/>
            </a:pPr>
            <a:endParaRPr lang="en-US" dirty="0"/>
          </a:p>
          <a:p>
            <a:pPr marL="1038225" lvl="4" indent="-228600">
              <a:buFont typeface="+mj-lt"/>
              <a:buAutoNum type="arabicPeriod"/>
            </a:pPr>
            <a:endParaRPr lang="en-US" dirty="0"/>
          </a:p>
        </p:txBody>
      </p:sp>
      <p:sp>
        <p:nvSpPr>
          <p:cNvPr id="5" name="Slide Number Placeholder 4">
            <a:extLst>
              <a:ext uri="{FF2B5EF4-FFF2-40B4-BE49-F238E27FC236}">
                <a16:creationId xmlns:a16="http://schemas.microsoft.com/office/drawing/2014/main" id="{64F5FA5B-FD13-40CC-B79F-4E80BBF62141}"/>
              </a:ext>
            </a:extLst>
          </p:cNvPr>
          <p:cNvSpPr>
            <a:spLocks noGrp="1"/>
          </p:cNvSpPr>
          <p:nvPr>
            <p:ph type="sldNum" sz="quarter" idx="11"/>
          </p:nvPr>
        </p:nvSpPr>
        <p:spPr/>
        <p:txBody>
          <a:bodyPr/>
          <a:lstStyle/>
          <a:p>
            <a:fld id="{EECC7194-A4D0-457B-9D3E-53681723AFF7}" type="slidenum">
              <a:rPr lang="en-US" smtClean="0"/>
              <a:pPr/>
              <a:t>15</a:t>
            </a:fld>
            <a:endParaRPr lang="en-US" dirty="0"/>
          </a:p>
        </p:txBody>
      </p:sp>
    </p:spTree>
    <p:extLst>
      <p:ext uri="{BB962C8B-B14F-4D97-AF65-F5344CB8AC3E}">
        <p14:creationId xmlns:p14="http://schemas.microsoft.com/office/powerpoint/2010/main" val="137955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6AAF-54CC-45B8-BA98-1D4001524E1B}"/>
              </a:ext>
            </a:extLst>
          </p:cNvPr>
          <p:cNvSpPr>
            <a:spLocks noGrp="1"/>
          </p:cNvSpPr>
          <p:nvPr>
            <p:ph type="title"/>
          </p:nvPr>
        </p:nvSpPr>
        <p:spPr>
          <a:xfrm>
            <a:off x="367862" y="420218"/>
            <a:ext cx="8711939" cy="694793"/>
          </a:xfrm>
        </p:spPr>
        <p:txBody>
          <a:bodyPr>
            <a:normAutofit fontScale="90000"/>
          </a:bodyPr>
          <a:lstStyle/>
          <a:p>
            <a:r>
              <a:rPr lang="en-US" dirty="0"/>
              <a:t>Salesforce…what and Why?</a:t>
            </a:r>
          </a:p>
        </p:txBody>
      </p:sp>
      <p:sp>
        <p:nvSpPr>
          <p:cNvPr id="3" name="Slide Number Placeholder 2">
            <a:extLst>
              <a:ext uri="{FF2B5EF4-FFF2-40B4-BE49-F238E27FC236}">
                <a16:creationId xmlns:a16="http://schemas.microsoft.com/office/drawing/2014/main" id="{556E8976-0C73-4B1B-A6C8-888180B5165B}"/>
              </a:ext>
            </a:extLst>
          </p:cNvPr>
          <p:cNvSpPr>
            <a:spLocks noGrp="1"/>
          </p:cNvSpPr>
          <p:nvPr>
            <p:ph type="sldNum" sz="quarter" idx="11"/>
          </p:nvPr>
        </p:nvSpPr>
        <p:spPr/>
        <p:txBody>
          <a:bodyPr/>
          <a:lstStyle/>
          <a:p>
            <a:fld id="{EECC7194-A4D0-457B-9D3E-53681723AFF7}" type="slidenum">
              <a:rPr lang="en-US" noProof="0" smtClean="0"/>
              <a:pPr/>
              <a:t>2</a:t>
            </a:fld>
            <a:endParaRPr lang="en-US" noProof="0" dirty="0"/>
          </a:p>
        </p:txBody>
      </p:sp>
      <p:sp>
        <p:nvSpPr>
          <p:cNvPr id="4" name="Text Placeholder 3">
            <a:extLst>
              <a:ext uri="{FF2B5EF4-FFF2-40B4-BE49-F238E27FC236}">
                <a16:creationId xmlns:a16="http://schemas.microsoft.com/office/drawing/2014/main" id="{7DAA4AB2-3622-4977-A8E2-944D208B35E5}"/>
              </a:ext>
            </a:extLst>
          </p:cNvPr>
          <p:cNvSpPr>
            <a:spLocks noGrp="1"/>
          </p:cNvSpPr>
          <p:nvPr>
            <p:ph type="body" sz="quarter" idx="13"/>
          </p:nvPr>
        </p:nvSpPr>
        <p:spPr>
          <a:xfrm>
            <a:off x="682863" y="3668499"/>
            <a:ext cx="3155248" cy="2573265"/>
          </a:xfrm>
        </p:spPr>
        <p:txBody>
          <a:bodyPr>
            <a:normAutofit/>
          </a:bodyPr>
          <a:lstStyle/>
          <a:p>
            <a:pPr marL="0" indent="0">
              <a:buNone/>
            </a:pPr>
            <a:r>
              <a:rPr lang="en-US" sz="1400" b="1" dirty="0"/>
              <a:t>What is Salesforce?</a:t>
            </a:r>
          </a:p>
          <a:p>
            <a:pPr marL="0" indent="0">
              <a:buNone/>
            </a:pPr>
            <a:endParaRPr lang="en-US" dirty="0"/>
          </a:p>
          <a:p>
            <a:pPr algn="l">
              <a:buFont typeface="Arial" panose="020B0604020202020204" pitchFamily="34" charset="0"/>
              <a:buChar char="•"/>
            </a:pPr>
            <a:r>
              <a:rPr lang="en-US" b="0" i="0" dirty="0">
                <a:solidFill>
                  <a:srgbClr val="444444"/>
                </a:solidFill>
                <a:effectLst/>
                <a:latin typeface="Roboto" panose="02000000000000000000" pitchFamily="2" charset="0"/>
              </a:rPr>
              <a:t>Salesforce is an American cloud-based software company headquartered in San Francisco, California. It provides customer relationship management (CRM) service and also provides enterprise applications focused on customer service, marketing automation, analytics, and application development.</a:t>
            </a:r>
          </a:p>
          <a:p>
            <a:endParaRPr lang="en-US" b="1" dirty="0"/>
          </a:p>
        </p:txBody>
      </p:sp>
      <p:sp>
        <p:nvSpPr>
          <p:cNvPr id="6" name="Text Placeholder 5">
            <a:extLst>
              <a:ext uri="{FF2B5EF4-FFF2-40B4-BE49-F238E27FC236}">
                <a16:creationId xmlns:a16="http://schemas.microsoft.com/office/drawing/2014/main" id="{ED4C3315-B28F-47ED-B08C-BE7B7DEE8C13}"/>
              </a:ext>
            </a:extLst>
          </p:cNvPr>
          <p:cNvSpPr>
            <a:spLocks noGrp="1"/>
          </p:cNvSpPr>
          <p:nvPr>
            <p:ph type="body" sz="quarter" idx="15"/>
          </p:nvPr>
        </p:nvSpPr>
        <p:spPr>
          <a:xfrm>
            <a:off x="4027297" y="3589420"/>
            <a:ext cx="3604827" cy="3662717"/>
          </a:xfrm>
        </p:spPr>
        <p:txBody>
          <a:bodyPr>
            <a:normAutofit/>
          </a:bodyPr>
          <a:lstStyle/>
          <a:p>
            <a:pPr marL="0" indent="0">
              <a:buNone/>
            </a:pPr>
            <a:r>
              <a:rPr lang="en-US" sz="1400" b="1" dirty="0"/>
              <a:t>Features /Products :</a:t>
            </a:r>
          </a:p>
          <a:p>
            <a:r>
              <a:rPr lang="en-US" b="0" i="0" dirty="0">
                <a:solidFill>
                  <a:srgbClr val="610B4B"/>
                </a:solidFill>
                <a:effectLst/>
                <a:latin typeface="erdana"/>
              </a:rPr>
              <a:t>Account and Contact Management</a:t>
            </a:r>
          </a:p>
          <a:p>
            <a:r>
              <a:rPr lang="en-US" b="0" i="0" dirty="0">
                <a:solidFill>
                  <a:srgbClr val="610B4B"/>
                </a:solidFill>
                <a:effectLst/>
                <a:latin typeface="erdana"/>
              </a:rPr>
              <a:t>Opportunity Management</a:t>
            </a:r>
          </a:p>
          <a:p>
            <a:r>
              <a:rPr lang="en-US" b="0" i="0" dirty="0">
                <a:solidFill>
                  <a:srgbClr val="610B4B"/>
                </a:solidFill>
                <a:effectLst/>
                <a:latin typeface="erdana"/>
              </a:rPr>
              <a:t>Salesforce Engage</a:t>
            </a:r>
          </a:p>
          <a:p>
            <a:r>
              <a:rPr lang="en-US" b="0" i="0" dirty="0">
                <a:solidFill>
                  <a:srgbClr val="610B4B"/>
                </a:solidFill>
                <a:effectLst/>
                <a:latin typeface="erdana"/>
              </a:rPr>
              <a:t>Sales Collaboration</a:t>
            </a:r>
          </a:p>
          <a:p>
            <a:r>
              <a:rPr lang="en-US" b="0" i="0" dirty="0">
                <a:solidFill>
                  <a:srgbClr val="610B4B"/>
                </a:solidFill>
                <a:effectLst/>
                <a:latin typeface="erdana"/>
              </a:rPr>
              <a:t>Sales Performance Management</a:t>
            </a:r>
          </a:p>
          <a:p>
            <a:r>
              <a:rPr lang="en-US" b="0" i="0" dirty="0">
                <a:solidFill>
                  <a:srgbClr val="610B4B"/>
                </a:solidFill>
                <a:effectLst/>
                <a:latin typeface="erdana"/>
              </a:rPr>
              <a:t>Lead Management</a:t>
            </a:r>
          </a:p>
          <a:p>
            <a:r>
              <a:rPr lang="en-US" b="0" i="0" dirty="0">
                <a:solidFill>
                  <a:srgbClr val="610B4B"/>
                </a:solidFill>
                <a:effectLst/>
                <a:latin typeface="erdana"/>
              </a:rPr>
              <a:t>Salesforce Mobile App</a:t>
            </a:r>
          </a:p>
          <a:p>
            <a:r>
              <a:rPr lang="en-US" b="0" i="0" dirty="0">
                <a:solidFill>
                  <a:srgbClr val="610B4B"/>
                </a:solidFill>
                <a:effectLst/>
                <a:latin typeface="erdana"/>
              </a:rPr>
              <a:t>Workflow and Approvals</a:t>
            </a:r>
          </a:p>
          <a:p>
            <a:r>
              <a:rPr lang="en-US" b="0" i="0" dirty="0">
                <a:solidFill>
                  <a:srgbClr val="610B4B"/>
                </a:solidFill>
                <a:effectLst/>
                <a:latin typeface="erdana"/>
              </a:rPr>
              <a:t>File Sync and Share</a:t>
            </a:r>
          </a:p>
          <a:p>
            <a:r>
              <a:rPr lang="en-US" b="0" i="0" dirty="0">
                <a:solidFill>
                  <a:srgbClr val="610B4B"/>
                </a:solidFill>
                <a:effectLst/>
                <a:latin typeface="erdana"/>
              </a:rPr>
              <a:t>Sales Forecasting</a:t>
            </a:r>
          </a:p>
          <a:p>
            <a:r>
              <a:rPr lang="en-US" dirty="0" err="1"/>
              <a:t>etc</a:t>
            </a:r>
            <a:endParaRPr lang="en-US" dirty="0"/>
          </a:p>
          <a:p>
            <a:endParaRPr lang="en-US" dirty="0"/>
          </a:p>
        </p:txBody>
      </p:sp>
      <p:sp>
        <p:nvSpPr>
          <p:cNvPr id="8" name="Text Placeholder 7">
            <a:extLst>
              <a:ext uri="{FF2B5EF4-FFF2-40B4-BE49-F238E27FC236}">
                <a16:creationId xmlns:a16="http://schemas.microsoft.com/office/drawing/2014/main" id="{0DB71C25-4024-4FE2-9996-BE3D226F2086}"/>
              </a:ext>
            </a:extLst>
          </p:cNvPr>
          <p:cNvSpPr>
            <a:spLocks noGrp="1"/>
          </p:cNvSpPr>
          <p:nvPr>
            <p:ph type="body" sz="quarter" idx="17"/>
          </p:nvPr>
        </p:nvSpPr>
        <p:spPr>
          <a:xfrm>
            <a:off x="8344200" y="3668499"/>
            <a:ext cx="3276000" cy="2238815"/>
          </a:xfrm>
        </p:spPr>
        <p:txBody>
          <a:bodyPr>
            <a:normAutofit fontScale="92500" lnSpcReduction="10000"/>
          </a:bodyPr>
          <a:lstStyle/>
          <a:p>
            <a:pPr marL="0" indent="0">
              <a:buNone/>
            </a:pPr>
            <a:r>
              <a:rPr lang="en-US" b="1" dirty="0"/>
              <a:t>Why is Salesforce used in the current IT services?</a:t>
            </a:r>
          </a:p>
          <a:p>
            <a:pPr algn="l">
              <a:buFont typeface="Arial" panose="020B0604020202020204" pitchFamily="34" charset="0"/>
              <a:buChar char="•"/>
            </a:pPr>
            <a:r>
              <a:rPr lang="en-US" b="0" i="0" dirty="0">
                <a:solidFill>
                  <a:srgbClr val="111111"/>
                </a:solidFill>
                <a:effectLst/>
                <a:latin typeface="Roboto" panose="02000000000000000000" pitchFamily="2" charset="0"/>
              </a:rPr>
              <a:t> Better Time Management Time management is a huge benefit of Salesforce and one of the best ways to allow a business to grow and thrive. ...</a:t>
            </a:r>
          </a:p>
          <a:p>
            <a:pPr algn="l">
              <a:buFont typeface="Arial" panose="020B0604020202020204" pitchFamily="34" charset="0"/>
              <a:buChar char="•"/>
            </a:pPr>
            <a:r>
              <a:rPr lang="en-US" b="0" i="0" dirty="0">
                <a:solidFill>
                  <a:srgbClr val="111111"/>
                </a:solidFill>
                <a:effectLst/>
                <a:latin typeface="Roboto" panose="02000000000000000000" pitchFamily="2" charset="0"/>
              </a:rPr>
              <a:t> Ultimate Accessibility Since Salesforce is cloud software, it’s accessible anywhere and everywhere you have access to the Internet. ...</a:t>
            </a:r>
          </a:p>
          <a:p>
            <a:pPr algn="l">
              <a:buFont typeface="Arial" panose="020B0604020202020204" pitchFamily="34" charset="0"/>
              <a:buChar char="•"/>
            </a:pPr>
            <a:r>
              <a:rPr lang="en-US" b="0" i="0" dirty="0">
                <a:solidFill>
                  <a:srgbClr val="111111"/>
                </a:solidFill>
                <a:effectLst/>
                <a:latin typeface="Roboto" panose="02000000000000000000" pitchFamily="2" charset="0"/>
              </a:rPr>
              <a:t>Increased Revenue ...</a:t>
            </a:r>
          </a:p>
          <a:p>
            <a:pPr algn="l">
              <a:buFont typeface="Arial" panose="020B0604020202020204" pitchFamily="34" charset="0"/>
              <a:buChar char="•"/>
            </a:pPr>
            <a:r>
              <a:rPr lang="en-US" b="0" i="0" dirty="0">
                <a:solidFill>
                  <a:srgbClr val="111111"/>
                </a:solidFill>
                <a:effectLst/>
                <a:latin typeface="Roboto" panose="02000000000000000000" pitchFamily="2" charset="0"/>
              </a:rPr>
              <a:t> Greater Customer Satisfaction ...</a:t>
            </a:r>
          </a:p>
          <a:p>
            <a:pPr algn="l">
              <a:buFont typeface="Arial" panose="020B0604020202020204" pitchFamily="34" charset="0"/>
              <a:buChar char="•"/>
            </a:pPr>
            <a:r>
              <a:rPr lang="en-US" b="0" i="0" dirty="0">
                <a:solidFill>
                  <a:srgbClr val="111111"/>
                </a:solidFill>
                <a:effectLst/>
                <a:latin typeface="Roboto" panose="02000000000000000000" pitchFamily="2" charset="0"/>
              </a:rPr>
              <a:t> Simple Account Planning </a:t>
            </a:r>
          </a:p>
          <a:p>
            <a:endParaRPr lang="en-US" b="1" dirty="0"/>
          </a:p>
        </p:txBody>
      </p:sp>
      <p:sp>
        <p:nvSpPr>
          <p:cNvPr id="13" name="Text Placeholder 12">
            <a:extLst>
              <a:ext uri="{FF2B5EF4-FFF2-40B4-BE49-F238E27FC236}">
                <a16:creationId xmlns:a16="http://schemas.microsoft.com/office/drawing/2014/main" id="{1243F17F-A547-4540-A059-6F097BB2EE11}"/>
              </a:ext>
            </a:extLst>
          </p:cNvPr>
          <p:cNvSpPr>
            <a:spLocks noGrp="1"/>
          </p:cNvSpPr>
          <p:nvPr>
            <p:ph type="body" sz="quarter" idx="12"/>
          </p:nvPr>
        </p:nvSpPr>
        <p:spPr>
          <a:xfrm>
            <a:off x="763938" y="1502978"/>
            <a:ext cx="7595675" cy="694793"/>
          </a:xfrm>
        </p:spPr>
        <p:txBody>
          <a:bodyPr>
            <a:normAutofit/>
          </a:bodyPr>
          <a:lstStyle/>
          <a:p>
            <a:r>
              <a:rPr lang="en-US" dirty="0"/>
              <a:t>What is Salesforce and its features/products and purpose?</a:t>
            </a:r>
          </a:p>
        </p:txBody>
      </p:sp>
    </p:spTree>
    <p:extLst>
      <p:ext uri="{BB962C8B-B14F-4D97-AF65-F5344CB8AC3E}">
        <p14:creationId xmlns:p14="http://schemas.microsoft.com/office/powerpoint/2010/main" val="114311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6AAF-54CC-45B8-BA98-1D4001524E1B}"/>
              </a:ext>
            </a:extLst>
          </p:cNvPr>
          <p:cNvSpPr>
            <a:spLocks noGrp="1"/>
          </p:cNvSpPr>
          <p:nvPr>
            <p:ph type="title"/>
          </p:nvPr>
        </p:nvSpPr>
        <p:spPr>
          <a:xfrm>
            <a:off x="367862" y="420218"/>
            <a:ext cx="8711939" cy="694793"/>
          </a:xfrm>
        </p:spPr>
        <p:txBody>
          <a:bodyPr>
            <a:normAutofit fontScale="90000"/>
          </a:bodyPr>
          <a:lstStyle/>
          <a:p>
            <a:r>
              <a:rPr lang="en-US" dirty="0"/>
              <a:t>Salesforce lightening performance  - StressStimulus</a:t>
            </a:r>
          </a:p>
        </p:txBody>
      </p:sp>
      <p:sp>
        <p:nvSpPr>
          <p:cNvPr id="3" name="Slide Number Placeholder 2">
            <a:extLst>
              <a:ext uri="{FF2B5EF4-FFF2-40B4-BE49-F238E27FC236}">
                <a16:creationId xmlns:a16="http://schemas.microsoft.com/office/drawing/2014/main" id="{556E8976-0C73-4B1B-A6C8-888180B5165B}"/>
              </a:ext>
            </a:extLst>
          </p:cNvPr>
          <p:cNvSpPr>
            <a:spLocks noGrp="1"/>
          </p:cNvSpPr>
          <p:nvPr>
            <p:ph type="sldNum" sz="quarter" idx="11"/>
          </p:nvPr>
        </p:nvSpPr>
        <p:spPr/>
        <p:txBody>
          <a:bodyPr/>
          <a:lstStyle/>
          <a:p>
            <a:fld id="{EECC7194-A4D0-457B-9D3E-53681723AFF7}" type="slidenum">
              <a:rPr lang="en-US" noProof="0" smtClean="0"/>
              <a:pPr/>
              <a:t>3</a:t>
            </a:fld>
            <a:endParaRPr lang="en-US" noProof="0" dirty="0"/>
          </a:p>
        </p:txBody>
      </p:sp>
      <p:sp>
        <p:nvSpPr>
          <p:cNvPr id="4" name="Text Placeholder 3">
            <a:extLst>
              <a:ext uri="{FF2B5EF4-FFF2-40B4-BE49-F238E27FC236}">
                <a16:creationId xmlns:a16="http://schemas.microsoft.com/office/drawing/2014/main" id="{7DAA4AB2-3622-4977-A8E2-944D208B35E5}"/>
              </a:ext>
            </a:extLst>
          </p:cNvPr>
          <p:cNvSpPr>
            <a:spLocks noGrp="1"/>
          </p:cNvSpPr>
          <p:nvPr>
            <p:ph type="body" sz="quarter" idx="13"/>
          </p:nvPr>
        </p:nvSpPr>
        <p:spPr>
          <a:xfrm>
            <a:off x="682863" y="3668499"/>
            <a:ext cx="3155248" cy="2573265"/>
          </a:xfrm>
        </p:spPr>
        <p:txBody>
          <a:bodyPr>
            <a:normAutofit/>
          </a:bodyPr>
          <a:lstStyle/>
          <a:p>
            <a:pPr marL="0" indent="0">
              <a:buNone/>
            </a:pPr>
            <a:r>
              <a:rPr lang="en-US" sz="1600" b="1" dirty="0"/>
              <a:t>Salesforce Lightening Demo Application</a:t>
            </a:r>
          </a:p>
          <a:p>
            <a:pPr marL="0" indent="0">
              <a:buNone/>
            </a:pPr>
            <a:r>
              <a:rPr lang="en-US" sz="1400" b="0" i="0" dirty="0">
                <a:solidFill>
                  <a:srgbClr val="111111"/>
                </a:solidFill>
                <a:effectLst/>
                <a:latin typeface="Roboto" panose="02000000000000000000" pitchFamily="2" charset="0"/>
              </a:rPr>
              <a:t>Salesforce Lightning App is a special</a:t>
            </a:r>
            <a:r>
              <a:rPr lang="en-US" sz="1400" b="1" i="0" dirty="0">
                <a:solidFill>
                  <a:srgbClr val="111111"/>
                </a:solidFill>
                <a:effectLst/>
                <a:latin typeface="Roboto" panose="02000000000000000000" pitchFamily="2" charset="0"/>
              </a:rPr>
              <a:t> top -level component whose markup is in a.app resource</a:t>
            </a:r>
            <a:r>
              <a:rPr lang="en-US" sz="1400" b="0" i="0" dirty="0">
                <a:solidFill>
                  <a:srgbClr val="111111"/>
                </a:solidFill>
                <a:effectLst/>
                <a:latin typeface="Roboto" panose="02000000000000000000" pitchFamily="2" charset="0"/>
              </a:rPr>
              <a:t>. To build Salesforce lightning application, we use many Lightning components, JavaScript, Lightning data service, CSS and HTML language.</a:t>
            </a:r>
            <a:endParaRPr lang="en-US" sz="1400" b="1" dirty="0"/>
          </a:p>
          <a:p>
            <a:pPr marL="0" indent="0">
              <a:buNone/>
            </a:pPr>
            <a:endParaRPr lang="en-US" sz="1400" dirty="0"/>
          </a:p>
          <a:p>
            <a:endParaRPr lang="en-US" b="1" dirty="0"/>
          </a:p>
        </p:txBody>
      </p:sp>
      <p:sp>
        <p:nvSpPr>
          <p:cNvPr id="6" name="Text Placeholder 5">
            <a:extLst>
              <a:ext uri="{FF2B5EF4-FFF2-40B4-BE49-F238E27FC236}">
                <a16:creationId xmlns:a16="http://schemas.microsoft.com/office/drawing/2014/main" id="{ED4C3315-B28F-47ED-B08C-BE7B7DEE8C13}"/>
              </a:ext>
            </a:extLst>
          </p:cNvPr>
          <p:cNvSpPr>
            <a:spLocks noGrp="1"/>
          </p:cNvSpPr>
          <p:nvPr>
            <p:ph type="body" sz="quarter" idx="15"/>
          </p:nvPr>
        </p:nvSpPr>
        <p:spPr>
          <a:xfrm>
            <a:off x="4027297" y="3589420"/>
            <a:ext cx="3604827" cy="3662717"/>
          </a:xfrm>
        </p:spPr>
        <p:txBody>
          <a:bodyPr>
            <a:normAutofit/>
          </a:bodyPr>
          <a:lstStyle/>
          <a:p>
            <a:pPr marL="0" indent="0">
              <a:buNone/>
            </a:pPr>
            <a:r>
              <a:rPr lang="en-US" sz="1400" b="1" dirty="0"/>
              <a:t>Stress Stimulus &amp; Benefits</a:t>
            </a:r>
          </a:p>
          <a:p>
            <a:r>
              <a:rPr lang="en-US" b="0" i="0" dirty="0">
                <a:solidFill>
                  <a:srgbClr val="111111"/>
                </a:solidFill>
                <a:effectLst/>
                <a:latin typeface="Roboto" panose="02000000000000000000" pitchFamily="2" charset="0"/>
              </a:rPr>
              <a:t>StresStimulus is a</a:t>
            </a:r>
            <a:r>
              <a:rPr lang="en-US" b="1" i="0" dirty="0">
                <a:solidFill>
                  <a:srgbClr val="111111"/>
                </a:solidFill>
                <a:effectLst/>
                <a:latin typeface="Roboto" panose="02000000000000000000" pitchFamily="2" charset="0"/>
              </a:rPr>
              <a:t> load testing tool</a:t>
            </a:r>
            <a:r>
              <a:rPr lang="en-US" b="0" i="0" dirty="0">
                <a:solidFill>
                  <a:srgbClr val="111111"/>
                </a:solidFill>
                <a:effectLst/>
                <a:latin typeface="Roboto" panose="02000000000000000000" pitchFamily="2" charset="0"/>
              </a:rPr>
              <a:t> for websites, mobile and Enterprise apps. It determines the web performance and scalability of your application under the rigors of heavy traffic load. Hundreds or thousands of physical users are realistically emulated through on-premise load generators or in a cloud testing environment.</a:t>
            </a:r>
          </a:p>
          <a:p>
            <a:pPr marL="0" indent="0">
              <a:buNone/>
            </a:pPr>
            <a:r>
              <a:rPr lang="en-US" sz="1400" b="1" dirty="0"/>
              <a:t>  Benefits :</a:t>
            </a:r>
          </a:p>
          <a:p>
            <a:r>
              <a:rPr lang="en-US" dirty="0"/>
              <a:t>Ease of Use with CI/CD</a:t>
            </a:r>
          </a:p>
          <a:p>
            <a:r>
              <a:rPr lang="en-US" dirty="0"/>
              <a:t>Performance Analytics</a:t>
            </a:r>
          </a:p>
          <a:p>
            <a:r>
              <a:rPr lang="en-US" dirty="0"/>
              <a:t>Script Correlation</a:t>
            </a:r>
          </a:p>
          <a:p>
            <a:r>
              <a:rPr lang="en-US" dirty="0"/>
              <a:t>Salesforce Support</a:t>
            </a:r>
          </a:p>
          <a:p>
            <a:r>
              <a:rPr lang="en-US" dirty="0"/>
              <a:t>Performance Testing support for Dynamic CRM’s</a:t>
            </a:r>
          </a:p>
          <a:p>
            <a:endParaRPr lang="en-US" b="1" dirty="0"/>
          </a:p>
        </p:txBody>
      </p:sp>
      <p:sp>
        <p:nvSpPr>
          <p:cNvPr id="8" name="Text Placeholder 7">
            <a:extLst>
              <a:ext uri="{FF2B5EF4-FFF2-40B4-BE49-F238E27FC236}">
                <a16:creationId xmlns:a16="http://schemas.microsoft.com/office/drawing/2014/main" id="{0DB71C25-4024-4FE2-9996-BE3D226F2086}"/>
              </a:ext>
            </a:extLst>
          </p:cNvPr>
          <p:cNvSpPr>
            <a:spLocks noGrp="1"/>
          </p:cNvSpPr>
          <p:nvPr>
            <p:ph type="body" sz="quarter" idx="17"/>
          </p:nvPr>
        </p:nvSpPr>
        <p:spPr>
          <a:xfrm>
            <a:off x="8344200" y="3668499"/>
            <a:ext cx="3276000" cy="2238815"/>
          </a:xfrm>
        </p:spPr>
        <p:txBody>
          <a:bodyPr>
            <a:normAutofit/>
          </a:bodyPr>
          <a:lstStyle/>
          <a:p>
            <a:pPr marL="0" indent="0">
              <a:buNone/>
            </a:pPr>
            <a:r>
              <a:rPr lang="en-US" sz="1400" b="1" dirty="0"/>
              <a:t>Persistent Systems USP and Value -added Services with  StressStimulus</a:t>
            </a:r>
          </a:p>
          <a:p>
            <a:r>
              <a:rPr lang="en-US" sz="1400" dirty="0"/>
              <a:t>PSL Salesforce Practice with more than 50+ Architects SME’s.</a:t>
            </a:r>
          </a:p>
          <a:p>
            <a:r>
              <a:rPr lang="en-US" sz="1400" dirty="0"/>
              <a:t>Stressstimulus Partnership for End to End performance Solution offering</a:t>
            </a:r>
          </a:p>
          <a:p>
            <a:r>
              <a:rPr lang="en-US" sz="1400" dirty="0"/>
              <a:t>Performance Salesforce COE.</a:t>
            </a:r>
          </a:p>
          <a:p>
            <a:endParaRPr lang="en-US" sz="1400" dirty="0"/>
          </a:p>
          <a:p>
            <a:endParaRPr lang="en-US" sz="1400" dirty="0"/>
          </a:p>
          <a:p>
            <a:pPr marL="609600" lvl="1" indent="-342900">
              <a:buFont typeface="Arial" panose="020B0604020202020204" pitchFamily="34" charset="0"/>
              <a:buChar char="•"/>
            </a:pPr>
            <a:endParaRPr lang="en-US" b="1" dirty="0"/>
          </a:p>
        </p:txBody>
      </p:sp>
      <p:sp>
        <p:nvSpPr>
          <p:cNvPr id="13" name="Text Placeholder 12">
            <a:extLst>
              <a:ext uri="{FF2B5EF4-FFF2-40B4-BE49-F238E27FC236}">
                <a16:creationId xmlns:a16="http://schemas.microsoft.com/office/drawing/2014/main" id="{1243F17F-A547-4540-A059-6F097BB2EE11}"/>
              </a:ext>
            </a:extLst>
          </p:cNvPr>
          <p:cNvSpPr>
            <a:spLocks noGrp="1"/>
          </p:cNvSpPr>
          <p:nvPr>
            <p:ph type="body" sz="quarter" idx="12"/>
          </p:nvPr>
        </p:nvSpPr>
        <p:spPr>
          <a:xfrm>
            <a:off x="763938" y="1502978"/>
            <a:ext cx="7595675" cy="694793"/>
          </a:xfrm>
        </p:spPr>
        <p:txBody>
          <a:bodyPr>
            <a:normAutofit/>
          </a:bodyPr>
          <a:lstStyle/>
          <a:p>
            <a:r>
              <a:rPr lang="en-US" dirty="0"/>
              <a:t>What is Stress Stimulus performance tool, benefits and USP?</a:t>
            </a:r>
          </a:p>
        </p:txBody>
      </p:sp>
    </p:spTree>
    <p:extLst>
      <p:ext uri="{BB962C8B-B14F-4D97-AF65-F5344CB8AC3E}">
        <p14:creationId xmlns:p14="http://schemas.microsoft.com/office/powerpoint/2010/main" val="97111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EF2BF4-D600-4C9B-AD49-A64951BD257F}"/>
              </a:ext>
            </a:extLst>
          </p:cNvPr>
          <p:cNvSpPr>
            <a:spLocks noGrp="1"/>
          </p:cNvSpPr>
          <p:nvPr>
            <p:ph type="title"/>
          </p:nvPr>
        </p:nvSpPr>
        <p:spPr>
          <a:xfrm>
            <a:off x="345762" y="230292"/>
            <a:ext cx="10520140" cy="771888"/>
          </a:xfrm>
        </p:spPr>
        <p:txBody>
          <a:bodyPr>
            <a:normAutofit/>
          </a:bodyPr>
          <a:lstStyle/>
          <a:p>
            <a:r>
              <a:rPr lang="en-US" dirty="0"/>
              <a:t>Typical JMeter Salesforce Scripting Challenges</a:t>
            </a:r>
          </a:p>
        </p:txBody>
      </p:sp>
      <p:sp>
        <p:nvSpPr>
          <p:cNvPr id="4" name="Content Placeholder 3">
            <a:extLst>
              <a:ext uri="{FF2B5EF4-FFF2-40B4-BE49-F238E27FC236}">
                <a16:creationId xmlns:a16="http://schemas.microsoft.com/office/drawing/2014/main" id="{701BAF49-DB53-483E-98AB-2A7636F2B962}"/>
              </a:ext>
            </a:extLst>
          </p:cNvPr>
          <p:cNvSpPr>
            <a:spLocks noGrp="1"/>
          </p:cNvSpPr>
          <p:nvPr>
            <p:ph idx="1"/>
          </p:nvPr>
        </p:nvSpPr>
        <p:spPr>
          <a:xfrm>
            <a:off x="345762" y="1114097"/>
            <a:ext cx="11543138" cy="5031528"/>
          </a:xfrm>
        </p:spPr>
        <p:txBody>
          <a:bodyPr/>
          <a:lstStyle/>
          <a:p>
            <a:pPr marL="0" indent="0">
              <a:buNone/>
            </a:pPr>
            <a:endParaRPr lang="en-US" b="1" dirty="0"/>
          </a:p>
          <a:p>
            <a:pPr>
              <a:buFont typeface="Wingdings" panose="05000000000000000000" pitchFamily="2" charset="2"/>
              <a:buChar char="ü"/>
            </a:pPr>
            <a:r>
              <a:rPr lang="en-US" sz="1600" b="1" dirty="0"/>
              <a:t>Heavy Async calls per HTTP Request Samplers</a:t>
            </a:r>
          </a:p>
          <a:p>
            <a:pPr>
              <a:buFont typeface="Wingdings" panose="05000000000000000000" pitchFamily="2" charset="2"/>
              <a:buChar char="ü"/>
            </a:pPr>
            <a:r>
              <a:rPr lang="en-US" sz="1600" b="1" dirty="0"/>
              <a:t>Too Much time spent on Correlation and Scripting challenges for Dynamic Salesforce Responses like </a:t>
            </a:r>
            <a:r>
              <a:rPr lang="en-US" sz="1600" b="1" dirty="0" err="1"/>
              <a:t>pwid,uUID</a:t>
            </a:r>
            <a:r>
              <a:rPr lang="en-US" sz="1600" b="1" dirty="0"/>
              <a:t>, tokens, messages  etc.</a:t>
            </a:r>
          </a:p>
          <a:p>
            <a:pPr>
              <a:buFont typeface="Wingdings" panose="05000000000000000000" pitchFamily="2" charset="2"/>
              <a:buChar char="ü"/>
            </a:pPr>
            <a:r>
              <a:rPr lang="en-US" sz="1600" b="1" dirty="0"/>
              <a:t>Load Test Thread I/O, Interrupts and Blocking issues</a:t>
            </a:r>
          </a:p>
          <a:p>
            <a:pPr>
              <a:buFont typeface="Wingdings" panose="05000000000000000000" pitchFamily="2" charset="2"/>
              <a:buChar char="ü"/>
            </a:pPr>
            <a:r>
              <a:rPr lang="en-US" sz="1600" b="1" dirty="0"/>
              <a:t>System Resource Heavy based on Depth Transaction Test Elements and Data.</a:t>
            </a:r>
          </a:p>
          <a:p>
            <a:pPr>
              <a:buFont typeface="Wingdings" panose="05000000000000000000" pitchFamily="2" charset="2"/>
              <a:buChar char="ü"/>
            </a:pPr>
            <a:r>
              <a:rPr lang="en-US" sz="1600" b="1" dirty="0"/>
              <a:t>Lack of  HTTP Response Breakup like DNS Connecting, TTFB etc.</a:t>
            </a:r>
          </a:p>
          <a:p>
            <a:pPr>
              <a:buFont typeface="Wingdings" panose="05000000000000000000" pitchFamily="2" charset="2"/>
              <a:buChar char="ü"/>
            </a:pPr>
            <a:endParaRPr lang="en-US" sz="1200"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1038225" lvl="4" indent="-228600">
              <a:buFont typeface="+mj-lt"/>
              <a:buAutoNum type="arabicPeriod"/>
            </a:pPr>
            <a:endParaRPr lang="en-US" dirty="0"/>
          </a:p>
          <a:p>
            <a:pPr marL="1038225" lvl="4" indent="-228600">
              <a:buFont typeface="+mj-lt"/>
              <a:buAutoNum type="arabicPeriod"/>
            </a:pPr>
            <a:endParaRPr lang="en-US" dirty="0"/>
          </a:p>
        </p:txBody>
      </p:sp>
      <p:sp>
        <p:nvSpPr>
          <p:cNvPr id="5" name="Slide Number Placeholder 4">
            <a:extLst>
              <a:ext uri="{FF2B5EF4-FFF2-40B4-BE49-F238E27FC236}">
                <a16:creationId xmlns:a16="http://schemas.microsoft.com/office/drawing/2014/main" id="{64F5FA5B-FD13-40CC-B79F-4E80BBF62141}"/>
              </a:ext>
            </a:extLst>
          </p:cNvPr>
          <p:cNvSpPr>
            <a:spLocks noGrp="1"/>
          </p:cNvSpPr>
          <p:nvPr>
            <p:ph type="sldNum" sz="quarter" idx="11"/>
          </p:nvPr>
        </p:nvSpPr>
        <p:spPr/>
        <p:txBody>
          <a:bodyPr/>
          <a:lstStyle/>
          <a:p>
            <a:fld id="{EECC7194-A4D0-457B-9D3E-53681723AFF7}" type="slidenum">
              <a:rPr lang="en-US" smtClean="0"/>
              <a:pPr/>
              <a:t>4</a:t>
            </a:fld>
            <a:endParaRPr lang="en-US" dirty="0"/>
          </a:p>
        </p:txBody>
      </p:sp>
    </p:spTree>
    <p:extLst>
      <p:ext uri="{BB962C8B-B14F-4D97-AF65-F5344CB8AC3E}">
        <p14:creationId xmlns:p14="http://schemas.microsoft.com/office/powerpoint/2010/main" val="269898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EF2BF4-D600-4C9B-AD49-A64951BD257F}"/>
              </a:ext>
            </a:extLst>
          </p:cNvPr>
          <p:cNvSpPr>
            <a:spLocks noGrp="1"/>
          </p:cNvSpPr>
          <p:nvPr>
            <p:ph type="title"/>
          </p:nvPr>
        </p:nvSpPr>
        <p:spPr>
          <a:xfrm>
            <a:off x="345762" y="230292"/>
            <a:ext cx="10520140" cy="482083"/>
          </a:xfrm>
        </p:spPr>
        <p:txBody>
          <a:bodyPr>
            <a:normAutofit fontScale="90000"/>
          </a:bodyPr>
          <a:lstStyle/>
          <a:p>
            <a:br>
              <a:rPr lang="en-US" dirty="0"/>
            </a:br>
            <a:r>
              <a:rPr lang="en-US" dirty="0"/>
              <a:t>Persistent Answer to Salesforce Performance Testing  - Test Architecture</a:t>
            </a:r>
          </a:p>
        </p:txBody>
      </p:sp>
      <p:sp>
        <p:nvSpPr>
          <p:cNvPr id="4" name="Content Placeholder 3">
            <a:extLst>
              <a:ext uri="{FF2B5EF4-FFF2-40B4-BE49-F238E27FC236}">
                <a16:creationId xmlns:a16="http://schemas.microsoft.com/office/drawing/2014/main" id="{701BAF49-DB53-483E-98AB-2A7636F2B962}"/>
              </a:ext>
            </a:extLst>
          </p:cNvPr>
          <p:cNvSpPr>
            <a:spLocks noGrp="1"/>
          </p:cNvSpPr>
          <p:nvPr>
            <p:ph idx="1"/>
          </p:nvPr>
        </p:nvSpPr>
        <p:spPr>
          <a:xfrm>
            <a:off x="345762" y="1492469"/>
            <a:ext cx="11543138" cy="4653156"/>
          </a:xfrm>
        </p:spPr>
        <p:txBody>
          <a:bodyPr/>
          <a:lstStyle/>
          <a:p>
            <a:pPr marL="0" indent="0">
              <a:buNone/>
            </a:pPr>
            <a:endParaRPr lang="en-US" b="1" dirty="0"/>
          </a:p>
          <a:p>
            <a:pPr>
              <a:buFont typeface="Wingdings" panose="05000000000000000000" pitchFamily="2" charset="2"/>
              <a:buChar char="ü"/>
            </a:pPr>
            <a:endParaRPr lang="en-US" sz="1200" b="1" dirty="0"/>
          </a:p>
          <a:p>
            <a:pPr>
              <a:buFont typeface="Wingdings" panose="05000000000000000000" pitchFamily="2" charset="2"/>
              <a:buChar char="ü"/>
            </a:pPr>
            <a:endParaRPr lang="en-US" sz="1200" b="1" dirty="0"/>
          </a:p>
          <a:p>
            <a:pPr>
              <a:buFont typeface="Wingdings" panose="05000000000000000000" pitchFamily="2" charset="2"/>
              <a:buChar char="ü"/>
            </a:pPr>
            <a:endParaRPr lang="en-US" sz="1200" b="1" dirty="0"/>
          </a:p>
          <a:p>
            <a:pPr>
              <a:buFont typeface="Wingdings" panose="05000000000000000000" pitchFamily="2" charset="2"/>
              <a:buChar char="ü"/>
            </a:pPr>
            <a:endParaRPr lang="en-US" sz="1200"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1038225" lvl="4" indent="-228600">
              <a:buFont typeface="+mj-lt"/>
              <a:buAutoNum type="arabicPeriod"/>
            </a:pPr>
            <a:endParaRPr lang="en-US" dirty="0"/>
          </a:p>
          <a:p>
            <a:pPr marL="1038225" lvl="4" indent="-228600">
              <a:buFont typeface="+mj-lt"/>
              <a:buAutoNum type="arabicPeriod"/>
            </a:pPr>
            <a:endParaRPr lang="en-US" dirty="0"/>
          </a:p>
        </p:txBody>
      </p:sp>
      <p:sp>
        <p:nvSpPr>
          <p:cNvPr id="5" name="Slide Number Placeholder 4">
            <a:extLst>
              <a:ext uri="{FF2B5EF4-FFF2-40B4-BE49-F238E27FC236}">
                <a16:creationId xmlns:a16="http://schemas.microsoft.com/office/drawing/2014/main" id="{64F5FA5B-FD13-40CC-B79F-4E80BBF62141}"/>
              </a:ext>
            </a:extLst>
          </p:cNvPr>
          <p:cNvSpPr>
            <a:spLocks noGrp="1"/>
          </p:cNvSpPr>
          <p:nvPr>
            <p:ph type="sldNum" sz="quarter" idx="11"/>
          </p:nvPr>
        </p:nvSpPr>
        <p:spPr>
          <a:xfrm>
            <a:off x="8610600" y="6288968"/>
            <a:ext cx="2743200" cy="365125"/>
          </a:xfrm>
        </p:spPr>
        <p:txBody>
          <a:bodyPr/>
          <a:lstStyle/>
          <a:p>
            <a:fld id="{EECC7194-A4D0-457B-9D3E-53681723AFF7}" type="slidenum">
              <a:rPr lang="en-US" smtClean="0"/>
              <a:pPr/>
              <a:t>5</a:t>
            </a:fld>
            <a:endParaRPr lang="en-US" dirty="0"/>
          </a:p>
        </p:txBody>
      </p:sp>
      <p:pic>
        <p:nvPicPr>
          <p:cNvPr id="6" name="Picture 5">
            <a:extLst>
              <a:ext uri="{FF2B5EF4-FFF2-40B4-BE49-F238E27FC236}">
                <a16:creationId xmlns:a16="http://schemas.microsoft.com/office/drawing/2014/main" id="{EDAD674E-148E-467B-8FCE-4007D84395EB}"/>
              </a:ext>
            </a:extLst>
          </p:cNvPr>
          <p:cNvPicPr>
            <a:picLocks noChangeAspect="1"/>
          </p:cNvPicPr>
          <p:nvPr/>
        </p:nvPicPr>
        <p:blipFill>
          <a:blip r:embed="rId2"/>
          <a:stretch>
            <a:fillRect/>
          </a:stretch>
        </p:blipFill>
        <p:spPr>
          <a:xfrm>
            <a:off x="1029520" y="1771171"/>
            <a:ext cx="7998866" cy="4653155"/>
          </a:xfrm>
          <a:prstGeom prst="rect">
            <a:avLst/>
          </a:prstGeom>
        </p:spPr>
      </p:pic>
      <p:sp>
        <p:nvSpPr>
          <p:cNvPr id="7" name="Cylinder 6">
            <a:extLst>
              <a:ext uri="{FF2B5EF4-FFF2-40B4-BE49-F238E27FC236}">
                <a16:creationId xmlns:a16="http://schemas.microsoft.com/office/drawing/2014/main" id="{1E849FB5-2471-47DA-880B-DC359714B9E8}"/>
              </a:ext>
            </a:extLst>
          </p:cNvPr>
          <p:cNvSpPr/>
          <p:nvPr/>
        </p:nvSpPr>
        <p:spPr>
          <a:xfrm>
            <a:off x="9846987" y="798786"/>
            <a:ext cx="1787965" cy="280626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StressStimulus – Onpremise/SAAS</a:t>
            </a:r>
          </a:p>
        </p:txBody>
      </p:sp>
      <p:sp>
        <p:nvSpPr>
          <p:cNvPr id="8" name="Rectangle 7">
            <a:extLst>
              <a:ext uri="{FF2B5EF4-FFF2-40B4-BE49-F238E27FC236}">
                <a16:creationId xmlns:a16="http://schemas.microsoft.com/office/drawing/2014/main" id="{0C95BFFA-D504-4FC2-9442-A912AB415338}"/>
              </a:ext>
            </a:extLst>
          </p:cNvPr>
          <p:cNvSpPr/>
          <p:nvPr/>
        </p:nvSpPr>
        <p:spPr>
          <a:xfrm>
            <a:off x="9800896" y="4847857"/>
            <a:ext cx="2045342" cy="137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Reporting Dashboard</a:t>
            </a:r>
          </a:p>
        </p:txBody>
      </p:sp>
      <p:cxnSp>
        <p:nvCxnSpPr>
          <p:cNvPr id="10" name="Straight Arrow Connector 9">
            <a:extLst>
              <a:ext uri="{FF2B5EF4-FFF2-40B4-BE49-F238E27FC236}">
                <a16:creationId xmlns:a16="http://schemas.microsoft.com/office/drawing/2014/main" id="{77B9009B-7666-426B-B75B-196D4E46089C}"/>
              </a:ext>
            </a:extLst>
          </p:cNvPr>
          <p:cNvCxnSpPr>
            <a:stCxn id="7" idx="2"/>
          </p:cNvCxnSpPr>
          <p:nvPr/>
        </p:nvCxnSpPr>
        <p:spPr>
          <a:xfrm flipH="1">
            <a:off x="7609490" y="2201917"/>
            <a:ext cx="2237497" cy="122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F200B57-3F05-4D52-865A-A21E301676C1}"/>
              </a:ext>
            </a:extLst>
          </p:cNvPr>
          <p:cNvCxnSpPr/>
          <p:nvPr/>
        </p:nvCxnSpPr>
        <p:spPr>
          <a:xfrm flipV="1">
            <a:off x="7483366" y="2879834"/>
            <a:ext cx="2363621" cy="935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8EC9475-89A7-4B67-BFBE-957A38EB009D}"/>
              </a:ext>
            </a:extLst>
          </p:cNvPr>
          <p:cNvCxnSpPr>
            <a:stCxn id="7" idx="3"/>
          </p:cNvCxnSpPr>
          <p:nvPr/>
        </p:nvCxnSpPr>
        <p:spPr>
          <a:xfrm flipH="1">
            <a:off x="10740969" y="3605048"/>
            <a:ext cx="1" cy="12428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83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86B3-23A9-4BCB-BEEC-7FC7E8C51617}"/>
              </a:ext>
            </a:extLst>
          </p:cNvPr>
          <p:cNvSpPr>
            <a:spLocks noGrp="1"/>
          </p:cNvSpPr>
          <p:nvPr>
            <p:ph type="title"/>
          </p:nvPr>
        </p:nvSpPr>
        <p:spPr>
          <a:xfrm>
            <a:off x="838200" y="281043"/>
            <a:ext cx="10515600" cy="1325563"/>
          </a:xfrm>
        </p:spPr>
        <p:txBody>
          <a:bodyPr/>
          <a:lstStyle/>
          <a:p>
            <a:r>
              <a:rPr lang="en-US" dirty="0"/>
              <a:t>Salesforce Lightening scenario flow – </a:t>
            </a:r>
            <a:r>
              <a:rPr lang="en-US" dirty="0" err="1"/>
              <a:t>StressStimuls</a:t>
            </a:r>
            <a:r>
              <a:rPr lang="en-US" dirty="0"/>
              <a:t> for Create Accounts </a:t>
            </a:r>
          </a:p>
        </p:txBody>
      </p:sp>
      <p:pic>
        <p:nvPicPr>
          <p:cNvPr id="5" name="Content Placeholder 4">
            <a:extLst>
              <a:ext uri="{FF2B5EF4-FFF2-40B4-BE49-F238E27FC236}">
                <a16:creationId xmlns:a16="http://schemas.microsoft.com/office/drawing/2014/main" id="{AA4666DE-6B76-4E69-9137-C0695A6BCA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6620" y="1825625"/>
            <a:ext cx="8158759" cy="4351338"/>
          </a:xfrm>
        </p:spPr>
      </p:pic>
    </p:spTree>
    <p:extLst>
      <p:ext uri="{BB962C8B-B14F-4D97-AF65-F5344CB8AC3E}">
        <p14:creationId xmlns:p14="http://schemas.microsoft.com/office/powerpoint/2010/main" val="303872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331B-05CC-4D77-AC14-A5EFD9554B28}"/>
              </a:ext>
            </a:extLst>
          </p:cNvPr>
          <p:cNvSpPr>
            <a:spLocks noGrp="1"/>
          </p:cNvSpPr>
          <p:nvPr>
            <p:ph type="title"/>
          </p:nvPr>
        </p:nvSpPr>
        <p:spPr/>
        <p:txBody>
          <a:bodyPr/>
          <a:lstStyle/>
          <a:p>
            <a:r>
              <a:rPr lang="en-US" dirty="0"/>
              <a:t>Homepage</a:t>
            </a:r>
          </a:p>
        </p:txBody>
      </p:sp>
      <p:pic>
        <p:nvPicPr>
          <p:cNvPr id="5" name="Content Placeholder 4">
            <a:extLst>
              <a:ext uri="{FF2B5EF4-FFF2-40B4-BE49-F238E27FC236}">
                <a16:creationId xmlns:a16="http://schemas.microsoft.com/office/drawing/2014/main" id="{11C492BF-FEA4-49EB-8CC1-A8CD7A49C6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873" y="1825625"/>
            <a:ext cx="7992253" cy="4351338"/>
          </a:xfrm>
        </p:spPr>
      </p:pic>
    </p:spTree>
    <p:extLst>
      <p:ext uri="{BB962C8B-B14F-4D97-AF65-F5344CB8AC3E}">
        <p14:creationId xmlns:p14="http://schemas.microsoft.com/office/powerpoint/2010/main" val="101570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6EB6-7774-4C02-8F2F-49AC505CBC94}"/>
              </a:ext>
            </a:extLst>
          </p:cNvPr>
          <p:cNvSpPr>
            <a:spLocks noGrp="1"/>
          </p:cNvSpPr>
          <p:nvPr>
            <p:ph type="title"/>
          </p:nvPr>
        </p:nvSpPr>
        <p:spPr/>
        <p:txBody>
          <a:bodyPr/>
          <a:lstStyle/>
          <a:p>
            <a:r>
              <a:rPr lang="en-US" dirty="0"/>
              <a:t>Search for accounts in App Launcher</a:t>
            </a:r>
          </a:p>
        </p:txBody>
      </p:sp>
      <p:pic>
        <p:nvPicPr>
          <p:cNvPr id="5" name="Content Placeholder 4">
            <a:extLst>
              <a:ext uri="{FF2B5EF4-FFF2-40B4-BE49-F238E27FC236}">
                <a16:creationId xmlns:a16="http://schemas.microsoft.com/office/drawing/2014/main" id="{E028D90A-B947-4B0F-8D24-E2BFB16E4E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4047" y="1825625"/>
            <a:ext cx="8203906" cy="4351338"/>
          </a:xfrm>
        </p:spPr>
      </p:pic>
    </p:spTree>
    <p:extLst>
      <p:ext uri="{BB962C8B-B14F-4D97-AF65-F5344CB8AC3E}">
        <p14:creationId xmlns:p14="http://schemas.microsoft.com/office/powerpoint/2010/main" val="180004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0953-ECC7-4FA1-8341-FA21AB5A8D83}"/>
              </a:ext>
            </a:extLst>
          </p:cNvPr>
          <p:cNvSpPr>
            <a:spLocks noGrp="1"/>
          </p:cNvSpPr>
          <p:nvPr>
            <p:ph type="title"/>
          </p:nvPr>
        </p:nvSpPr>
        <p:spPr/>
        <p:txBody>
          <a:bodyPr/>
          <a:lstStyle/>
          <a:p>
            <a:r>
              <a:rPr lang="en-US" dirty="0"/>
              <a:t>Accounts </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E49DB51F-CEE8-4B7D-9A61-3F7433E3CE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865" y="1825625"/>
            <a:ext cx="8082270" cy="4351338"/>
          </a:xfrm>
        </p:spPr>
      </p:pic>
    </p:spTree>
    <p:extLst>
      <p:ext uri="{BB962C8B-B14F-4D97-AF65-F5344CB8AC3E}">
        <p14:creationId xmlns:p14="http://schemas.microsoft.com/office/powerpoint/2010/main" val="2489731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533</Words>
  <Application>Microsoft Office PowerPoint</Application>
  <PresentationFormat>Widescreen</PresentationFormat>
  <Paragraphs>95</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erdana</vt:lpstr>
      <vt:lpstr>Roboto</vt:lpstr>
      <vt:lpstr>Wingdings</vt:lpstr>
      <vt:lpstr>Office Theme</vt:lpstr>
      <vt:lpstr>Salesforce – Performance test solutioning – Stress stimulus on lightening</vt:lpstr>
      <vt:lpstr>Salesforce…what and Why?</vt:lpstr>
      <vt:lpstr>Salesforce lightening performance  - StressStimulus</vt:lpstr>
      <vt:lpstr>Typical JMeter Salesforce Scripting Challenges</vt:lpstr>
      <vt:lpstr> Persistent Answer to Salesforce Performance Testing  - Test Architecture</vt:lpstr>
      <vt:lpstr>Salesforce Lightening scenario flow – StressStimuls for Create Accounts </vt:lpstr>
      <vt:lpstr>Homepage</vt:lpstr>
      <vt:lpstr>Search for accounts in App Launcher</vt:lpstr>
      <vt:lpstr>Accounts </vt:lpstr>
      <vt:lpstr>Create a new account</vt:lpstr>
      <vt:lpstr>Account is created</vt:lpstr>
      <vt:lpstr>Logout</vt:lpstr>
      <vt:lpstr>PowerPoint Presentation</vt:lpstr>
      <vt:lpstr>Thank yoU</vt:lpstr>
      <vt:lpstr>Performance  tool evaluation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K6 Performance WEB API &amp; REST API Performance  testing FRAMEWORK</dc:title>
  <dc:creator>Pavan Magal</dc:creator>
  <cp:lastModifiedBy>Pavan Magal</cp:lastModifiedBy>
  <cp:revision>22</cp:revision>
  <dcterms:created xsi:type="dcterms:W3CDTF">2022-11-28T16:38:14Z</dcterms:created>
  <dcterms:modified xsi:type="dcterms:W3CDTF">2022-12-26T06:13:06Z</dcterms:modified>
</cp:coreProperties>
</file>