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1" r:id="rId2"/>
    <p:sldId id="266" r:id="rId3"/>
    <p:sldId id="265" r:id="rId4"/>
    <p:sldId id="268" r:id="rId5"/>
    <p:sldId id="267" r:id="rId6"/>
    <p:sldId id="269" r:id="rId7"/>
    <p:sldId id="271" r:id="rId8"/>
    <p:sldId id="272" r:id="rId9"/>
    <p:sldId id="273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95666-37FC-4C78-A0E7-8C5249D96B9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7491E2-7756-405F-9198-D4274A5792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Monitoring Concept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D60E0F2-9A63-4F7C-8AD4-7220F1D9661B}" type="parTrans" cxnId="{2C58CE61-FBA7-47AF-8C23-69ADD66881AE}">
      <dgm:prSet/>
      <dgm:spPr/>
      <dgm:t>
        <a:bodyPr/>
        <a:lstStyle/>
        <a:p>
          <a:endParaRPr lang="en-US"/>
        </a:p>
      </dgm:t>
    </dgm:pt>
    <dgm:pt modelId="{703C804A-3A05-41F3-9139-D8C2956624C8}" type="sibTrans" cxnId="{2C58CE61-FBA7-47AF-8C23-69ADD66881AE}">
      <dgm:prSet/>
      <dgm:spPr/>
      <dgm:t>
        <a:bodyPr/>
        <a:lstStyle/>
        <a:p>
          <a:endParaRPr lang="en-US"/>
        </a:p>
      </dgm:t>
    </dgm:pt>
    <dgm:pt modelId="{57E8D3D8-9E6B-484D-BD7C-3D796E4A82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Prometheus Architecture and </a:t>
          </a: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Features</a:t>
          </a:r>
        </a:p>
      </dgm:t>
    </dgm:pt>
    <dgm:pt modelId="{CF3CCDCB-E713-452C-BA8A-E66DF8B74CE7}" type="parTrans" cxnId="{5F758F54-8CD6-40E9-8E23-4858E8926C0D}">
      <dgm:prSet/>
      <dgm:spPr/>
      <dgm:t>
        <a:bodyPr/>
        <a:lstStyle/>
        <a:p>
          <a:endParaRPr lang="en-US"/>
        </a:p>
      </dgm:t>
    </dgm:pt>
    <dgm:pt modelId="{93878EB9-9809-43BD-A57F-E37B9829328C}" type="sibTrans" cxnId="{5F758F54-8CD6-40E9-8E23-4858E8926C0D}">
      <dgm:prSet/>
      <dgm:spPr/>
      <dgm:t>
        <a:bodyPr/>
        <a:lstStyle/>
        <a:p>
          <a:endParaRPr lang="en-US"/>
        </a:p>
      </dgm:t>
    </dgm:pt>
    <dgm:pt modelId="{512A0632-4E7C-4E97-8805-91FCD9D1AA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Installation and</a:t>
          </a:r>
        </a:p>
        <a:p>
          <a:pPr>
            <a:lnSpc>
              <a:spcPct val="100000"/>
            </a:lnSpc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Configuration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179316-92CB-4DB6-8550-53E66FF8AE4F}" type="parTrans" cxnId="{A33F3616-6A8B-4FF0-845B-E2A9719DB90A}">
      <dgm:prSet/>
      <dgm:spPr/>
      <dgm:t>
        <a:bodyPr/>
        <a:lstStyle/>
        <a:p>
          <a:endParaRPr lang="en-US"/>
        </a:p>
      </dgm:t>
    </dgm:pt>
    <dgm:pt modelId="{3332EF8A-6BF5-4100-8574-5EC3DAE5FB6E}" type="sibTrans" cxnId="{A33F3616-6A8B-4FF0-845B-E2A9719DB90A}">
      <dgm:prSet/>
      <dgm:spPr/>
      <dgm:t>
        <a:bodyPr/>
        <a:lstStyle/>
        <a:p>
          <a:endParaRPr lang="en-US"/>
        </a:p>
      </dgm:t>
    </dgm:pt>
    <dgm:pt modelId="{3BA06EFE-3BF0-491B-AED9-43DE652491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 your environment using Prometheus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CF5BFE9-A0A2-49F5-973E-8C59FCF3558C}" type="parTrans" cxnId="{9C15CD4B-7621-4774-9D69-8DC1A9A4362E}">
      <dgm:prSet/>
      <dgm:spPr/>
      <dgm:t>
        <a:bodyPr/>
        <a:lstStyle/>
        <a:p>
          <a:endParaRPr lang="en-US"/>
        </a:p>
      </dgm:t>
    </dgm:pt>
    <dgm:pt modelId="{A32D689E-B679-4E0B-AEB8-58CA993EDBD2}" type="sibTrans" cxnId="{9C15CD4B-7621-4774-9D69-8DC1A9A4362E}">
      <dgm:prSet/>
      <dgm:spPr/>
      <dgm:t>
        <a:bodyPr/>
        <a:lstStyle/>
        <a:p>
          <a:endParaRPr lang="en-US"/>
        </a:p>
      </dgm:t>
    </dgm:pt>
    <dgm:pt modelId="{3FDA93CE-8291-425B-9CE1-EE6E802563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Dashboard Visualization using Grafana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F048DF4-BE67-4FAC-B0C6-AD1EE325CC53}" type="parTrans" cxnId="{D5DD7594-B7C4-43FA-A849-AB367DB95062}">
      <dgm:prSet/>
      <dgm:spPr/>
      <dgm:t>
        <a:bodyPr/>
        <a:lstStyle/>
        <a:p>
          <a:endParaRPr lang="en-US"/>
        </a:p>
      </dgm:t>
    </dgm:pt>
    <dgm:pt modelId="{901EE074-312F-41D6-8F9D-E5893CCF0E9A}" type="sibTrans" cxnId="{D5DD7594-B7C4-43FA-A849-AB367DB95062}">
      <dgm:prSet/>
      <dgm:spPr/>
      <dgm:t>
        <a:bodyPr/>
        <a:lstStyle/>
        <a:p>
          <a:endParaRPr lang="en-US"/>
        </a:p>
      </dgm:t>
    </dgm:pt>
    <dgm:pt modelId="{B8EBE090-4139-4DBF-ABE0-B6D8EC0BB240}" type="pres">
      <dgm:prSet presAssocID="{8B195666-37FC-4C78-A0E7-8C5249D96B9A}" presName="root" presStyleCnt="0">
        <dgm:presLayoutVars>
          <dgm:dir/>
          <dgm:resizeHandles val="exact"/>
        </dgm:presLayoutVars>
      </dgm:prSet>
      <dgm:spPr/>
    </dgm:pt>
    <dgm:pt modelId="{20681047-00BF-4558-A80D-F1246F8EBA54}" type="pres">
      <dgm:prSet presAssocID="{7F7491E2-7756-405F-9198-D4274A57927E}" presName="compNode" presStyleCnt="0"/>
      <dgm:spPr/>
    </dgm:pt>
    <dgm:pt modelId="{D5BDA071-D131-49EF-8DB6-9A9D07F72570}" type="pres">
      <dgm:prSet presAssocID="{7F7491E2-7756-405F-9198-D4274A57927E}" presName="iconRect" presStyleLbl="node1" presStyleIdx="0" presStyleCnt="5" custScaleX="164007" custScaleY="1551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inuousImprovement2"/>
        </a:ext>
      </dgm:extLst>
    </dgm:pt>
    <dgm:pt modelId="{53EE0C15-978F-486A-A149-3B75743391D3}" type="pres">
      <dgm:prSet presAssocID="{7F7491E2-7756-405F-9198-D4274A57927E}" presName="spaceRect" presStyleCnt="0"/>
      <dgm:spPr/>
    </dgm:pt>
    <dgm:pt modelId="{457F1FB6-41A5-48CC-B038-81FFA7DBF860}" type="pres">
      <dgm:prSet presAssocID="{7F7491E2-7756-405F-9198-D4274A57927E}" presName="textRect" presStyleLbl="revTx" presStyleIdx="0" presStyleCnt="5">
        <dgm:presLayoutVars>
          <dgm:chMax val="1"/>
          <dgm:chPref val="1"/>
        </dgm:presLayoutVars>
      </dgm:prSet>
      <dgm:spPr/>
    </dgm:pt>
    <dgm:pt modelId="{E84894FA-BF4E-431A-86DA-149854B379E7}" type="pres">
      <dgm:prSet presAssocID="{703C804A-3A05-41F3-9139-D8C2956624C8}" presName="sibTrans" presStyleCnt="0"/>
      <dgm:spPr/>
    </dgm:pt>
    <dgm:pt modelId="{CE1429A6-99C9-4901-A139-5F00EE4169FE}" type="pres">
      <dgm:prSet presAssocID="{57E8D3D8-9E6B-484D-BD7C-3D796E4A826E}" presName="compNode" presStyleCnt="0"/>
      <dgm:spPr/>
    </dgm:pt>
    <dgm:pt modelId="{85C25AA5-804F-4786-B3AD-A20696B7E7A7}" type="pres">
      <dgm:prSet presAssocID="{57E8D3D8-9E6B-484D-BD7C-3D796E4A826E}" presName="iconRect" presStyleLbl="node1" presStyleIdx="1" presStyleCnt="5" custScaleX="146021" custScaleY="1526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5CE8ECEF-9FA7-4BE9-B74F-1A64B1964B35}" type="pres">
      <dgm:prSet presAssocID="{57E8D3D8-9E6B-484D-BD7C-3D796E4A826E}" presName="spaceRect" presStyleCnt="0"/>
      <dgm:spPr/>
    </dgm:pt>
    <dgm:pt modelId="{7F47F53A-2868-4B32-90D9-7730128EC227}" type="pres">
      <dgm:prSet presAssocID="{57E8D3D8-9E6B-484D-BD7C-3D796E4A826E}" presName="textRect" presStyleLbl="revTx" presStyleIdx="1" presStyleCnt="5">
        <dgm:presLayoutVars>
          <dgm:chMax val="1"/>
          <dgm:chPref val="1"/>
        </dgm:presLayoutVars>
      </dgm:prSet>
      <dgm:spPr/>
    </dgm:pt>
    <dgm:pt modelId="{4BB530B9-7935-4991-9A56-6DAB1B60DF31}" type="pres">
      <dgm:prSet presAssocID="{93878EB9-9809-43BD-A57F-E37B9829328C}" presName="sibTrans" presStyleCnt="0"/>
      <dgm:spPr/>
    </dgm:pt>
    <dgm:pt modelId="{4C0BB709-97BE-4EA8-BBB2-64ED9311071C}" type="pres">
      <dgm:prSet presAssocID="{512A0632-4E7C-4E97-8805-91FCD9D1AA0F}" presName="compNode" presStyleCnt="0"/>
      <dgm:spPr/>
    </dgm:pt>
    <dgm:pt modelId="{7675E36D-0AB2-4A36-A6B8-9BDE81BE3E9D}" type="pres">
      <dgm:prSet presAssocID="{512A0632-4E7C-4E97-8805-91FCD9D1AA0F}" presName="iconRect" presStyleLbl="node1" presStyleIdx="2" presStyleCnt="5" custScaleX="160649" custScaleY="1470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407020D-BC2F-4A71-8938-ADF27941B31E}" type="pres">
      <dgm:prSet presAssocID="{512A0632-4E7C-4E97-8805-91FCD9D1AA0F}" presName="spaceRect" presStyleCnt="0"/>
      <dgm:spPr/>
    </dgm:pt>
    <dgm:pt modelId="{607A3770-08D2-4A80-8EE3-26F57D662338}" type="pres">
      <dgm:prSet presAssocID="{512A0632-4E7C-4E97-8805-91FCD9D1AA0F}" presName="textRect" presStyleLbl="revTx" presStyleIdx="2" presStyleCnt="5" custScaleX="100514" custScaleY="88956">
        <dgm:presLayoutVars>
          <dgm:chMax val="1"/>
          <dgm:chPref val="1"/>
        </dgm:presLayoutVars>
      </dgm:prSet>
      <dgm:spPr/>
    </dgm:pt>
    <dgm:pt modelId="{FD559E1F-B84E-4E2E-A589-2A967A172556}" type="pres">
      <dgm:prSet presAssocID="{3332EF8A-6BF5-4100-8574-5EC3DAE5FB6E}" presName="sibTrans" presStyleCnt="0"/>
      <dgm:spPr/>
    </dgm:pt>
    <dgm:pt modelId="{2AC55C44-D446-4944-A775-D20747C69EE2}" type="pres">
      <dgm:prSet presAssocID="{3BA06EFE-3BF0-491B-AED9-43DE65249181}" presName="compNode" presStyleCnt="0"/>
      <dgm:spPr/>
    </dgm:pt>
    <dgm:pt modelId="{E0252976-FCFB-428D-87D9-CE8A217909F9}" type="pres">
      <dgm:prSet presAssocID="{3BA06EFE-3BF0-491B-AED9-43DE65249181}" presName="iconRect" presStyleLbl="node1" presStyleIdx="3" presStyleCnt="5" custScaleX="146972" custScaleY="14235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F1DBDF7-1E38-4981-B5E3-B5F7AD488F1D}" type="pres">
      <dgm:prSet presAssocID="{3BA06EFE-3BF0-491B-AED9-43DE65249181}" presName="spaceRect" presStyleCnt="0"/>
      <dgm:spPr/>
    </dgm:pt>
    <dgm:pt modelId="{4C7D230F-C097-4630-B2AF-3E48B2FE0FF6}" type="pres">
      <dgm:prSet presAssocID="{3BA06EFE-3BF0-491B-AED9-43DE65249181}" presName="textRect" presStyleLbl="revTx" presStyleIdx="3" presStyleCnt="5">
        <dgm:presLayoutVars>
          <dgm:chMax val="1"/>
          <dgm:chPref val="1"/>
        </dgm:presLayoutVars>
      </dgm:prSet>
      <dgm:spPr/>
    </dgm:pt>
    <dgm:pt modelId="{D7138CE0-BB6D-48AA-8601-B44E09BE5315}" type="pres">
      <dgm:prSet presAssocID="{A32D689E-B679-4E0B-AEB8-58CA993EDBD2}" presName="sibTrans" presStyleCnt="0"/>
      <dgm:spPr/>
    </dgm:pt>
    <dgm:pt modelId="{BFFE2F92-C3D3-4676-A1F0-AD0CA1FE8AE6}" type="pres">
      <dgm:prSet presAssocID="{3FDA93CE-8291-425B-9CE1-EE6E80256358}" presName="compNode" presStyleCnt="0"/>
      <dgm:spPr/>
    </dgm:pt>
    <dgm:pt modelId="{DEA939DD-C180-440C-8084-501C5E695BFB}" type="pres">
      <dgm:prSet presAssocID="{3FDA93CE-8291-425B-9CE1-EE6E80256358}" presName="iconRect" presStyleLbl="node1" presStyleIdx="4" presStyleCnt="5" custScaleX="139871" custScaleY="14117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54DA7E4-796B-42F3-864C-D2B04737886C}" type="pres">
      <dgm:prSet presAssocID="{3FDA93CE-8291-425B-9CE1-EE6E80256358}" presName="spaceRect" presStyleCnt="0"/>
      <dgm:spPr/>
    </dgm:pt>
    <dgm:pt modelId="{13B546B4-B6FF-41B3-B987-B7802B64A87A}" type="pres">
      <dgm:prSet presAssocID="{3FDA93CE-8291-425B-9CE1-EE6E8025635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3F3616-6A8B-4FF0-845B-E2A9719DB90A}" srcId="{8B195666-37FC-4C78-A0E7-8C5249D96B9A}" destId="{512A0632-4E7C-4E97-8805-91FCD9D1AA0F}" srcOrd="2" destOrd="0" parTransId="{2B179316-92CB-4DB6-8550-53E66FF8AE4F}" sibTransId="{3332EF8A-6BF5-4100-8574-5EC3DAE5FB6E}"/>
    <dgm:cxn modelId="{2C58CE61-FBA7-47AF-8C23-69ADD66881AE}" srcId="{8B195666-37FC-4C78-A0E7-8C5249D96B9A}" destId="{7F7491E2-7756-405F-9198-D4274A57927E}" srcOrd="0" destOrd="0" parTransId="{6D60E0F2-9A63-4F7C-8AD4-7220F1D9661B}" sibTransId="{703C804A-3A05-41F3-9139-D8C2956624C8}"/>
    <dgm:cxn modelId="{9C15CD4B-7621-4774-9D69-8DC1A9A4362E}" srcId="{8B195666-37FC-4C78-A0E7-8C5249D96B9A}" destId="{3BA06EFE-3BF0-491B-AED9-43DE65249181}" srcOrd="3" destOrd="0" parTransId="{ACF5BFE9-A0A2-49F5-973E-8C59FCF3558C}" sibTransId="{A32D689E-B679-4E0B-AEB8-58CA993EDBD2}"/>
    <dgm:cxn modelId="{5F758F54-8CD6-40E9-8E23-4858E8926C0D}" srcId="{8B195666-37FC-4C78-A0E7-8C5249D96B9A}" destId="{57E8D3D8-9E6B-484D-BD7C-3D796E4A826E}" srcOrd="1" destOrd="0" parTransId="{CF3CCDCB-E713-452C-BA8A-E66DF8B74CE7}" sibTransId="{93878EB9-9809-43BD-A57F-E37B9829328C}"/>
    <dgm:cxn modelId="{D5DD7594-B7C4-43FA-A849-AB367DB95062}" srcId="{8B195666-37FC-4C78-A0E7-8C5249D96B9A}" destId="{3FDA93CE-8291-425B-9CE1-EE6E80256358}" srcOrd="4" destOrd="0" parTransId="{4F048DF4-BE67-4FAC-B0C6-AD1EE325CC53}" sibTransId="{901EE074-312F-41D6-8F9D-E5893CCF0E9A}"/>
    <dgm:cxn modelId="{47EC569B-B457-4FB4-9DCD-98A2B86AA2AF}" type="presOf" srcId="{7F7491E2-7756-405F-9198-D4274A57927E}" destId="{457F1FB6-41A5-48CC-B038-81FFA7DBF860}" srcOrd="0" destOrd="0" presId="urn:microsoft.com/office/officeart/2018/2/layout/IconLabelList"/>
    <dgm:cxn modelId="{C41AF1BF-4B27-4CD7-B391-63DEE6E6E400}" type="presOf" srcId="{57E8D3D8-9E6B-484D-BD7C-3D796E4A826E}" destId="{7F47F53A-2868-4B32-90D9-7730128EC227}" srcOrd="0" destOrd="0" presId="urn:microsoft.com/office/officeart/2018/2/layout/IconLabelList"/>
    <dgm:cxn modelId="{49DDEEEA-8643-45FC-8413-DA9059EED3B3}" type="presOf" srcId="{8B195666-37FC-4C78-A0E7-8C5249D96B9A}" destId="{B8EBE090-4139-4DBF-ABE0-B6D8EC0BB240}" srcOrd="0" destOrd="0" presId="urn:microsoft.com/office/officeart/2018/2/layout/IconLabelList"/>
    <dgm:cxn modelId="{939CE8ED-177E-443B-BB23-018C1C28196A}" type="presOf" srcId="{3BA06EFE-3BF0-491B-AED9-43DE65249181}" destId="{4C7D230F-C097-4630-B2AF-3E48B2FE0FF6}" srcOrd="0" destOrd="0" presId="urn:microsoft.com/office/officeart/2018/2/layout/IconLabelList"/>
    <dgm:cxn modelId="{41240EF0-C652-4BD3-91AB-629E28CC6D97}" type="presOf" srcId="{512A0632-4E7C-4E97-8805-91FCD9D1AA0F}" destId="{607A3770-08D2-4A80-8EE3-26F57D662338}" srcOrd="0" destOrd="0" presId="urn:microsoft.com/office/officeart/2018/2/layout/IconLabelList"/>
    <dgm:cxn modelId="{F09A39FC-0B2E-446D-8D85-7FBDE3A5C6CD}" type="presOf" srcId="{3FDA93CE-8291-425B-9CE1-EE6E80256358}" destId="{13B546B4-B6FF-41B3-B987-B7802B64A87A}" srcOrd="0" destOrd="0" presId="urn:microsoft.com/office/officeart/2018/2/layout/IconLabelList"/>
    <dgm:cxn modelId="{BF6BB2E4-BDC2-4038-A371-94D9B0291AAF}" type="presParOf" srcId="{B8EBE090-4139-4DBF-ABE0-B6D8EC0BB240}" destId="{20681047-00BF-4558-A80D-F1246F8EBA54}" srcOrd="0" destOrd="0" presId="urn:microsoft.com/office/officeart/2018/2/layout/IconLabelList"/>
    <dgm:cxn modelId="{097E9AA4-3636-4C4D-AF10-0C914BFD5532}" type="presParOf" srcId="{20681047-00BF-4558-A80D-F1246F8EBA54}" destId="{D5BDA071-D131-49EF-8DB6-9A9D07F72570}" srcOrd="0" destOrd="0" presId="urn:microsoft.com/office/officeart/2018/2/layout/IconLabelList"/>
    <dgm:cxn modelId="{A2DD8825-9F74-4B3D-AFFF-394F80689F21}" type="presParOf" srcId="{20681047-00BF-4558-A80D-F1246F8EBA54}" destId="{53EE0C15-978F-486A-A149-3B75743391D3}" srcOrd="1" destOrd="0" presId="urn:microsoft.com/office/officeart/2018/2/layout/IconLabelList"/>
    <dgm:cxn modelId="{CF52C828-AF92-40A1-849C-EC2022C06AC9}" type="presParOf" srcId="{20681047-00BF-4558-A80D-F1246F8EBA54}" destId="{457F1FB6-41A5-48CC-B038-81FFA7DBF860}" srcOrd="2" destOrd="0" presId="urn:microsoft.com/office/officeart/2018/2/layout/IconLabelList"/>
    <dgm:cxn modelId="{71A4484C-4F72-4B74-B8D1-C69968B33DA4}" type="presParOf" srcId="{B8EBE090-4139-4DBF-ABE0-B6D8EC0BB240}" destId="{E84894FA-BF4E-431A-86DA-149854B379E7}" srcOrd="1" destOrd="0" presId="urn:microsoft.com/office/officeart/2018/2/layout/IconLabelList"/>
    <dgm:cxn modelId="{21A1C8DB-BD2C-4532-8F7A-88244C12085A}" type="presParOf" srcId="{B8EBE090-4139-4DBF-ABE0-B6D8EC0BB240}" destId="{CE1429A6-99C9-4901-A139-5F00EE4169FE}" srcOrd="2" destOrd="0" presId="urn:microsoft.com/office/officeart/2018/2/layout/IconLabelList"/>
    <dgm:cxn modelId="{ACDF3816-8881-483B-ADB8-49F67DAE2E97}" type="presParOf" srcId="{CE1429A6-99C9-4901-A139-5F00EE4169FE}" destId="{85C25AA5-804F-4786-B3AD-A20696B7E7A7}" srcOrd="0" destOrd="0" presId="urn:microsoft.com/office/officeart/2018/2/layout/IconLabelList"/>
    <dgm:cxn modelId="{9F2347CC-4D4F-487E-964E-889BC9047FB6}" type="presParOf" srcId="{CE1429A6-99C9-4901-A139-5F00EE4169FE}" destId="{5CE8ECEF-9FA7-4BE9-B74F-1A64B1964B35}" srcOrd="1" destOrd="0" presId="urn:microsoft.com/office/officeart/2018/2/layout/IconLabelList"/>
    <dgm:cxn modelId="{D5086F82-3C4B-4DF2-BFF0-8F052DEAAC6C}" type="presParOf" srcId="{CE1429A6-99C9-4901-A139-5F00EE4169FE}" destId="{7F47F53A-2868-4B32-90D9-7730128EC227}" srcOrd="2" destOrd="0" presId="urn:microsoft.com/office/officeart/2018/2/layout/IconLabelList"/>
    <dgm:cxn modelId="{A37B99D7-C8F2-4DDD-9D34-0C2A3DF76B52}" type="presParOf" srcId="{B8EBE090-4139-4DBF-ABE0-B6D8EC0BB240}" destId="{4BB530B9-7935-4991-9A56-6DAB1B60DF31}" srcOrd="3" destOrd="0" presId="urn:microsoft.com/office/officeart/2018/2/layout/IconLabelList"/>
    <dgm:cxn modelId="{41CAE6B9-D13E-4446-9868-1D03DFA3C280}" type="presParOf" srcId="{B8EBE090-4139-4DBF-ABE0-B6D8EC0BB240}" destId="{4C0BB709-97BE-4EA8-BBB2-64ED9311071C}" srcOrd="4" destOrd="0" presId="urn:microsoft.com/office/officeart/2018/2/layout/IconLabelList"/>
    <dgm:cxn modelId="{EA0E7A33-E45E-418F-9706-A85AF2524CEF}" type="presParOf" srcId="{4C0BB709-97BE-4EA8-BBB2-64ED9311071C}" destId="{7675E36D-0AB2-4A36-A6B8-9BDE81BE3E9D}" srcOrd="0" destOrd="0" presId="urn:microsoft.com/office/officeart/2018/2/layout/IconLabelList"/>
    <dgm:cxn modelId="{2ADFDAF2-1282-4FAC-892C-D441047A2652}" type="presParOf" srcId="{4C0BB709-97BE-4EA8-BBB2-64ED9311071C}" destId="{0407020D-BC2F-4A71-8938-ADF27941B31E}" srcOrd="1" destOrd="0" presId="urn:microsoft.com/office/officeart/2018/2/layout/IconLabelList"/>
    <dgm:cxn modelId="{AB7BC6B7-35F8-4EFC-8E2A-BFC441CBD7FE}" type="presParOf" srcId="{4C0BB709-97BE-4EA8-BBB2-64ED9311071C}" destId="{607A3770-08D2-4A80-8EE3-26F57D662338}" srcOrd="2" destOrd="0" presId="urn:microsoft.com/office/officeart/2018/2/layout/IconLabelList"/>
    <dgm:cxn modelId="{B6EF1053-7B4D-49F8-9141-D6E90E82F63B}" type="presParOf" srcId="{B8EBE090-4139-4DBF-ABE0-B6D8EC0BB240}" destId="{FD559E1F-B84E-4E2E-A589-2A967A172556}" srcOrd="5" destOrd="0" presId="urn:microsoft.com/office/officeart/2018/2/layout/IconLabelList"/>
    <dgm:cxn modelId="{91E000BE-03A4-456F-A2A4-E18021143C8F}" type="presParOf" srcId="{B8EBE090-4139-4DBF-ABE0-B6D8EC0BB240}" destId="{2AC55C44-D446-4944-A775-D20747C69EE2}" srcOrd="6" destOrd="0" presId="urn:microsoft.com/office/officeart/2018/2/layout/IconLabelList"/>
    <dgm:cxn modelId="{77DBD1E3-7148-4931-831F-A314498E4705}" type="presParOf" srcId="{2AC55C44-D446-4944-A775-D20747C69EE2}" destId="{E0252976-FCFB-428D-87D9-CE8A217909F9}" srcOrd="0" destOrd="0" presId="urn:microsoft.com/office/officeart/2018/2/layout/IconLabelList"/>
    <dgm:cxn modelId="{8C87CD33-7E11-47AD-8C4C-560C91A153C9}" type="presParOf" srcId="{2AC55C44-D446-4944-A775-D20747C69EE2}" destId="{1F1DBDF7-1E38-4981-B5E3-B5F7AD488F1D}" srcOrd="1" destOrd="0" presId="urn:microsoft.com/office/officeart/2018/2/layout/IconLabelList"/>
    <dgm:cxn modelId="{AEA397D4-801D-41C8-8E23-6F9D016D7E43}" type="presParOf" srcId="{2AC55C44-D446-4944-A775-D20747C69EE2}" destId="{4C7D230F-C097-4630-B2AF-3E48B2FE0FF6}" srcOrd="2" destOrd="0" presId="urn:microsoft.com/office/officeart/2018/2/layout/IconLabelList"/>
    <dgm:cxn modelId="{77F5578E-C5EC-4D9A-9BE5-CE7406737634}" type="presParOf" srcId="{B8EBE090-4139-4DBF-ABE0-B6D8EC0BB240}" destId="{D7138CE0-BB6D-48AA-8601-B44E09BE5315}" srcOrd="7" destOrd="0" presId="urn:microsoft.com/office/officeart/2018/2/layout/IconLabelList"/>
    <dgm:cxn modelId="{712178AE-C845-4EF2-AA07-9ED147635E95}" type="presParOf" srcId="{B8EBE090-4139-4DBF-ABE0-B6D8EC0BB240}" destId="{BFFE2F92-C3D3-4676-A1F0-AD0CA1FE8AE6}" srcOrd="8" destOrd="0" presId="urn:microsoft.com/office/officeart/2018/2/layout/IconLabelList"/>
    <dgm:cxn modelId="{B79601B1-5123-4F02-97CD-505E929DDAD7}" type="presParOf" srcId="{BFFE2F92-C3D3-4676-A1F0-AD0CA1FE8AE6}" destId="{DEA939DD-C180-440C-8084-501C5E695BFB}" srcOrd="0" destOrd="0" presId="urn:microsoft.com/office/officeart/2018/2/layout/IconLabelList"/>
    <dgm:cxn modelId="{591B3A58-B048-4237-AFFE-5412BFC10063}" type="presParOf" srcId="{BFFE2F92-C3D3-4676-A1F0-AD0CA1FE8AE6}" destId="{F54DA7E4-796B-42F3-864C-D2B04737886C}" srcOrd="1" destOrd="0" presId="urn:microsoft.com/office/officeart/2018/2/layout/IconLabelList"/>
    <dgm:cxn modelId="{A60CCB2D-9944-4A90-BDA3-545F4BDFE6D7}" type="presParOf" srcId="{BFFE2F92-C3D3-4676-A1F0-AD0CA1FE8AE6}" destId="{13B546B4-B6FF-41B3-B987-B7802B64A8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D0918-54C7-41A5-9ACB-A08FD81402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28675-1B5D-4676-A07B-1C615FC64E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Better Network Visibility &amp; Transparency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D49CD9C-2B3C-4EAA-8E71-5FA76B271A68}" type="parTrans" cxnId="{46D7B9F9-7847-4E0C-BCB1-745C1A928B86}">
      <dgm:prSet/>
      <dgm:spPr/>
      <dgm:t>
        <a:bodyPr/>
        <a:lstStyle/>
        <a:p>
          <a:endParaRPr lang="en-US"/>
        </a:p>
      </dgm:t>
    </dgm:pt>
    <dgm:pt modelId="{78F2FE3C-3844-4A97-8FB7-41C7A48A40A2}" type="sibTrans" cxnId="{46D7B9F9-7847-4E0C-BCB1-745C1A928B86}">
      <dgm:prSet/>
      <dgm:spPr/>
      <dgm:t>
        <a:bodyPr/>
        <a:lstStyle/>
        <a:p>
          <a:endParaRPr lang="en-US"/>
        </a:p>
      </dgm:t>
    </dgm:pt>
    <dgm:pt modelId="{127F3933-D4F9-4F64-87AF-4740D88B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Facilitates Rapid Responses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1ADD028-D9F7-4898-8BF9-AC435772810C}" type="parTrans" cxnId="{44EEC314-EF9A-4328-BD13-EBF3038D99F0}">
      <dgm:prSet/>
      <dgm:spPr/>
      <dgm:t>
        <a:bodyPr/>
        <a:lstStyle/>
        <a:p>
          <a:endParaRPr lang="en-US"/>
        </a:p>
      </dgm:t>
    </dgm:pt>
    <dgm:pt modelId="{7E5592ED-F1BE-44F4-9261-75150D06C82B}" type="sibTrans" cxnId="{44EEC314-EF9A-4328-BD13-EBF3038D99F0}">
      <dgm:prSet/>
      <dgm:spPr/>
      <dgm:t>
        <a:bodyPr/>
        <a:lstStyle/>
        <a:p>
          <a:endParaRPr lang="en-US"/>
        </a:p>
      </dgm:t>
    </dgm:pt>
    <dgm:pt modelId="{2F772D56-5306-4E27-9C95-4DCBF6199D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Minimizes System Downtime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5448996-F459-48D7-AE30-B88B80CD57A8}" type="parTrans" cxnId="{2E319A41-36DD-4A78-9084-0BEF222447BF}">
      <dgm:prSet/>
      <dgm:spPr/>
      <dgm:t>
        <a:bodyPr/>
        <a:lstStyle/>
        <a:p>
          <a:endParaRPr lang="en-US"/>
        </a:p>
      </dgm:t>
    </dgm:pt>
    <dgm:pt modelId="{EA428EFA-9D6C-46B5-8E0A-5E40351C6C79}" type="sibTrans" cxnId="{2E319A41-36DD-4A78-9084-0BEF222447BF}">
      <dgm:prSet/>
      <dgm:spPr/>
      <dgm:t>
        <a:bodyPr/>
        <a:lstStyle/>
        <a:p>
          <a:endParaRPr lang="en-US"/>
        </a:p>
      </dgm:t>
    </dgm:pt>
    <dgm:pt modelId="{D0CE204E-403C-44FC-BF51-24997BFAA27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Assist with Healthy Business Performance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681F0B9-3B37-43D1-9908-3A0E4E7B9C17}" type="parTrans" cxnId="{9F0043E2-AB42-49DB-8F30-16923C83B1BE}">
      <dgm:prSet/>
      <dgm:spPr/>
      <dgm:t>
        <a:bodyPr/>
        <a:lstStyle/>
        <a:p>
          <a:endParaRPr lang="en-US"/>
        </a:p>
      </dgm:t>
    </dgm:pt>
    <dgm:pt modelId="{C1BD5EAF-5046-4975-8F86-74E47E63A303}" type="sibTrans" cxnId="{9F0043E2-AB42-49DB-8F30-16923C83B1BE}">
      <dgm:prSet/>
      <dgm:spPr/>
      <dgm:t>
        <a:bodyPr/>
        <a:lstStyle/>
        <a:p>
          <a:endParaRPr lang="en-US"/>
        </a:p>
      </dgm:t>
    </dgm:pt>
    <dgm:pt modelId="{098F7B72-7741-4EEF-ABE5-61F8E3D01B1D}" type="pres">
      <dgm:prSet presAssocID="{770D0918-54C7-41A5-9ACB-A08FD814020C}" presName="root" presStyleCnt="0">
        <dgm:presLayoutVars>
          <dgm:dir/>
          <dgm:resizeHandles val="exact"/>
        </dgm:presLayoutVars>
      </dgm:prSet>
      <dgm:spPr/>
    </dgm:pt>
    <dgm:pt modelId="{AE3933E8-E40A-4DBB-B8F0-8BF4761875E6}" type="pres">
      <dgm:prSet presAssocID="{69628675-1B5D-4676-A07B-1C615FC64E55}" presName="compNode" presStyleCnt="0"/>
      <dgm:spPr/>
    </dgm:pt>
    <dgm:pt modelId="{3CE573CE-FB04-472A-8C0F-4B45E351B4AF}" type="pres">
      <dgm:prSet presAssocID="{69628675-1B5D-4676-A07B-1C615FC64E55}" presName="bgRect" presStyleLbl="bgShp" presStyleIdx="0" presStyleCnt="4"/>
      <dgm:spPr/>
    </dgm:pt>
    <dgm:pt modelId="{7F7FBADC-A135-47C2-B9B1-22241BCB865A}" type="pres">
      <dgm:prSet presAssocID="{69628675-1B5D-4676-A07B-1C615FC64E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9363BD8-1826-40AB-9151-A150FCF5F4FD}" type="pres">
      <dgm:prSet presAssocID="{69628675-1B5D-4676-A07B-1C615FC64E55}" presName="spaceRect" presStyleCnt="0"/>
      <dgm:spPr/>
    </dgm:pt>
    <dgm:pt modelId="{6D2C9A52-560F-4E31-BAAD-8FA9029B4A19}" type="pres">
      <dgm:prSet presAssocID="{69628675-1B5D-4676-A07B-1C615FC64E55}" presName="parTx" presStyleLbl="revTx" presStyleIdx="0" presStyleCnt="4">
        <dgm:presLayoutVars>
          <dgm:chMax val="0"/>
          <dgm:chPref val="0"/>
        </dgm:presLayoutVars>
      </dgm:prSet>
      <dgm:spPr/>
    </dgm:pt>
    <dgm:pt modelId="{EC911B08-8028-4A7E-9568-E7B63659142A}" type="pres">
      <dgm:prSet presAssocID="{78F2FE3C-3844-4A97-8FB7-41C7A48A40A2}" presName="sibTrans" presStyleCnt="0"/>
      <dgm:spPr/>
    </dgm:pt>
    <dgm:pt modelId="{CA6122DB-F4F2-46B8-99ED-EC54C80A3FE6}" type="pres">
      <dgm:prSet presAssocID="{127F3933-D4F9-4F64-87AF-4740D88BC825}" presName="compNode" presStyleCnt="0"/>
      <dgm:spPr/>
    </dgm:pt>
    <dgm:pt modelId="{EABDD443-CBFB-4805-A50E-EB4BDFFA7E7F}" type="pres">
      <dgm:prSet presAssocID="{127F3933-D4F9-4F64-87AF-4740D88BC825}" presName="bgRect" presStyleLbl="bgShp" presStyleIdx="1" presStyleCnt="4"/>
      <dgm:spPr/>
    </dgm:pt>
    <dgm:pt modelId="{CFF15121-3A07-4E17-B431-9A3F15441255}" type="pres">
      <dgm:prSet presAssocID="{127F3933-D4F9-4F64-87AF-4740D88BC8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91D24B5-B4F0-4A9A-BC97-623985D8D874}" type="pres">
      <dgm:prSet presAssocID="{127F3933-D4F9-4F64-87AF-4740D88BC825}" presName="spaceRect" presStyleCnt="0"/>
      <dgm:spPr/>
    </dgm:pt>
    <dgm:pt modelId="{BDA4133B-64E2-47D9-9507-4C9D37B38CE0}" type="pres">
      <dgm:prSet presAssocID="{127F3933-D4F9-4F64-87AF-4740D88BC825}" presName="parTx" presStyleLbl="revTx" presStyleIdx="1" presStyleCnt="4">
        <dgm:presLayoutVars>
          <dgm:chMax val="0"/>
          <dgm:chPref val="0"/>
        </dgm:presLayoutVars>
      </dgm:prSet>
      <dgm:spPr/>
    </dgm:pt>
    <dgm:pt modelId="{915E07D5-907E-47AE-8BD8-DBF19440E3E3}" type="pres">
      <dgm:prSet presAssocID="{7E5592ED-F1BE-44F4-9261-75150D06C82B}" presName="sibTrans" presStyleCnt="0"/>
      <dgm:spPr/>
    </dgm:pt>
    <dgm:pt modelId="{AE86FA78-98FA-4730-8334-A7995F874334}" type="pres">
      <dgm:prSet presAssocID="{2F772D56-5306-4E27-9C95-4DCBF6199DB1}" presName="compNode" presStyleCnt="0"/>
      <dgm:spPr/>
    </dgm:pt>
    <dgm:pt modelId="{1962F4D7-9415-451A-BCD1-5127399617DC}" type="pres">
      <dgm:prSet presAssocID="{2F772D56-5306-4E27-9C95-4DCBF6199DB1}" presName="bgRect" presStyleLbl="bgShp" presStyleIdx="2" presStyleCnt="4"/>
      <dgm:spPr/>
    </dgm:pt>
    <dgm:pt modelId="{3C1A3CF8-1936-4B3B-AA7B-62A101CD9096}" type="pres">
      <dgm:prSet presAssocID="{2F772D56-5306-4E27-9C95-4DCBF6199D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241405-FDB8-4CEC-8492-B1B9E5E9DD40}" type="pres">
      <dgm:prSet presAssocID="{2F772D56-5306-4E27-9C95-4DCBF6199DB1}" presName="spaceRect" presStyleCnt="0"/>
      <dgm:spPr/>
    </dgm:pt>
    <dgm:pt modelId="{F175BE32-CE60-4A0B-AFFA-4B6C878D234C}" type="pres">
      <dgm:prSet presAssocID="{2F772D56-5306-4E27-9C95-4DCBF6199DB1}" presName="parTx" presStyleLbl="revTx" presStyleIdx="2" presStyleCnt="4">
        <dgm:presLayoutVars>
          <dgm:chMax val="0"/>
          <dgm:chPref val="0"/>
        </dgm:presLayoutVars>
      </dgm:prSet>
      <dgm:spPr/>
    </dgm:pt>
    <dgm:pt modelId="{4C20B286-9CF7-49FD-B8FC-E165FF86FF24}" type="pres">
      <dgm:prSet presAssocID="{EA428EFA-9D6C-46B5-8E0A-5E40351C6C79}" presName="sibTrans" presStyleCnt="0"/>
      <dgm:spPr/>
    </dgm:pt>
    <dgm:pt modelId="{78227A2F-7342-4B88-9C47-25067269E08C}" type="pres">
      <dgm:prSet presAssocID="{D0CE204E-403C-44FC-BF51-24997BFAA27B}" presName="compNode" presStyleCnt="0"/>
      <dgm:spPr/>
    </dgm:pt>
    <dgm:pt modelId="{D5439E52-C30B-4206-9EE4-B02313683A39}" type="pres">
      <dgm:prSet presAssocID="{D0CE204E-403C-44FC-BF51-24997BFAA27B}" presName="bgRect" presStyleLbl="bgShp" presStyleIdx="3" presStyleCnt="4"/>
      <dgm:spPr/>
    </dgm:pt>
    <dgm:pt modelId="{FFCA6A4E-A3D0-40B4-9ED2-7BB4BE4FD766}" type="pres">
      <dgm:prSet presAssocID="{D0CE204E-403C-44FC-BF51-24997BFAA2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048D1AD-7576-442B-BAF1-41DE686C289E}" type="pres">
      <dgm:prSet presAssocID="{D0CE204E-403C-44FC-BF51-24997BFAA27B}" presName="spaceRect" presStyleCnt="0"/>
      <dgm:spPr/>
    </dgm:pt>
    <dgm:pt modelId="{1BC111C3-74F9-484A-B86F-52317299479E}" type="pres">
      <dgm:prSet presAssocID="{D0CE204E-403C-44FC-BF51-24997BFAA2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EEC314-EF9A-4328-BD13-EBF3038D99F0}" srcId="{770D0918-54C7-41A5-9ACB-A08FD814020C}" destId="{127F3933-D4F9-4F64-87AF-4740D88BC825}" srcOrd="1" destOrd="0" parTransId="{41ADD028-D9F7-4898-8BF9-AC435772810C}" sibTransId="{7E5592ED-F1BE-44F4-9261-75150D06C82B}"/>
    <dgm:cxn modelId="{A46B7415-5BF1-4EE4-8CAC-F44293FC27E0}" type="presOf" srcId="{2F772D56-5306-4E27-9C95-4DCBF6199DB1}" destId="{F175BE32-CE60-4A0B-AFFA-4B6C878D234C}" srcOrd="0" destOrd="0" presId="urn:microsoft.com/office/officeart/2018/2/layout/IconVerticalSolidList"/>
    <dgm:cxn modelId="{0A695B19-D9F0-42FC-B9F6-BE08C3BB6B92}" type="presOf" srcId="{127F3933-D4F9-4F64-87AF-4740D88BC825}" destId="{BDA4133B-64E2-47D9-9507-4C9D37B38CE0}" srcOrd="0" destOrd="0" presId="urn:microsoft.com/office/officeart/2018/2/layout/IconVerticalSolidList"/>
    <dgm:cxn modelId="{2E319A41-36DD-4A78-9084-0BEF222447BF}" srcId="{770D0918-54C7-41A5-9ACB-A08FD814020C}" destId="{2F772D56-5306-4E27-9C95-4DCBF6199DB1}" srcOrd="2" destOrd="0" parTransId="{55448996-F459-48D7-AE30-B88B80CD57A8}" sibTransId="{EA428EFA-9D6C-46B5-8E0A-5E40351C6C79}"/>
    <dgm:cxn modelId="{ED1C5F4D-6E0B-4370-AAC6-C357949E5FC9}" type="presOf" srcId="{D0CE204E-403C-44FC-BF51-24997BFAA27B}" destId="{1BC111C3-74F9-484A-B86F-52317299479E}" srcOrd="0" destOrd="0" presId="urn:microsoft.com/office/officeart/2018/2/layout/IconVerticalSolidList"/>
    <dgm:cxn modelId="{C5DD6D7F-2B90-468F-ADCD-8452D397E324}" type="presOf" srcId="{69628675-1B5D-4676-A07B-1C615FC64E55}" destId="{6D2C9A52-560F-4E31-BAAD-8FA9029B4A19}" srcOrd="0" destOrd="0" presId="urn:microsoft.com/office/officeart/2018/2/layout/IconVerticalSolidList"/>
    <dgm:cxn modelId="{62AAA090-46CA-43FA-803F-E2B6E4053883}" type="presOf" srcId="{770D0918-54C7-41A5-9ACB-A08FD814020C}" destId="{098F7B72-7741-4EEF-ABE5-61F8E3D01B1D}" srcOrd="0" destOrd="0" presId="urn:microsoft.com/office/officeart/2018/2/layout/IconVerticalSolidList"/>
    <dgm:cxn modelId="{9F0043E2-AB42-49DB-8F30-16923C83B1BE}" srcId="{770D0918-54C7-41A5-9ACB-A08FD814020C}" destId="{D0CE204E-403C-44FC-BF51-24997BFAA27B}" srcOrd="3" destOrd="0" parTransId="{3681F0B9-3B37-43D1-9908-3A0E4E7B9C17}" sibTransId="{C1BD5EAF-5046-4975-8F86-74E47E63A303}"/>
    <dgm:cxn modelId="{46D7B9F9-7847-4E0C-BCB1-745C1A928B86}" srcId="{770D0918-54C7-41A5-9ACB-A08FD814020C}" destId="{69628675-1B5D-4676-A07B-1C615FC64E55}" srcOrd="0" destOrd="0" parTransId="{9D49CD9C-2B3C-4EAA-8E71-5FA76B271A68}" sibTransId="{78F2FE3C-3844-4A97-8FB7-41C7A48A40A2}"/>
    <dgm:cxn modelId="{30621AFF-7B67-4D5C-86C2-6B332D391019}" type="presParOf" srcId="{098F7B72-7741-4EEF-ABE5-61F8E3D01B1D}" destId="{AE3933E8-E40A-4DBB-B8F0-8BF4761875E6}" srcOrd="0" destOrd="0" presId="urn:microsoft.com/office/officeart/2018/2/layout/IconVerticalSolidList"/>
    <dgm:cxn modelId="{9E5D14E9-B3CB-4C28-9F5C-293CEF30E139}" type="presParOf" srcId="{AE3933E8-E40A-4DBB-B8F0-8BF4761875E6}" destId="{3CE573CE-FB04-472A-8C0F-4B45E351B4AF}" srcOrd="0" destOrd="0" presId="urn:microsoft.com/office/officeart/2018/2/layout/IconVerticalSolidList"/>
    <dgm:cxn modelId="{6B79A6D3-6DD4-413B-93E2-74BA245DD76A}" type="presParOf" srcId="{AE3933E8-E40A-4DBB-B8F0-8BF4761875E6}" destId="{7F7FBADC-A135-47C2-B9B1-22241BCB865A}" srcOrd="1" destOrd="0" presId="urn:microsoft.com/office/officeart/2018/2/layout/IconVerticalSolidList"/>
    <dgm:cxn modelId="{5A9806CB-ACE3-4081-A33B-90ABB0AB31AA}" type="presParOf" srcId="{AE3933E8-E40A-4DBB-B8F0-8BF4761875E6}" destId="{B9363BD8-1826-40AB-9151-A150FCF5F4FD}" srcOrd="2" destOrd="0" presId="urn:microsoft.com/office/officeart/2018/2/layout/IconVerticalSolidList"/>
    <dgm:cxn modelId="{6C6155D0-60CC-4E56-BDF1-C49DC646A8FE}" type="presParOf" srcId="{AE3933E8-E40A-4DBB-B8F0-8BF4761875E6}" destId="{6D2C9A52-560F-4E31-BAAD-8FA9029B4A19}" srcOrd="3" destOrd="0" presId="urn:microsoft.com/office/officeart/2018/2/layout/IconVerticalSolidList"/>
    <dgm:cxn modelId="{B9DB2801-9E05-4713-B54F-7E628C26F77E}" type="presParOf" srcId="{098F7B72-7741-4EEF-ABE5-61F8E3D01B1D}" destId="{EC911B08-8028-4A7E-9568-E7B63659142A}" srcOrd="1" destOrd="0" presId="urn:microsoft.com/office/officeart/2018/2/layout/IconVerticalSolidList"/>
    <dgm:cxn modelId="{0F2C28DB-B1CD-4327-810D-D231149ABC0B}" type="presParOf" srcId="{098F7B72-7741-4EEF-ABE5-61F8E3D01B1D}" destId="{CA6122DB-F4F2-46B8-99ED-EC54C80A3FE6}" srcOrd="2" destOrd="0" presId="urn:microsoft.com/office/officeart/2018/2/layout/IconVerticalSolidList"/>
    <dgm:cxn modelId="{0F1F92B3-B57E-4F35-A7D5-13B606F87EF6}" type="presParOf" srcId="{CA6122DB-F4F2-46B8-99ED-EC54C80A3FE6}" destId="{EABDD443-CBFB-4805-A50E-EB4BDFFA7E7F}" srcOrd="0" destOrd="0" presId="urn:microsoft.com/office/officeart/2018/2/layout/IconVerticalSolidList"/>
    <dgm:cxn modelId="{682D8F6E-EFEA-420D-A966-92315A94D504}" type="presParOf" srcId="{CA6122DB-F4F2-46B8-99ED-EC54C80A3FE6}" destId="{CFF15121-3A07-4E17-B431-9A3F15441255}" srcOrd="1" destOrd="0" presId="urn:microsoft.com/office/officeart/2018/2/layout/IconVerticalSolidList"/>
    <dgm:cxn modelId="{B9C6C6C6-3234-4260-BFE6-5F6E18D3D578}" type="presParOf" srcId="{CA6122DB-F4F2-46B8-99ED-EC54C80A3FE6}" destId="{F91D24B5-B4F0-4A9A-BC97-623985D8D874}" srcOrd="2" destOrd="0" presId="urn:microsoft.com/office/officeart/2018/2/layout/IconVerticalSolidList"/>
    <dgm:cxn modelId="{2F853F4A-9FCA-41A7-9E40-7BFE1B0EBFBA}" type="presParOf" srcId="{CA6122DB-F4F2-46B8-99ED-EC54C80A3FE6}" destId="{BDA4133B-64E2-47D9-9507-4C9D37B38CE0}" srcOrd="3" destOrd="0" presId="urn:microsoft.com/office/officeart/2018/2/layout/IconVerticalSolidList"/>
    <dgm:cxn modelId="{C228E0E4-527D-4A2C-A115-AEC795A343F6}" type="presParOf" srcId="{098F7B72-7741-4EEF-ABE5-61F8E3D01B1D}" destId="{915E07D5-907E-47AE-8BD8-DBF19440E3E3}" srcOrd="3" destOrd="0" presId="urn:microsoft.com/office/officeart/2018/2/layout/IconVerticalSolidList"/>
    <dgm:cxn modelId="{31AE19BC-A40D-4B9A-9A77-FF2175E63981}" type="presParOf" srcId="{098F7B72-7741-4EEF-ABE5-61F8E3D01B1D}" destId="{AE86FA78-98FA-4730-8334-A7995F874334}" srcOrd="4" destOrd="0" presId="urn:microsoft.com/office/officeart/2018/2/layout/IconVerticalSolidList"/>
    <dgm:cxn modelId="{2AEA65F2-23C1-4738-9FE2-D6AF24DFEEFB}" type="presParOf" srcId="{AE86FA78-98FA-4730-8334-A7995F874334}" destId="{1962F4D7-9415-451A-BCD1-5127399617DC}" srcOrd="0" destOrd="0" presId="urn:microsoft.com/office/officeart/2018/2/layout/IconVerticalSolidList"/>
    <dgm:cxn modelId="{3083C3D6-A9F0-475D-B9B7-FBCEC8F5E1E3}" type="presParOf" srcId="{AE86FA78-98FA-4730-8334-A7995F874334}" destId="{3C1A3CF8-1936-4B3B-AA7B-62A101CD9096}" srcOrd="1" destOrd="0" presId="urn:microsoft.com/office/officeart/2018/2/layout/IconVerticalSolidList"/>
    <dgm:cxn modelId="{9128D68A-3F49-4AA4-8D3A-3F05D87FBA20}" type="presParOf" srcId="{AE86FA78-98FA-4730-8334-A7995F874334}" destId="{36241405-FDB8-4CEC-8492-B1B9E5E9DD40}" srcOrd="2" destOrd="0" presId="urn:microsoft.com/office/officeart/2018/2/layout/IconVerticalSolidList"/>
    <dgm:cxn modelId="{A0C82234-A496-49B3-8FD4-0CDB292A5FC1}" type="presParOf" srcId="{AE86FA78-98FA-4730-8334-A7995F874334}" destId="{F175BE32-CE60-4A0B-AFFA-4B6C878D234C}" srcOrd="3" destOrd="0" presId="urn:microsoft.com/office/officeart/2018/2/layout/IconVerticalSolidList"/>
    <dgm:cxn modelId="{D5EA6B06-283D-4420-92FA-9B7C5C86C9B2}" type="presParOf" srcId="{098F7B72-7741-4EEF-ABE5-61F8E3D01B1D}" destId="{4C20B286-9CF7-49FD-B8FC-E165FF86FF24}" srcOrd="5" destOrd="0" presId="urn:microsoft.com/office/officeart/2018/2/layout/IconVerticalSolidList"/>
    <dgm:cxn modelId="{BCF345BA-08DB-4654-8B56-3420C442C02D}" type="presParOf" srcId="{098F7B72-7741-4EEF-ABE5-61F8E3D01B1D}" destId="{78227A2F-7342-4B88-9C47-25067269E08C}" srcOrd="6" destOrd="0" presId="urn:microsoft.com/office/officeart/2018/2/layout/IconVerticalSolidList"/>
    <dgm:cxn modelId="{D2E673DB-B5A6-41C2-B363-45FE5FA2609C}" type="presParOf" srcId="{78227A2F-7342-4B88-9C47-25067269E08C}" destId="{D5439E52-C30B-4206-9EE4-B02313683A39}" srcOrd="0" destOrd="0" presId="urn:microsoft.com/office/officeart/2018/2/layout/IconVerticalSolidList"/>
    <dgm:cxn modelId="{D5BDF28F-83A2-4351-8864-51DAF62D456D}" type="presParOf" srcId="{78227A2F-7342-4B88-9C47-25067269E08C}" destId="{FFCA6A4E-A3D0-40B4-9ED2-7BB4BE4FD766}" srcOrd="1" destOrd="0" presId="urn:microsoft.com/office/officeart/2018/2/layout/IconVerticalSolidList"/>
    <dgm:cxn modelId="{4230AF42-5F34-4AC6-8B11-E1A2504AF60C}" type="presParOf" srcId="{78227A2F-7342-4B88-9C47-25067269E08C}" destId="{9048D1AD-7576-442B-BAF1-41DE686C289E}" srcOrd="2" destOrd="0" presId="urn:microsoft.com/office/officeart/2018/2/layout/IconVerticalSolidList"/>
    <dgm:cxn modelId="{44509F21-F08E-47FB-B47F-6E078A6ED9D0}" type="presParOf" srcId="{78227A2F-7342-4B88-9C47-25067269E08C}" destId="{1BC111C3-74F9-484A-B86F-5231729947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DA071-D131-49EF-8DB6-9A9D07F72570}">
      <dsp:nvSpPr>
        <dsp:cNvPr id="0" name=""/>
        <dsp:cNvSpPr/>
      </dsp:nvSpPr>
      <dsp:spPr>
        <a:xfrm>
          <a:off x="242492" y="614469"/>
          <a:ext cx="1328456" cy="1256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1FB6-41A5-48CC-B038-81FFA7DBF860}">
      <dsp:nvSpPr>
        <dsp:cNvPr id="0" name=""/>
        <dsp:cNvSpPr/>
      </dsp:nvSpPr>
      <dsp:spPr>
        <a:xfrm>
          <a:off x="6720" y="1925737"/>
          <a:ext cx="1800000" cy="68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Monitoring Concept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20" y="1925737"/>
        <a:ext cx="1800000" cy="680513"/>
      </dsp:txXfrm>
    </dsp:sp>
    <dsp:sp modelId="{85C25AA5-804F-4786-B3AD-A20696B7E7A7}">
      <dsp:nvSpPr>
        <dsp:cNvPr id="0" name=""/>
        <dsp:cNvSpPr/>
      </dsp:nvSpPr>
      <dsp:spPr>
        <a:xfrm>
          <a:off x="2430335" y="619549"/>
          <a:ext cx="1182770" cy="1236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7F53A-2868-4B32-90D9-7730128EC227}">
      <dsp:nvSpPr>
        <dsp:cNvPr id="0" name=""/>
        <dsp:cNvSpPr/>
      </dsp:nvSpPr>
      <dsp:spPr>
        <a:xfrm>
          <a:off x="2121721" y="1920656"/>
          <a:ext cx="1800000" cy="68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Prometheus Architecture and </a:t>
          </a: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Features</a:t>
          </a:r>
        </a:p>
      </dsp:txBody>
      <dsp:txXfrm>
        <a:off x="2121721" y="1920656"/>
        <a:ext cx="1800000" cy="680513"/>
      </dsp:txXfrm>
    </dsp:sp>
    <dsp:sp modelId="{7675E36D-0AB2-4A36-A6B8-9BDE81BE3E9D}">
      <dsp:nvSpPr>
        <dsp:cNvPr id="0" name=""/>
        <dsp:cNvSpPr/>
      </dsp:nvSpPr>
      <dsp:spPr>
        <a:xfrm>
          <a:off x="4490718" y="649601"/>
          <a:ext cx="1301256" cy="1191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A3770-08D2-4A80-8EE3-26F57D662338}">
      <dsp:nvSpPr>
        <dsp:cNvPr id="0" name=""/>
        <dsp:cNvSpPr/>
      </dsp:nvSpPr>
      <dsp:spPr>
        <a:xfrm>
          <a:off x="4236721" y="1965760"/>
          <a:ext cx="1809252" cy="60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Installation and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Configuration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6721" y="1965760"/>
        <a:ext cx="1809252" cy="605357"/>
      </dsp:txXfrm>
    </dsp:sp>
    <dsp:sp modelId="{E0252976-FCFB-428D-87D9-CE8A217909F9}">
      <dsp:nvSpPr>
        <dsp:cNvPr id="0" name=""/>
        <dsp:cNvSpPr/>
      </dsp:nvSpPr>
      <dsp:spPr>
        <a:xfrm>
          <a:off x="6665736" y="640360"/>
          <a:ext cx="1190473" cy="1153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D230F-C097-4630-B2AF-3E48B2FE0FF6}">
      <dsp:nvSpPr>
        <dsp:cNvPr id="0" name=""/>
        <dsp:cNvSpPr/>
      </dsp:nvSpPr>
      <dsp:spPr>
        <a:xfrm>
          <a:off x="6360973" y="1899845"/>
          <a:ext cx="1800000" cy="68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Monitor your environment using Prometheus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360973" y="1899845"/>
        <a:ext cx="1800000" cy="680513"/>
      </dsp:txXfrm>
    </dsp:sp>
    <dsp:sp modelId="{DEA939DD-C180-440C-8084-501C5E695BFB}">
      <dsp:nvSpPr>
        <dsp:cNvPr id="0" name=""/>
        <dsp:cNvSpPr/>
      </dsp:nvSpPr>
      <dsp:spPr>
        <a:xfrm>
          <a:off x="8809495" y="642748"/>
          <a:ext cx="1132955" cy="11435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546B4-B6FF-41B3-B987-B7802B64A87A}">
      <dsp:nvSpPr>
        <dsp:cNvPr id="0" name=""/>
        <dsp:cNvSpPr/>
      </dsp:nvSpPr>
      <dsp:spPr>
        <a:xfrm>
          <a:off x="8475973" y="1897458"/>
          <a:ext cx="1800000" cy="68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Dashboard Visualization using Grafana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75973" y="1897458"/>
        <a:ext cx="1800000" cy="68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573CE-FB04-472A-8C0F-4B45E351B4AF}">
      <dsp:nvSpPr>
        <dsp:cNvPr id="0" name=""/>
        <dsp:cNvSpPr/>
      </dsp:nvSpPr>
      <dsp:spPr>
        <a:xfrm>
          <a:off x="0" y="1432"/>
          <a:ext cx="9603275" cy="72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FBADC-A135-47C2-B9B1-22241BCB865A}">
      <dsp:nvSpPr>
        <dsp:cNvPr id="0" name=""/>
        <dsp:cNvSpPr/>
      </dsp:nvSpPr>
      <dsp:spPr>
        <a:xfrm>
          <a:off x="219567" y="164746"/>
          <a:ext cx="399213" cy="399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C9A52-560F-4E31-BAAD-8FA9029B4A19}">
      <dsp:nvSpPr>
        <dsp:cNvPr id="0" name=""/>
        <dsp:cNvSpPr/>
      </dsp:nvSpPr>
      <dsp:spPr>
        <a:xfrm>
          <a:off x="838347" y="1432"/>
          <a:ext cx="8764927" cy="7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8" tIns="76818" rIns="76818" bIns="7681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Better Network Visibility &amp; Transparency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38347" y="1432"/>
        <a:ext cx="8764927" cy="725841"/>
      </dsp:txXfrm>
    </dsp:sp>
    <dsp:sp modelId="{EABDD443-CBFB-4805-A50E-EB4BDFFA7E7F}">
      <dsp:nvSpPr>
        <dsp:cNvPr id="0" name=""/>
        <dsp:cNvSpPr/>
      </dsp:nvSpPr>
      <dsp:spPr>
        <a:xfrm>
          <a:off x="0" y="908734"/>
          <a:ext cx="9603275" cy="72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15121-3A07-4E17-B431-9A3F15441255}">
      <dsp:nvSpPr>
        <dsp:cNvPr id="0" name=""/>
        <dsp:cNvSpPr/>
      </dsp:nvSpPr>
      <dsp:spPr>
        <a:xfrm>
          <a:off x="219567" y="1072048"/>
          <a:ext cx="399213" cy="399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4133B-64E2-47D9-9507-4C9D37B38CE0}">
      <dsp:nvSpPr>
        <dsp:cNvPr id="0" name=""/>
        <dsp:cNvSpPr/>
      </dsp:nvSpPr>
      <dsp:spPr>
        <a:xfrm>
          <a:off x="838347" y="908734"/>
          <a:ext cx="8764927" cy="7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8" tIns="76818" rIns="76818" bIns="768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Facilitates Rapid Responses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38347" y="908734"/>
        <a:ext cx="8764927" cy="725841"/>
      </dsp:txXfrm>
    </dsp:sp>
    <dsp:sp modelId="{1962F4D7-9415-451A-BCD1-5127399617DC}">
      <dsp:nvSpPr>
        <dsp:cNvPr id="0" name=""/>
        <dsp:cNvSpPr/>
      </dsp:nvSpPr>
      <dsp:spPr>
        <a:xfrm>
          <a:off x="0" y="1816036"/>
          <a:ext cx="9603275" cy="72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A3CF8-1936-4B3B-AA7B-62A101CD9096}">
      <dsp:nvSpPr>
        <dsp:cNvPr id="0" name=""/>
        <dsp:cNvSpPr/>
      </dsp:nvSpPr>
      <dsp:spPr>
        <a:xfrm>
          <a:off x="219567" y="1979351"/>
          <a:ext cx="399213" cy="399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5BE32-CE60-4A0B-AFFA-4B6C878D234C}">
      <dsp:nvSpPr>
        <dsp:cNvPr id="0" name=""/>
        <dsp:cNvSpPr/>
      </dsp:nvSpPr>
      <dsp:spPr>
        <a:xfrm>
          <a:off x="838347" y="1816036"/>
          <a:ext cx="8764927" cy="7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8" tIns="76818" rIns="76818" bIns="768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Minimizes System Downtime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38347" y="1816036"/>
        <a:ext cx="8764927" cy="725841"/>
      </dsp:txXfrm>
    </dsp:sp>
    <dsp:sp modelId="{D5439E52-C30B-4206-9EE4-B02313683A39}">
      <dsp:nvSpPr>
        <dsp:cNvPr id="0" name=""/>
        <dsp:cNvSpPr/>
      </dsp:nvSpPr>
      <dsp:spPr>
        <a:xfrm>
          <a:off x="0" y="2723339"/>
          <a:ext cx="9603275" cy="72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A6A4E-A3D0-40B4-9ED2-7BB4BE4FD766}">
      <dsp:nvSpPr>
        <dsp:cNvPr id="0" name=""/>
        <dsp:cNvSpPr/>
      </dsp:nvSpPr>
      <dsp:spPr>
        <a:xfrm>
          <a:off x="219567" y="2886653"/>
          <a:ext cx="399213" cy="399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11C3-74F9-484A-B86F-52317299479E}">
      <dsp:nvSpPr>
        <dsp:cNvPr id="0" name=""/>
        <dsp:cNvSpPr/>
      </dsp:nvSpPr>
      <dsp:spPr>
        <a:xfrm>
          <a:off x="838347" y="2723339"/>
          <a:ext cx="8764927" cy="7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8" tIns="76818" rIns="76818" bIns="768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Assist with Healthy Business Performance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38347" y="2723339"/>
        <a:ext cx="8764927" cy="725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8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4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1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7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nyr22ops/prometheus_nodeexporter_grafana_CAdvis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F0D7D-0548-582E-A068-4CFD09453C8D}"/>
              </a:ext>
            </a:extLst>
          </p:cNvPr>
          <p:cNvSpPr txBox="1"/>
          <p:nvPr/>
        </p:nvSpPr>
        <p:spPr>
          <a:xfrm>
            <a:off x="558536" y="2661467"/>
            <a:ext cx="6734756" cy="82124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Prometheus Demo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02B35D9F-C379-D2DC-E421-CB87C8F1A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82" y="1649370"/>
            <a:ext cx="3017625" cy="29840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0671BC-2FE3-1CFF-6A5A-3F9476268105}"/>
              </a:ext>
            </a:extLst>
          </p:cNvPr>
          <p:cNvSpPr txBox="1"/>
          <p:nvPr/>
        </p:nvSpPr>
        <p:spPr>
          <a:xfrm>
            <a:off x="8768080" y="5466080"/>
            <a:ext cx="15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Sunny Rohilla</a:t>
            </a:r>
          </a:p>
        </p:txBody>
      </p:sp>
    </p:spTree>
    <p:extLst>
      <p:ext uri="{BB962C8B-B14F-4D97-AF65-F5344CB8AC3E}">
        <p14:creationId xmlns:p14="http://schemas.microsoft.com/office/powerpoint/2010/main" val="322329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2136-D894-C358-9AF8-26CD3715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32839"/>
            <a:ext cx="9603275" cy="104923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IN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9DF-F77F-C274-EFE6-9772079C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019" y="1964932"/>
            <a:ext cx="10039381" cy="4334268"/>
          </a:xfrm>
        </p:spPr>
        <p:txBody>
          <a:bodyPr/>
          <a:lstStyle/>
          <a:p>
            <a:pPr marL="51435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and configure Prometheus </a:t>
            </a:r>
          </a:p>
          <a:p>
            <a:pPr marL="51435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 windows or Linux metrics using node exporter </a:t>
            </a:r>
          </a:p>
          <a:p>
            <a:pPr marL="51435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 Docker metrics using the cadvisor exporter </a:t>
            </a:r>
          </a:p>
          <a:p>
            <a:pPr marL="51435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 Grafana and plot all important KPIs</a:t>
            </a:r>
          </a:p>
          <a:p>
            <a:pPr marL="51435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GitHub Repo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https://github.com/sunnyr22ops/prometheus_nodeexporter_grafana_CAdvisor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0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DF0D7D-0548-582E-A068-4CFD09453C8D}"/>
              </a:ext>
            </a:extLst>
          </p:cNvPr>
          <p:cNvSpPr txBox="1"/>
          <p:nvPr/>
        </p:nvSpPr>
        <p:spPr>
          <a:xfrm>
            <a:off x="3958319" y="1066347"/>
            <a:ext cx="6734756" cy="82124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02B35D9F-C379-D2DC-E421-CB87C8F1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83" y="2369405"/>
            <a:ext cx="1265918" cy="1251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3845C-7089-38C1-CCFD-532A0316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44" y="2369405"/>
            <a:ext cx="1265919" cy="12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7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612E-7DC2-E1E0-52F0-01BF76CC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482" y="1342999"/>
            <a:ext cx="9603275" cy="4756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1BD082-8302-9436-DFDD-7AFE8158C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617791"/>
              </p:ext>
            </p:extLst>
          </p:nvPr>
        </p:nvGraphicFramePr>
        <p:xfrm>
          <a:off x="1147693" y="1818640"/>
          <a:ext cx="10282694" cy="322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4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087-AAA6-1A45-EA52-C9AA6492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885" y="1357211"/>
            <a:ext cx="9257061" cy="658521"/>
          </a:xfrm>
        </p:spPr>
        <p:txBody>
          <a:bodyPr>
            <a:normAutofit/>
          </a:bodyPr>
          <a:lstStyle/>
          <a:p>
            <a:r>
              <a:rPr lang="en-IN" sz="29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monitoring concept</a:t>
            </a:r>
            <a:endParaRPr lang="en-IN" sz="2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C3F7D3-6ED3-F70A-2FC2-56383D6F7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01128"/>
              </p:ext>
            </p:extLst>
          </p:nvPr>
        </p:nvGraphicFramePr>
        <p:xfrm>
          <a:off x="1328885" y="2009624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26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4E6-3D67-75CF-1274-A88FC18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73594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Prometheus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BBD9-0413-1A9C-0A26-F4536191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7499381" cy="151994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community driven open-source monitoring framework.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a robust alert mechanism.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Cloud Native Computing Foundation (CNCF) graduated project.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B89FF4F-ED8E-D8FD-9D47-F48259A9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81" y="3660388"/>
            <a:ext cx="2103894" cy="20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3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4E6-3D67-75CF-1274-A88FC18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73594"/>
          </a:xfrm>
        </p:spPr>
        <p:txBody>
          <a:bodyPr>
            <a:normAutofit/>
          </a:bodyPr>
          <a:lstStyle/>
          <a:p>
            <a:r>
              <a:rPr lang="en-IN" sz="29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Prometheus ARCHITECTURE</a:t>
            </a:r>
            <a:endParaRPr lang="en-IN" sz="2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E5469-D214-F28B-4F79-5A420A1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76822"/>
            <a:ext cx="9674862" cy="39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4E6-3D67-75CF-1274-A88FC18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39" y="1381760"/>
            <a:ext cx="9603275" cy="573594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Prometheus: Features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B89FF4F-ED8E-D8FD-9D47-F48259A9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1" y="3701028"/>
            <a:ext cx="2103894" cy="2080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882C22-EA94-8A29-2CCC-0BED28AC2E04}"/>
              </a:ext>
            </a:extLst>
          </p:cNvPr>
          <p:cNvSpPr/>
          <p:nvPr/>
        </p:nvSpPr>
        <p:spPr>
          <a:xfrm>
            <a:off x="691143" y="2103120"/>
            <a:ext cx="262128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Dimensional Data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 dimensional data model where series are identified by a metric name and a set of key-value pair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D67DB-D3C0-973F-C325-9F81F56E3A70}"/>
              </a:ext>
            </a:extLst>
          </p:cNvPr>
          <p:cNvSpPr/>
          <p:nvPr/>
        </p:nvSpPr>
        <p:spPr>
          <a:xfrm>
            <a:off x="3647308" y="2103120"/>
            <a:ext cx="262128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u="sng" kern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Operations</a:t>
            </a:r>
          </a:p>
          <a:p>
            <a:pPr marL="0"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30" kern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Servers running Prometheus are independent of each other of reliability. Since it is written in Go-lang, the binaries can be easily updated.</a:t>
            </a:r>
            <a:endParaRPr lang="en-IN" sz="153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6EC709-16E2-DD3D-84D8-9A7699A7258A}"/>
              </a:ext>
            </a:extLst>
          </p:cNvPr>
          <p:cNvSpPr/>
          <p:nvPr/>
        </p:nvSpPr>
        <p:spPr>
          <a:xfrm>
            <a:off x="691143" y="4105146"/>
            <a:ext cx="262128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 Support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support of over ten different languages, creating and implementing custom libraries is very easy.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1BF6E-5C66-0ACB-D267-C979A11AFD0F}"/>
              </a:ext>
            </a:extLst>
          </p:cNvPr>
          <p:cNvSpPr/>
          <p:nvPr/>
        </p:nvSpPr>
        <p:spPr>
          <a:xfrm>
            <a:off x="3680065" y="4105146"/>
            <a:ext cx="262128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Storage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Prometheus stores all the monitoring data on the local disk itself in an efficient custom format.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C1871-1FAF-0F44-E023-BD001ACFA983}"/>
              </a:ext>
            </a:extLst>
          </p:cNvPr>
          <p:cNvSpPr/>
          <p:nvPr/>
        </p:nvSpPr>
        <p:spPr>
          <a:xfrm>
            <a:off x="6664697" y="2103120"/>
            <a:ext cx="262128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 System</a:t>
            </a:r>
          </a:p>
          <a:p>
            <a:pPr lvl="0"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alerts are managed by an alert manager. The alerts are defined using the Prometheus's own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PromQL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CB8F7E-73C9-EDAF-4ED0-86813BC748C5}"/>
              </a:ext>
            </a:extLst>
          </p:cNvPr>
          <p:cNvSpPr/>
          <p:nvPr/>
        </p:nvSpPr>
        <p:spPr>
          <a:xfrm>
            <a:off x="6659617" y="4105146"/>
            <a:ext cx="262128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lv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various options to visualize the monitoring data. The built-in expression browser can be integrated with tools such as Grafana.</a:t>
            </a:r>
          </a:p>
          <a:p>
            <a:pPr algn="ctr"/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9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4E6-3D67-75CF-1274-A88FC18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73594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Prometheus – installation and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83CD1-971F-2D56-4BA7-11521663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63914"/>
            <a:ext cx="9603275" cy="41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8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4E6-3D67-75CF-1274-A88FC18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73594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EF195-DDE2-8A2C-B0C9-FCB736DE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933678"/>
            <a:ext cx="11379200" cy="41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4E6-3D67-75CF-1274-A88FC18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73594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5B177-6C72-1E58-41CA-2900DD92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68500"/>
            <a:ext cx="9603274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86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263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PowerPoint Presentation</vt:lpstr>
      <vt:lpstr>Contents</vt:lpstr>
      <vt:lpstr>Continuous monitoring concept</vt:lpstr>
      <vt:lpstr>Prometheus</vt:lpstr>
      <vt:lpstr>Prometheus ARCHITECTURE</vt:lpstr>
      <vt:lpstr>Prometheus: Features</vt:lpstr>
      <vt:lpstr>Prometheus – installation and configuration</vt:lpstr>
      <vt:lpstr>Grafana dashboard</vt:lpstr>
      <vt:lpstr>Grafana dashboard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 Demo</dc:title>
  <dc:creator>Sunny Rohilla</dc:creator>
  <cp:lastModifiedBy>Sunny Rohilla</cp:lastModifiedBy>
  <cp:revision>150</cp:revision>
  <dcterms:created xsi:type="dcterms:W3CDTF">2023-03-11T01:37:57Z</dcterms:created>
  <dcterms:modified xsi:type="dcterms:W3CDTF">2023-03-12T18:28:58Z</dcterms:modified>
</cp:coreProperties>
</file>