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1pPr>
    <a:lvl2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2pPr>
    <a:lvl3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3pPr>
    <a:lvl4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4pPr>
    <a:lvl5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5pPr>
    <a:lvl6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6pPr>
    <a:lvl7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7pPr>
    <a:lvl8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8pPr>
    <a:lvl9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F5F0C"/>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a:tcStyle>
        <a:tcBdr/>
        <a:fill>
          <a:solidFill>
            <a:srgbClr val="87CED4">
              <a:alpha val="2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398CCE"/>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0365C0"/>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noFill/>
              <a:miter lim="400000"/>
            </a:ln>
          </a:insideV>
        </a:tcBdr>
        <a:fill>
          <a:noFill/>
        </a:fill>
      </a:tcStyle>
    </a:wholeTbl>
    <a:band2H>
      <a:tcTxStyle/>
      <a:tcStyle>
        <a:tcBdr/>
        <a:fill>
          <a:solidFill>
            <a:srgbClr val="5DC123">
              <a:alpha val="19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25400" cap="flat">
              <a:solidFill>
                <a:srgbClr val="CBCBCB"/>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000000"/>
        </a:fontRef>
        <a:srgbClr val="00000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12700" cap="flat">
              <a:solidFill>
                <a:srgbClr val="FFFFFF"/>
              </a:solidFill>
              <a:prstDash val="solid"/>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firstCol>
    <a:la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prstDash val="solid"/>
              <a:miter lim="400000"/>
            </a:ln>
          </a:top>
          <a:bottom>
            <a:ln w="12700" cap="flat">
              <a:noFill/>
              <a:miter lim="400000"/>
            </a:ln>
          </a:bottom>
          <a:insideH>
            <a:ln w="12700" cap="flat">
              <a:noFill/>
              <a:miter lim="400000"/>
            </a:ln>
          </a:insideH>
          <a:insideV>
            <a:ln w="12700" cap="flat">
              <a:solidFill>
                <a:srgbClr val="FFFFFF"/>
              </a:solidFill>
              <a:custDash>
                <a:ds d="200000" sp="200000"/>
              </a:custDash>
              <a:miter lim="400000"/>
            </a:ln>
          </a:insideV>
        </a:tcBdr>
        <a:fill>
          <a:noFill/>
        </a:fill>
      </a:tcStyle>
    </a:lastRow>
    <a:fir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noFill/>
              <a:miter lim="400000"/>
            </a:ln>
          </a:top>
          <a:bottom>
            <a:ln w="12700" cap="flat">
              <a:solidFill>
                <a:srgbClr val="FFFFFF"/>
              </a:solidFill>
              <a:prstDash val="solid"/>
              <a:miter lim="400000"/>
            </a:ln>
          </a:bottom>
          <a:insideH>
            <a:ln w="12700" cap="flat">
              <a:noFill/>
              <a:miter lim="400000"/>
            </a:ln>
          </a:insideH>
          <a:insideV>
            <a:ln w="12700" cap="flat">
              <a:solidFill>
                <a:srgbClr val="FFFFFF"/>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3" d="100"/>
          <a:sy n="53" d="100"/>
        </p:scale>
        <p:origin x="1016"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xfrm>
            <a:off x="6311798" y="9245600"/>
            <a:ext cx="368504" cy="38100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6362700"/>
            <a:ext cx="10464800" cy="533400"/>
          </a:xfrm>
          <a:prstGeom prst="rect">
            <a:avLst/>
          </a:prstGeom>
        </p:spPr>
        <p:txBody>
          <a:bodyPr anchor="t">
            <a:spAutoFit/>
          </a:bodyPr>
          <a:lstStyle>
            <a:lvl1pPr marL="0" indent="0" algn="ctr">
              <a:spcBef>
                <a:spcPts val="0"/>
              </a:spcBef>
              <a:buSzTx/>
              <a:buNone/>
              <a:defRPr sz="2800" b="1">
                <a:latin typeface="Helvetica"/>
                <a:ea typeface="Helvetica"/>
                <a:cs typeface="Helvetica"/>
                <a:sym typeface="Helvetica"/>
              </a:defRPr>
            </a:lvl1pPr>
          </a:lstStyle>
          <a:p>
            <a:r>
              <a:t>–Johnny Appleseed</a:t>
            </a:r>
          </a:p>
        </p:txBody>
      </p:sp>
      <p:sp>
        <p:nvSpPr>
          <p:cNvPr id="94" name="“Type a quote here.”"/>
          <p:cNvSpPr txBox="1">
            <a:spLocks noGrp="1"/>
          </p:cNvSpPr>
          <p:nvPr>
            <p:ph type="body" sz="quarter" idx="14"/>
          </p:nvPr>
        </p:nvSpPr>
        <p:spPr>
          <a:xfrm>
            <a:off x="1270000" y="4254500"/>
            <a:ext cx="10464800" cy="711200"/>
          </a:xfrm>
          <a:prstGeom prst="rect">
            <a:avLst/>
          </a:prstGeom>
        </p:spPr>
        <p:txBody>
          <a:bodyPr>
            <a:spAutoFit/>
          </a:bodyPr>
          <a:lstStyle>
            <a:lvl1pPr marL="0" indent="0" algn="ctr">
              <a:spcBef>
                <a:spcPts val="2400"/>
              </a:spcBef>
              <a:buSzTx/>
              <a:buNone/>
              <a:defRPr sz="4000"/>
            </a:lvl1pPr>
          </a:lstStyle>
          <a:p>
            <a:r>
              <a:t>“Type a quote here.”</a:t>
            </a:r>
          </a:p>
        </p:txBody>
      </p:sp>
      <p:sp>
        <p:nvSpPr>
          <p:cNvPr id="95" name="Slide Number"/>
          <p:cNvSpPr txBox="1">
            <a:spLocks noGrp="1"/>
          </p:cNvSpPr>
          <p:nvPr>
            <p:ph type="sldNum" sz="quarter" idx="2"/>
          </p:nvPr>
        </p:nvSpPr>
        <p:spPr>
          <a:xfrm>
            <a:off x="6311798" y="9245600"/>
            <a:ext cx="368504" cy="38100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812800" y="0"/>
            <a:ext cx="14630400" cy="97536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xfrm>
            <a:off x="6311798" y="9245600"/>
            <a:ext cx="368504" cy="38100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xfrm>
            <a:off x="6311798" y="9245600"/>
            <a:ext cx="368504" cy="38100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00200" y="330200"/>
            <a:ext cx="9779001" cy="6519334"/>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718300"/>
            <a:ext cx="10464800" cy="1422400"/>
          </a:xfrm>
          <a:prstGeom prst="rect">
            <a:avLst/>
          </a:prstGeom>
        </p:spPr>
        <p:txBody>
          <a:bodyPr anchor="b"/>
          <a:lstStyle/>
          <a:p>
            <a:r>
              <a:t>Title Text</a:t>
            </a:r>
          </a:p>
        </p:txBody>
      </p:sp>
      <p:sp>
        <p:nvSpPr>
          <p:cNvPr id="22" name="Body Level One…"/>
          <p:cNvSpPr txBox="1">
            <a:spLocks noGrp="1"/>
          </p:cNvSpPr>
          <p:nvPr>
            <p:ph type="body" sz="quarter" idx="1"/>
          </p:nvPr>
        </p:nvSpPr>
        <p:spPr>
          <a:xfrm>
            <a:off x="1270000" y="8191500"/>
            <a:ext cx="10464800" cy="12192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6311798" y="9245600"/>
            <a:ext cx="368504" cy="38100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xfrm>
            <a:off x="6311798" y="9245600"/>
            <a:ext cx="368504" cy="38100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642100" y="762000"/>
            <a:ext cx="5494867" cy="8242300"/>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762000"/>
            <a:ext cx="5334000" cy="4000500"/>
          </a:xfrm>
          <a:prstGeom prst="rect">
            <a:avLst/>
          </a:prstGeom>
        </p:spPr>
        <p:txBody>
          <a:bodyPr anchor="b"/>
          <a:lstStyle>
            <a:lvl1pPr>
              <a:defRPr sz="6000"/>
            </a:lvl1pPr>
          </a:lstStyle>
          <a:p>
            <a:r>
              <a:t>Title Text</a:t>
            </a:r>
          </a:p>
        </p:txBody>
      </p:sp>
      <p:sp>
        <p:nvSpPr>
          <p:cNvPr id="40" name="Body Level One…"/>
          <p:cNvSpPr txBox="1">
            <a:spLocks noGrp="1"/>
          </p:cNvSpPr>
          <p:nvPr>
            <p:ph type="body" sz="quarter" idx="1"/>
          </p:nvPr>
        </p:nvSpPr>
        <p:spPr>
          <a:xfrm>
            <a:off x="952500" y="5003800"/>
            <a:ext cx="5334000" cy="40005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xfrm>
            <a:off x="6311798" y="9245600"/>
            <a:ext cx="368504" cy="38100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xfrm>
            <a:off x="6311798" y="9245600"/>
            <a:ext cx="368504" cy="38100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1054100"/>
            <a:ext cx="5334000" cy="80010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590800"/>
            <a:ext cx="5334000" cy="6286500"/>
          </a:xfrm>
          <a:prstGeom prst="rect">
            <a:avLst/>
          </a:prstGeom>
        </p:spPr>
        <p:txBody>
          <a:bodyPr/>
          <a:lstStyle>
            <a:lvl1pPr marL="381000" indent="-381000">
              <a:spcBef>
                <a:spcPts val="3800"/>
              </a:spcBef>
              <a:defRPr sz="2800"/>
            </a:lvl1pPr>
            <a:lvl2pPr marL="762000" indent="-381000">
              <a:spcBef>
                <a:spcPts val="3800"/>
              </a:spcBef>
              <a:defRPr sz="2800"/>
            </a:lvl2pPr>
            <a:lvl3pPr marL="1143000" indent="-381000">
              <a:spcBef>
                <a:spcPts val="3800"/>
              </a:spcBef>
              <a:defRPr sz="2800"/>
            </a:lvl3pPr>
            <a:lvl4pPr marL="1524000" indent="-381000">
              <a:spcBef>
                <a:spcPts val="3800"/>
              </a:spcBef>
              <a:defRPr sz="2800"/>
            </a:lvl4pPr>
            <a:lvl5pPr marL="1905000" indent="-381000">
              <a:spcBef>
                <a:spcPts val="38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xfrm>
            <a:off x="6311798" y="9245600"/>
            <a:ext cx="368504" cy="38100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xfrm>
            <a:off x="6311798" y="9245600"/>
            <a:ext cx="368504" cy="38100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464300" y="5067300"/>
            <a:ext cx="5943600" cy="39624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464300" y="762000"/>
            <a:ext cx="5848350" cy="3898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723900" y="723900"/>
            <a:ext cx="5638801" cy="84582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xfrm>
            <a:off x="6311798" y="9245600"/>
            <a:ext cx="368504" cy="38100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rcRect/>
          <a:stretch>
            <a:fillRect/>
          </a:stretch>
        </a:blip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406400"/>
            <a:ext cx="11099800" cy="21209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11798" y="9245599"/>
            <a:ext cx="368504" cy="381001"/>
          </a:xfrm>
          <a:prstGeom prst="rect">
            <a:avLst/>
          </a:prstGeom>
          <a:ln w="12700">
            <a:miter lim="400000"/>
          </a:ln>
        </p:spPr>
        <p:txBody>
          <a:bodyPr wrap="none" lIns="50800" tIns="50800" rIns="50800" bIns="50800" anchor="b">
            <a:spAutoFit/>
          </a:bodyPr>
          <a:lstStyle>
            <a:lvl1pPr>
              <a:defRPr sz="1800"/>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FFFFFF"/>
          </a:solidFill>
          <a:uFillTx/>
          <a:latin typeface="+mn-lt"/>
          <a:ea typeface="+mn-ea"/>
          <a:cs typeface="+mn-cs"/>
          <a:sym typeface="Helvetica Light"/>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FFFFFF"/>
          </a:solidFill>
          <a:uFillTx/>
          <a:latin typeface="+mn-lt"/>
          <a:ea typeface="+mn-ea"/>
          <a:cs typeface="+mn-cs"/>
          <a:sym typeface="Helvetica Light"/>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FFFFFF"/>
          </a:solidFill>
          <a:uFillTx/>
          <a:latin typeface="+mn-lt"/>
          <a:ea typeface="+mn-ea"/>
          <a:cs typeface="+mn-cs"/>
          <a:sym typeface="Helvetica Light"/>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FFFFFF"/>
          </a:solidFill>
          <a:uFillTx/>
          <a:latin typeface="+mn-lt"/>
          <a:ea typeface="+mn-ea"/>
          <a:cs typeface="+mn-cs"/>
          <a:sym typeface="Helvetica Light"/>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FFFFFF"/>
          </a:solidFill>
          <a:uFillTx/>
          <a:latin typeface="+mn-lt"/>
          <a:ea typeface="+mn-ea"/>
          <a:cs typeface="+mn-cs"/>
          <a:sym typeface="Helvetica Light"/>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FFFFFF"/>
          </a:solidFill>
          <a:uFillTx/>
          <a:latin typeface="+mn-lt"/>
          <a:ea typeface="+mn-ea"/>
          <a:cs typeface="+mn-cs"/>
          <a:sym typeface="Helvetica Light"/>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FFFFFF"/>
          </a:solidFill>
          <a:uFillTx/>
          <a:latin typeface="+mn-lt"/>
          <a:ea typeface="+mn-ea"/>
          <a:cs typeface="+mn-cs"/>
          <a:sym typeface="Helvetica Light"/>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FFFFFF"/>
          </a:solidFill>
          <a:uFillTx/>
          <a:latin typeface="+mn-lt"/>
          <a:ea typeface="+mn-ea"/>
          <a:cs typeface="+mn-cs"/>
          <a:sym typeface="Helvetica Light"/>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FFFFFF"/>
          </a:solidFill>
          <a:uFillTx/>
          <a:latin typeface="+mn-lt"/>
          <a:ea typeface="+mn-ea"/>
          <a:cs typeface="+mn-cs"/>
          <a:sym typeface="Helvetica Light"/>
        </a:defRPr>
      </a:lvl9pPr>
    </p:titleStyle>
    <p:bodyStyle>
      <a:lvl1pPr marL="457200" marR="0" indent="-457200" algn="l" defTabSz="584200" rtl="0" latinLnBrk="0">
        <a:lnSpc>
          <a:spcPct val="100000"/>
        </a:lnSpc>
        <a:spcBef>
          <a:spcPts val="4200"/>
        </a:spcBef>
        <a:spcAft>
          <a:spcPts val="0"/>
        </a:spcAft>
        <a:buClrTx/>
        <a:buSzPct val="75000"/>
        <a:buFontTx/>
        <a:buChar char="•"/>
        <a:tabLst/>
        <a:defRPr sz="3800" b="0" i="0" u="none" strike="noStrike" cap="none" spc="0" baseline="0">
          <a:solidFill>
            <a:srgbClr val="FFFFFF"/>
          </a:solidFill>
          <a:uFillTx/>
          <a:latin typeface="+mn-lt"/>
          <a:ea typeface="+mn-ea"/>
          <a:cs typeface="+mn-cs"/>
          <a:sym typeface="Helvetica Light"/>
        </a:defRPr>
      </a:lvl1pPr>
      <a:lvl2pPr marL="914400" marR="0" indent="-457200" algn="l" defTabSz="584200" rtl="0" latinLnBrk="0">
        <a:lnSpc>
          <a:spcPct val="100000"/>
        </a:lnSpc>
        <a:spcBef>
          <a:spcPts val="4200"/>
        </a:spcBef>
        <a:spcAft>
          <a:spcPts val="0"/>
        </a:spcAft>
        <a:buClrTx/>
        <a:buSzPct val="75000"/>
        <a:buFontTx/>
        <a:buChar char="•"/>
        <a:tabLst/>
        <a:defRPr sz="3800" b="0" i="0" u="none" strike="noStrike" cap="none" spc="0" baseline="0">
          <a:solidFill>
            <a:srgbClr val="FFFFFF"/>
          </a:solidFill>
          <a:uFillTx/>
          <a:latin typeface="+mn-lt"/>
          <a:ea typeface="+mn-ea"/>
          <a:cs typeface="+mn-cs"/>
          <a:sym typeface="Helvetica Light"/>
        </a:defRPr>
      </a:lvl2pPr>
      <a:lvl3pPr marL="1371600" marR="0" indent="-457200" algn="l" defTabSz="584200" rtl="0" latinLnBrk="0">
        <a:lnSpc>
          <a:spcPct val="100000"/>
        </a:lnSpc>
        <a:spcBef>
          <a:spcPts val="4200"/>
        </a:spcBef>
        <a:spcAft>
          <a:spcPts val="0"/>
        </a:spcAft>
        <a:buClrTx/>
        <a:buSzPct val="75000"/>
        <a:buFontTx/>
        <a:buChar char="•"/>
        <a:tabLst/>
        <a:defRPr sz="3800" b="0" i="0" u="none" strike="noStrike" cap="none" spc="0" baseline="0">
          <a:solidFill>
            <a:srgbClr val="FFFFFF"/>
          </a:solidFill>
          <a:uFillTx/>
          <a:latin typeface="+mn-lt"/>
          <a:ea typeface="+mn-ea"/>
          <a:cs typeface="+mn-cs"/>
          <a:sym typeface="Helvetica Light"/>
        </a:defRPr>
      </a:lvl3pPr>
      <a:lvl4pPr marL="1828800" marR="0" indent="-457200" algn="l" defTabSz="584200" rtl="0" latinLnBrk="0">
        <a:lnSpc>
          <a:spcPct val="100000"/>
        </a:lnSpc>
        <a:spcBef>
          <a:spcPts val="4200"/>
        </a:spcBef>
        <a:spcAft>
          <a:spcPts val="0"/>
        </a:spcAft>
        <a:buClrTx/>
        <a:buSzPct val="75000"/>
        <a:buFontTx/>
        <a:buChar char="•"/>
        <a:tabLst/>
        <a:defRPr sz="3800" b="0" i="0" u="none" strike="noStrike" cap="none" spc="0" baseline="0">
          <a:solidFill>
            <a:srgbClr val="FFFFFF"/>
          </a:solidFill>
          <a:uFillTx/>
          <a:latin typeface="+mn-lt"/>
          <a:ea typeface="+mn-ea"/>
          <a:cs typeface="+mn-cs"/>
          <a:sym typeface="Helvetica Light"/>
        </a:defRPr>
      </a:lvl4pPr>
      <a:lvl5pPr marL="2286000" marR="0" indent="-457200" algn="l" defTabSz="584200" rtl="0" latinLnBrk="0">
        <a:lnSpc>
          <a:spcPct val="100000"/>
        </a:lnSpc>
        <a:spcBef>
          <a:spcPts val="4200"/>
        </a:spcBef>
        <a:spcAft>
          <a:spcPts val="0"/>
        </a:spcAft>
        <a:buClrTx/>
        <a:buSzPct val="75000"/>
        <a:buFontTx/>
        <a:buChar char="•"/>
        <a:tabLst/>
        <a:defRPr sz="3800" b="0" i="0" u="none" strike="noStrike" cap="none" spc="0" baseline="0">
          <a:solidFill>
            <a:srgbClr val="FFFFFF"/>
          </a:solidFill>
          <a:uFillTx/>
          <a:latin typeface="+mn-lt"/>
          <a:ea typeface="+mn-ea"/>
          <a:cs typeface="+mn-cs"/>
          <a:sym typeface="Helvetica Light"/>
        </a:defRPr>
      </a:lvl5pPr>
      <a:lvl6pPr marL="2743200" marR="0" indent="-457200" algn="l" defTabSz="584200" rtl="0" latinLnBrk="0">
        <a:lnSpc>
          <a:spcPct val="100000"/>
        </a:lnSpc>
        <a:spcBef>
          <a:spcPts val="4200"/>
        </a:spcBef>
        <a:spcAft>
          <a:spcPts val="0"/>
        </a:spcAft>
        <a:buClrTx/>
        <a:buSzPct val="75000"/>
        <a:buFontTx/>
        <a:buChar char="•"/>
        <a:tabLst/>
        <a:defRPr sz="3800" b="0" i="0" u="none" strike="noStrike" cap="none" spc="0" baseline="0">
          <a:solidFill>
            <a:srgbClr val="FFFFFF"/>
          </a:solidFill>
          <a:uFillTx/>
          <a:latin typeface="+mn-lt"/>
          <a:ea typeface="+mn-ea"/>
          <a:cs typeface="+mn-cs"/>
          <a:sym typeface="Helvetica Light"/>
        </a:defRPr>
      </a:lvl6pPr>
      <a:lvl7pPr marL="3200400" marR="0" indent="-457200" algn="l" defTabSz="584200" rtl="0" latinLnBrk="0">
        <a:lnSpc>
          <a:spcPct val="100000"/>
        </a:lnSpc>
        <a:spcBef>
          <a:spcPts val="4200"/>
        </a:spcBef>
        <a:spcAft>
          <a:spcPts val="0"/>
        </a:spcAft>
        <a:buClrTx/>
        <a:buSzPct val="75000"/>
        <a:buFontTx/>
        <a:buChar char="•"/>
        <a:tabLst/>
        <a:defRPr sz="3800" b="0" i="0" u="none" strike="noStrike" cap="none" spc="0" baseline="0">
          <a:solidFill>
            <a:srgbClr val="FFFFFF"/>
          </a:solidFill>
          <a:uFillTx/>
          <a:latin typeface="+mn-lt"/>
          <a:ea typeface="+mn-ea"/>
          <a:cs typeface="+mn-cs"/>
          <a:sym typeface="Helvetica Light"/>
        </a:defRPr>
      </a:lvl7pPr>
      <a:lvl8pPr marL="3657600" marR="0" indent="-457200" algn="l" defTabSz="584200" rtl="0" latinLnBrk="0">
        <a:lnSpc>
          <a:spcPct val="100000"/>
        </a:lnSpc>
        <a:spcBef>
          <a:spcPts val="4200"/>
        </a:spcBef>
        <a:spcAft>
          <a:spcPts val="0"/>
        </a:spcAft>
        <a:buClrTx/>
        <a:buSzPct val="75000"/>
        <a:buFontTx/>
        <a:buChar char="•"/>
        <a:tabLst/>
        <a:defRPr sz="3800" b="0" i="0" u="none" strike="noStrike" cap="none" spc="0" baseline="0">
          <a:solidFill>
            <a:srgbClr val="FFFFFF"/>
          </a:solidFill>
          <a:uFillTx/>
          <a:latin typeface="+mn-lt"/>
          <a:ea typeface="+mn-ea"/>
          <a:cs typeface="+mn-cs"/>
          <a:sym typeface="Helvetica Light"/>
        </a:defRPr>
      </a:lvl8pPr>
      <a:lvl9pPr marL="4114800" marR="0" indent="-457200" algn="l" defTabSz="584200" rtl="0" latinLnBrk="0">
        <a:lnSpc>
          <a:spcPct val="100000"/>
        </a:lnSpc>
        <a:spcBef>
          <a:spcPts val="4200"/>
        </a:spcBef>
        <a:spcAft>
          <a:spcPts val="0"/>
        </a:spcAft>
        <a:buClrTx/>
        <a:buSzPct val="75000"/>
        <a:buFontTx/>
        <a:buChar char="•"/>
        <a:tabLst/>
        <a:defRPr sz="3800" b="0" i="0" u="none" strike="noStrike" cap="none" spc="0" baseline="0">
          <a:solidFill>
            <a:srgbClr val="FFFFFF"/>
          </a:solidFill>
          <a:uFillTx/>
          <a:latin typeface="+mn-lt"/>
          <a:ea typeface="+mn-ea"/>
          <a:cs typeface="+mn-cs"/>
          <a:sym typeface="Helvetica Light"/>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ravel Agency"/>
          <p:cNvSpPr txBox="1">
            <a:spLocks noGrp="1"/>
          </p:cNvSpPr>
          <p:nvPr>
            <p:ph type="ctrTitle"/>
          </p:nvPr>
        </p:nvSpPr>
        <p:spPr>
          <a:prstGeom prst="rect">
            <a:avLst/>
          </a:prstGeom>
        </p:spPr>
        <p:txBody>
          <a:bodyPr/>
          <a:lstStyle/>
          <a:p>
            <a:r>
              <a:t>Travel Agency</a:t>
            </a:r>
          </a:p>
        </p:txBody>
      </p:sp>
      <p:sp>
        <p:nvSpPr>
          <p:cNvPr id="120" name="Meda Saikanth Reddy 001389103…"/>
          <p:cNvSpPr txBox="1">
            <a:spLocks noGrp="1"/>
          </p:cNvSpPr>
          <p:nvPr>
            <p:ph type="subTitle" sz="quarter" idx="1"/>
          </p:nvPr>
        </p:nvSpPr>
        <p:spPr>
          <a:prstGeom prst="rect">
            <a:avLst/>
          </a:prstGeom>
        </p:spPr>
        <p:txBody>
          <a:bodyPr/>
          <a:lstStyle/>
          <a:p>
            <a:pPr algn="r" defTabSz="914400">
              <a:lnSpc>
                <a:spcPct val="90000"/>
              </a:lnSpc>
              <a:defRPr sz="2000">
                <a:latin typeface="Arial"/>
                <a:ea typeface="Arial"/>
                <a:cs typeface="Arial"/>
                <a:sym typeface="Arial"/>
              </a:defRPr>
            </a:pPr>
            <a:r>
              <a:t>Meda Saikanth Reddy 001389103</a:t>
            </a:r>
          </a:p>
          <a:p>
            <a:pPr algn="r" defTabSz="914400">
              <a:lnSpc>
                <a:spcPct val="90000"/>
              </a:lnSpc>
              <a:defRPr sz="2000">
                <a:latin typeface="Arial"/>
                <a:ea typeface="Arial"/>
                <a:cs typeface="Arial"/>
                <a:sym typeface="Arial"/>
              </a:defRPr>
            </a:pPr>
            <a:r>
              <a:t>Vennela Reddy Karaddi 001081643</a:t>
            </a:r>
          </a:p>
          <a:p>
            <a:pPr algn="r" defTabSz="914400">
              <a:lnSpc>
                <a:spcPct val="90000"/>
              </a:lnSpc>
              <a:defRPr sz="2000">
                <a:latin typeface="Arial"/>
                <a:ea typeface="Arial"/>
                <a:cs typeface="Arial"/>
                <a:sym typeface="Arial"/>
              </a:defRPr>
            </a:pPr>
            <a:r>
              <a:t>Naga Vuyyuru 001344678</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Problem Statement"/>
          <p:cNvSpPr txBox="1">
            <a:spLocks noGrp="1"/>
          </p:cNvSpPr>
          <p:nvPr>
            <p:ph type="title"/>
          </p:nvPr>
        </p:nvSpPr>
        <p:spPr>
          <a:prstGeom prst="rect">
            <a:avLst/>
          </a:prstGeom>
        </p:spPr>
        <p:txBody>
          <a:bodyPr/>
          <a:lstStyle/>
          <a:p>
            <a:r>
              <a:t>Problem Statement</a:t>
            </a:r>
          </a:p>
        </p:txBody>
      </p:sp>
      <p:sp>
        <p:nvSpPr>
          <p:cNvPr id="123" name="Build an effective system to improve the Features of travel agency to make booking and traveling easier for the customer.The Model must enable the travel agency to manage its operations at the customer, flight schedule, car booking ,hotel booking levels."/>
          <p:cNvSpPr txBox="1">
            <a:spLocks noGrp="1"/>
          </p:cNvSpPr>
          <p:nvPr>
            <p:ph type="body" idx="1"/>
          </p:nvPr>
        </p:nvSpPr>
        <p:spPr>
          <a:xfrm>
            <a:off x="1077306" y="1617312"/>
            <a:ext cx="11099801" cy="6286501"/>
          </a:xfrm>
          <a:prstGeom prst="rect">
            <a:avLst/>
          </a:prstGeom>
        </p:spPr>
        <p:txBody>
          <a:bodyPr/>
          <a:lstStyle>
            <a:lvl1pPr marL="0" indent="0" algn="just" defTabSz="457200">
              <a:spcBef>
                <a:spcPts val="0"/>
              </a:spcBef>
              <a:buSzTx/>
              <a:buNone/>
              <a:defRPr sz="2800">
                <a:uFill>
                  <a:solidFill>
                    <a:srgbClr val="000000"/>
                  </a:solidFill>
                </a:uFill>
                <a:latin typeface="Arial"/>
                <a:ea typeface="Arial"/>
                <a:cs typeface="Arial"/>
                <a:sym typeface="Arial"/>
              </a:defRPr>
            </a:lvl1pPr>
          </a:lstStyle>
          <a:p>
            <a:r>
              <a:t>Build an effective system to improve the Features of travel agency to make booking and traveling easier for the customer.The Model must enable the travel agency to manage its operations at the customer, flight schedule, car booking ,hotel booking levels.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Airliner Directory"/>
          <p:cNvSpPr txBox="1">
            <a:spLocks noGrp="1"/>
          </p:cNvSpPr>
          <p:nvPr>
            <p:ph type="title"/>
          </p:nvPr>
        </p:nvSpPr>
        <p:spPr>
          <a:prstGeom prst="rect">
            <a:avLst/>
          </a:prstGeom>
        </p:spPr>
        <p:txBody>
          <a:bodyPr/>
          <a:lstStyle/>
          <a:p>
            <a:r>
              <a:t>Airliner Directory</a:t>
            </a:r>
          </a:p>
        </p:txBody>
      </p:sp>
      <p:sp>
        <p:nvSpPr>
          <p:cNvPr id="126" name="Airliner Directory has array of Airliners and connected to Flight and travel agency."/>
          <p:cNvSpPr txBox="1">
            <a:spLocks noGrp="1"/>
          </p:cNvSpPr>
          <p:nvPr>
            <p:ph type="body" idx="1"/>
          </p:nvPr>
        </p:nvSpPr>
        <p:spPr>
          <a:xfrm>
            <a:off x="952500" y="955839"/>
            <a:ext cx="11099800" cy="6286501"/>
          </a:xfrm>
          <a:prstGeom prst="rect">
            <a:avLst/>
          </a:prstGeom>
        </p:spPr>
        <p:txBody>
          <a:bodyPr/>
          <a:lstStyle/>
          <a:p>
            <a:r>
              <a:t>Airliner Directory has array of Airliners and connected to Flight and travel agency.</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er Directory"/>
          <p:cNvSpPr txBox="1">
            <a:spLocks noGrp="1"/>
          </p:cNvSpPr>
          <p:nvPr>
            <p:ph type="title"/>
          </p:nvPr>
        </p:nvSpPr>
        <p:spPr>
          <a:prstGeom prst="rect">
            <a:avLst/>
          </a:prstGeom>
        </p:spPr>
        <p:txBody>
          <a:bodyPr/>
          <a:lstStyle/>
          <a:p>
            <a:r>
              <a:t>Customer Directory</a:t>
            </a:r>
          </a:p>
        </p:txBody>
      </p:sp>
      <p:sp>
        <p:nvSpPr>
          <p:cNvPr id="129" name="Customer Directory has all the details of customer personal details, Flight Booking details.…"/>
          <p:cNvSpPr txBox="1">
            <a:spLocks noGrp="1"/>
          </p:cNvSpPr>
          <p:nvPr>
            <p:ph type="body" idx="1"/>
          </p:nvPr>
        </p:nvSpPr>
        <p:spPr>
          <a:prstGeom prst="rect">
            <a:avLst/>
          </a:prstGeom>
        </p:spPr>
        <p:txBody>
          <a:bodyPr/>
          <a:lstStyle/>
          <a:p>
            <a:r>
              <a:t>Customer Directory has all the details of customer personal details, Flight Booking details. </a:t>
            </a:r>
          </a:p>
          <a:p>
            <a:r>
              <a:t>Using Travel agency customer directory can be accessed.</a:t>
            </a:r>
          </a:p>
          <a:p>
            <a:r>
              <a:t>Customer is also connected to car directory and hotel directory with bookingID.</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Flight Directory"/>
          <p:cNvSpPr txBox="1">
            <a:spLocks noGrp="1"/>
          </p:cNvSpPr>
          <p:nvPr>
            <p:ph type="title"/>
          </p:nvPr>
        </p:nvSpPr>
        <p:spPr>
          <a:prstGeom prst="rect">
            <a:avLst/>
          </a:prstGeom>
        </p:spPr>
        <p:txBody>
          <a:bodyPr/>
          <a:lstStyle/>
          <a:p>
            <a:r>
              <a:t>Flight Directory</a:t>
            </a:r>
          </a:p>
        </p:txBody>
      </p:sp>
      <p:sp>
        <p:nvSpPr>
          <p:cNvPr id="132" name="Flight Directory has all the information to schedule the flight and it is connected to Airliner Directory and Travel agency."/>
          <p:cNvSpPr txBox="1">
            <a:spLocks noGrp="1"/>
          </p:cNvSpPr>
          <p:nvPr>
            <p:ph type="body" idx="1"/>
          </p:nvPr>
        </p:nvSpPr>
        <p:spPr>
          <a:prstGeom prst="rect">
            <a:avLst/>
          </a:prstGeom>
        </p:spPr>
        <p:txBody>
          <a:bodyPr/>
          <a:lstStyle/>
          <a:p>
            <a:r>
              <a:t>Flight Directory has all the information to schedule the flight and it is connected to Airliner Directory and Travel agency.</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ar Directory"/>
          <p:cNvSpPr txBox="1">
            <a:spLocks noGrp="1"/>
          </p:cNvSpPr>
          <p:nvPr>
            <p:ph type="title"/>
          </p:nvPr>
        </p:nvSpPr>
        <p:spPr>
          <a:prstGeom prst="rect">
            <a:avLst/>
          </a:prstGeom>
        </p:spPr>
        <p:txBody>
          <a:bodyPr/>
          <a:lstStyle/>
          <a:p>
            <a:r>
              <a:t>Car Directory</a:t>
            </a:r>
          </a:p>
        </p:txBody>
      </p:sp>
      <p:sp>
        <p:nvSpPr>
          <p:cNvPr id="135" name="Car Directory contains all the details of car such as Car Number,Destination,Source,Driver details and if the car is available at that location at that time or not.…"/>
          <p:cNvSpPr txBox="1">
            <a:spLocks noGrp="1"/>
          </p:cNvSpPr>
          <p:nvPr>
            <p:ph type="body" idx="1"/>
          </p:nvPr>
        </p:nvSpPr>
        <p:spPr>
          <a:xfrm>
            <a:off x="952500" y="1966769"/>
            <a:ext cx="11099800" cy="6286501"/>
          </a:xfrm>
          <a:prstGeom prst="rect">
            <a:avLst/>
          </a:prstGeom>
        </p:spPr>
        <p:txBody>
          <a:bodyPr/>
          <a:lstStyle/>
          <a:p>
            <a:r>
              <a:t>Car Directory contains all the details of car such as Car Number,Destination,Source,Driver details and if the car is available at that location at that time or not.</a:t>
            </a:r>
          </a:p>
          <a:p>
            <a:r>
              <a:t>Car directory is connected to travel agency and Through travel agency using bookingID we can link customer to cab rides.</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Hotel Directory"/>
          <p:cNvSpPr txBox="1">
            <a:spLocks noGrp="1"/>
          </p:cNvSpPr>
          <p:nvPr>
            <p:ph type="title"/>
          </p:nvPr>
        </p:nvSpPr>
        <p:spPr>
          <a:prstGeom prst="rect">
            <a:avLst/>
          </a:prstGeom>
        </p:spPr>
        <p:txBody>
          <a:bodyPr/>
          <a:lstStyle/>
          <a:p>
            <a:r>
              <a:t>Hotel Directory</a:t>
            </a:r>
          </a:p>
        </p:txBody>
      </p:sp>
      <p:sp>
        <p:nvSpPr>
          <p:cNvPr id="138" name="Hotel Directory contains all the details of hotel room as Hotel Number, Location and if the room is available at that time or not.…"/>
          <p:cNvSpPr txBox="1">
            <a:spLocks noGrp="1"/>
          </p:cNvSpPr>
          <p:nvPr>
            <p:ph type="body" idx="1"/>
          </p:nvPr>
        </p:nvSpPr>
        <p:spPr>
          <a:prstGeom prst="rect">
            <a:avLst/>
          </a:prstGeom>
        </p:spPr>
        <p:txBody>
          <a:bodyPr/>
          <a:lstStyle/>
          <a:p>
            <a:r>
              <a:t>Hotel Directory contains all the details of hotel room as Hotel Number, Location and if the room is available at that time or not.</a:t>
            </a:r>
          </a:p>
          <a:p>
            <a:r>
              <a:t>Hotel directory is connected to travel agency and Through travel agency using bookingID we can link customer to hotel room.</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Object Model"/>
          <p:cNvSpPr txBox="1">
            <a:spLocks noGrp="1"/>
          </p:cNvSpPr>
          <p:nvPr>
            <p:ph type="title"/>
          </p:nvPr>
        </p:nvSpPr>
        <p:spPr>
          <a:xfrm>
            <a:off x="1015218" y="698950"/>
            <a:ext cx="11099800" cy="2120900"/>
          </a:xfrm>
          <a:prstGeom prst="rect">
            <a:avLst/>
          </a:prstGeom>
        </p:spPr>
        <p:txBody>
          <a:bodyPr/>
          <a:lstStyle/>
          <a:p>
            <a:r>
              <a:t>Object Model</a:t>
            </a:r>
          </a:p>
        </p:txBody>
      </p:sp>
      <p:sp>
        <p:nvSpPr>
          <p:cNvPr id="141" name="Body"/>
          <p:cNvSpPr txBox="1">
            <a:spLocks noGrp="1"/>
          </p:cNvSpPr>
          <p:nvPr>
            <p:ph type="body" idx="1"/>
          </p:nvPr>
        </p:nvSpPr>
        <p:spPr>
          <a:prstGeom prst="rect">
            <a:avLst/>
          </a:prstGeom>
        </p:spPr>
        <p:txBody>
          <a:bodyPr/>
          <a:lstStyle/>
          <a:p>
            <a:endParaRPr/>
          </a:p>
        </p:txBody>
      </p:sp>
      <p:grpSp>
        <p:nvGrpSpPr>
          <p:cNvPr id="144" name="Image Gallery"/>
          <p:cNvGrpSpPr/>
          <p:nvPr/>
        </p:nvGrpSpPr>
        <p:grpSpPr>
          <a:xfrm>
            <a:off x="1015219" y="2602549"/>
            <a:ext cx="10974362" cy="6921525"/>
            <a:chOff x="0" y="0"/>
            <a:chExt cx="10974361" cy="6921524"/>
          </a:xfrm>
        </p:grpSpPr>
        <p:pic>
          <p:nvPicPr>
            <p:cNvPr id="142" name="WhatsApp Image 2019-10-20 at 6.36.06 PM.jpeg" descr="WhatsApp Image 2019-10-20 at 6.36.06 PM.jpeg"/>
            <p:cNvPicPr>
              <a:picLocks noChangeAspect="1"/>
            </p:cNvPicPr>
            <p:nvPr/>
          </p:nvPicPr>
          <p:blipFill>
            <a:blip r:embed="rId2">
              <a:extLst/>
            </a:blip>
            <a:srcRect l="4850" r="4850"/>
            <a:stretch>
              <a:fillRect/>
            </a:stretch>
          </p:blipFill>
          <p:spPr>
            <a:xfrm>
              <a:off x="0" y="0"/>
              <a:ext cx="10974362" cy="6388125"/>
            </a:xfrm>
            <a:prstGeom prst="rect">
              <a:avLst/>
            </a:prstGeom>
            <a:ln w="12700" cap="flat">
              <a:noFill/>
              <a:miter lim="400000"/>
            </a:ln>
            <a:effectLst/>
          </p:spPr>
        </p:pic>
        <p:sp>
          <p:nvSpPr>
            <p:cNvPr id="143" name="Type to enter a caption."/>
            <p:cNvSpPr/>
            <p:nvPr/>
          </p:nvSpPr>
          <p:spPr>
            <a:xfrm>
              <a:off x="0" y="6464324"/>
              <a:ext cx="10974362" cy="457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lvl1pPr>
                <a:defRPr sz="2000"/>
              </a:lvl1pPr>
            </a:lstStyle>
            <a:p>
              <a:r>
                <a:t>Type to enter a caption.</a:t>
              </a:r>
            </a:p>
          </p:txBody>
        </p:sp>
      </p:gr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hank You."/>
          <p:cNvSpPr txBox="1">
            <a:spLocks noGrp="1"/>
          </p:cNvSpPr>
          <p:nvPr>
            <p:ph type="title"/>
          </p:nvPr>
        </p:nvSpPr>
        <p:spPr>
          <a:xfrm>
            <a:off x="952500" y="3389266"/>
            <a:ext cx="11099800" cy="2120901"/>
          </a:xfrm>
          <a:prstGeom prst="rect">
            <a:avLst/>
          </a:prstGeom>
        </p:spPr>
        <p:txBody>
          <a:bodyPr/>
          <a:lstStyle/>
          <a:p>
            <a:r>
              <a:t>Thank You.</a:t>
            </a:r>
          </a:p>
        </p:txBody>
      </p:sp>
    </p:spTree>
  </p:cSld>
  <p:clrMapOvr>
    <a:masterClrMapping/>
  </p:clrMapOvr>
  <p:transition spd="med"/>
</p:sld>
</file>

<file path=ppt/theme/theme1.xml><?xml version="1.0" encoding="utf-8"?>
<a:theme xmlns:a="http://schemas.openxmlformats.org/drawingml/2006/main"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256</Words>
  <Application>Microsoft Office PowerPoint</Application>
  <PresentationFormat>Custom</PresentationFormat>
  <Paragraphs>23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Helvetica</vt:lpstr>
      <vt:lpstr>Helvetica Light</vt:lpstr>
      <vt:lpstr>Helvetica Neue</vt:lpstr>
      <vt:lpstr>Gradient</vt:lpstr>
      <vt:lpstr>Travel Agency</vt:lpstr>
      <vt:lpstr>Problem Statement</vt:lpstr>
      <vt:lpstr>Airliner Directory</vt:lpstr>
      <vt:lpstr>Customer Directory</vt:lpstr>
      <vt:lpstr>Flight Directory</vt:lpstr>
      <vt:lpstr>Car Directory</vt:lpstr>
      <vt:lpstr>Hotel Directory</vt:lpstr>
      <vt:lpstr>Object Model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 Agency</dc:title>
  <cp:lastModifiedBy>sai kanth reddy</cp:lastModifiedBy>
  <cp:revision>1</cp:revision>
  <dcterms:modified xsi:type="dcterms:W3CDTF">2019-10-25T20:19:44Z</dcterms:modified>
</cp:coreProperties>
</file>