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4" r:id="rId7"/>
    <p:sldId id="261" r:id="rId8"/>
    <p:sldId id="276" r:id="rId9"/>
    <p:sldId id="273" r:id="rId10"/>
    <p:sldId id="274" r:id="rId11"/>
    <p:sldId id="275" r:id="rId12"/>
    <p:sldId id="270" r:id="rId13"/>
    <p:sldId id="259" r:id="rId14"/>
    <p:sldId id="267" r:id="rId15"/>
    <p:sldId id="271" r:id="rId16"/>
    <p:sldId id="268" r:id="rId17"/>
    <p:sldId id="272" r:id="rId18"/>
    <p:sldId id="263" r:id="rId19"/>
    <p:sldId id="269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da Yuan" initials="YY" lastIdx="1" clrIdx="0">
    <p:extLst>
      <p:ext uri="{19B8F6BF-5375-455C-9EA6-DF929625EA0E}">
        <p15:presenceInfo xmlns:p15="http://schemas.microsoft.com/office/powerpoint/2012/main" userId="Yanda Y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E5AA0-4D12-348E-E6A7-79D38BDD5112}" v="101" dt="2020-12-10T16:27:10.235"/>
    <p1510:client id="{5B2D62E2-F1CA-B034-4C5B-724F3A73A6EC}" v="80" dt="2020-12-10T03:56:21.615"/>
    <p1510:client id="{8A6E309C-66B2-404B-B2AE-2428FE8FFABB}" v="24" dt="2020-12-10T17:08:22.242"/>
    <p1510:client id="{9ACD0636-A116-DD0A-5000-4691BF91D56A}" v="506" dt="2020-12-10T03:01:21.613"/>
    <p1510:client id="{B55F9FBE-0475-1CB8-CDEF-63003E6A55C2}" v="14" dt="2020-12-10T17:08:03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946DE-5CE9-4B19-973B-A251E2569759}" type="doc">
      <dgm:prSet loTypeId="urn:microsoft.com/office/officeart/2005/8/layout/hChevron3" loCatId="process" qsTypeId="urn:microsoft.com/office/officeart/2005/8/quickstyle/simple1" qsCatId="simple" csTypeId="urn:microsoft.com/office/officeart/2005/8/colors/accent1_4" csCatId="accent1" phldr="1"/>
      <dgm:spPr/>
    </dgm:pt>
    <dgm:pt modelId="{0F560BAD-4FA6-459B-B1D4-D503345A6753}">
      <dgm:prSet phldrT="[Text]"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Data Source (Alpha Vantage)</a:t>
          </a:r>
          <a:endParaRPr lang="en-US"/>
        </a:p>
      </dgm:t>
    </dgm:pt>
    <dgm:pt modelId="{06974595-4654-41F1-BF1F-0C4D38540EED}" type="parTrans" cxnId="{BC5BEF3B-D2C2-4858-8C4B-05106EDC0970}">
      <dgm:prSet/>
      <dgm:spPr/>
    </dgm:pt>
    <dgm:pt modelId="{856AF25E-4C3A-4DD2-80D1-84BFA4EFAE19}" type="sibTrans" cxnId="{BC5BEF3B-D2C2-4858-8C4B-05106EDC0970}">
      <dgm:prSet/>
      <dgm:spPr/>
    </dgm:pt>
    <dgm:pt modelId="{61510A05-2C1C-4295-87A9-8080A3F3FA74}">
      <dgm:prSet phldrT="[Text]"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Predict through </a:t>
          </a:r>
          <a:r>
            <a:rPr lang="en-US" err="1">
              <a:latin typeface="Bookman Old Style" panose="020F0302020204030204"/>
            </a:rPr>
            <a:t>MLPackage</a:t>
          </a:r>
          <a:r>
            <a:rPr lang="en-US">
              <a:latin typeface="Bookman Old Style" panose="020F0302020204030204"/>
            </a:rPr>
            <a:t>(Arima)</a:t>
          </a:r>
          <a:endParaRPr lang="en-US"/>
        </a:p>
      </dgm:t>
    </dgm:pt>
    <dgm:pt modelId="{27B3941B-E9E9-4A2D-9090-0219C4E7C10A}" type="parTrans" cxnId="{E78E9BA5-1F87-4E8C-800E-6C7680EDD8DF}">
      <dgm:prSet/>
      <dgm:spPr/>
    </dgm:pt>
    <dgm:pt modelId="{C5D66E04-8E3E-49C9-8AAB-B08FF1E688A3}" type="sibTrans" cxnId="{E78E9BA5-1F87-4E8C-800E-6C7680EDD8DF}">
      <dgm:prSet/>
      <dgm:spPr/>
    </dgm:pt>
    <dgm:pt modelId="{714BC767-522A-4D44-BACE-EBFD3E4F77A0}">
      <dgm:prSet phldrT="[Text]"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Get Predict for Major Index ETF/ Target Stock</a:t>
          </a:r>
          <a:endParaRPr lang="en-US"/>
        </a:p>
      </dgm:t>
    </dgm:pt>
    <dgm:pt modelId="{4FC3196E-23CC-4713-8E3D-C560A69884CA}" type="parTrans" cxnId="{2E143296-0D77-4DD3-AE19-CE0822B3583C}">
      <dgm:prSet/>
      <dgm:spPr/>
    </dgm:pt>
    <dgm:pt modelId="{8F2A32F5-4F15-460B-9F15-F0416C8AE61D}" type="sibTrans" cxnId="{2E143296-0D77-4DD3-AE19-CE0822B3583C}">
      <dgm:prSet/>
      <dgm:spPr/>
    </dgm:pt>
    <dgm:pt modelId="{3ACFF2B9-24C2-4924-B178-5AAC4FEF3001}">
      <dgm:prSet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Combine Stock and Major Index ETF to produce a Ratio (Rule)</a:t>
          </a:r>
        </a:p>
      </dgm:t>
    </dgm:pt>
    <dgm:pt modelId="{822F2E4A-9141-41F5-9605-C66BDEDD9BE9}" type="parTrans" cxnId="{26285147-C090-4BB2-AEC3-C52BAF7683FE}">
      <dgm:prSet/>
      <dgm:spPr/>
    </dgm:pt>
    <dgm:pt modelId="{7F617AC7-90E8-40C8-934A-E1C947C95065}" type="sibTrans" cxnId="{26285147-C090-4BB2-AEC3-C52BAF7683FE}">
      <dgm:prSet/>
      <dgm:spPr/>
    </dgm:pt>
    <dgm:pt modelId="{68F09A31-2074-49CF-B704-86C8F0BB103E}">
      <dgm:prSet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Transform to Spark RDD</a:t>
          </a:r>
        </a:p>
      </dgm:t>
    </dgm:pt>
    <dgm:pt modelId="{9E443A50-4F3F-43D9-B452-BC114AF673B5}" type="parTrans" cxnId="{00DE6041-7D1F-44ED-84F5-BF9C07736F63}">
      <dgm:prSet/>
      <dgm:spPr/>
    </dgm:pt>
    <dgm:pt modelId="{BB061EE0-36D4-4970-A5C6-B823CE458E11}" type="sibTrans" cxnId="{00DE6041-7D1F-44ED-84F5-BF9C07736F63}">
      <dgm:prSet/>
      <dgm:spPr/>
    </dgm:pt>
    <dgm:pt modelId="{B4AD4817-8D0F-4189-B1B3-1F34734613DA}" type="pres">
      <dgm:prSet presAssocID="{AAB946DE-5CE9-4B19-973B-A251E2569759}" presName="Name0" presStyleCnt="0">
        <dgm:presLayoutVars>
          <dgm:dir/>
          <dgm:resizeHandles val="exact"/>
        </dgm:presLayoutVars>
      </dgm:prSet>
      <dgm:spPr/>
    </dgm:pt>
    <dgm:pt modelId="{2AD5DB2E-32E0-423E-8D0C-D05AC651FF83}" type="pres">
      <dgm:prSet presAssocID="{0F560BAD-4FA6-459B-B1D4-D503345A6753}" presName="parTxOnly" presStyleLbl="node1" presStyleIdx="0" presStyleCnt="5">
        <dgm:presLayoutVars>
          <dgm:bulletEnabled val="1"/>
        </dgm:presLayoutVars>
      </dgm:prSet>
      <dgm:spPr/>
    </dgm:pt>
    <dgm:pt modelId="{77DD6788-76B9-48CA-B441-45FFD8A74987}" type="pres">
      <dgm:prSet presAssocID="{856AF25E-4C3A-4DD2-80D1-84BFA4EFAE19}" presName="parSpace" presStyleCnt="0"/>
      <dgm:spPr/>
    </dgm:pt>
    <dgm:pt modelId="{47D10866-FE62-49FC-A3C9-72BB7E27F33E}" type="pres">
      <dgm:prSet presAssocID="{68F09A31-2074-49CF-B704-86C8F0BB103E}" presName="parTxOnly" presStyleLbl="node1" presStyleIdx="1" presStyleCnt="5">
        <dgm:presLayoutVars>
          <dgm:bulletEnabled val="1"/>
        </dgm:presLayoutVars>
      </dgm:prSet>
      <dgm:spPr/>
    </dgm:pt>
    <dgm:pt modelId="{358A779E-0619-4AE6-9549-A3D5D6F9A63B}" type="pres">
      <dgm:prSet presAssocID="{BB061EE0-36D4-4970-A5C6-B823CE458E11}" presName="parSpace" presStyleCnt="0"/>
      <dgm:spPr/>
    </dgm:pt>
    <dgm:pt modelId="{2F24B49E-44C7-4CA5-8C70-41B26BF421A6}" type="pres">
      <dgm:prSet presAssocID="{61510A05-2C1C-4295-87A9-8080A3F3FA74}" presName="parTxOnly" presStyleLbl="node1" presStyleIdx="2" presStyleCnt="5">
        <dgm:presLayoutVars>
          <dgm:bulletEnabled val="1"/>
        </dgm:presLayoutVars>
      </dgm:prSet>
      <dgm:spPr/>
    </dgm:pt>
    <dgm:pt modelId="{DF3B9932-2C6F-438D-B918-37CA524C724A}" type="pres">
      <dgm:prSet presAssocID="{C5D66E04-8E3E-49C9-8AAB-B08FF1E688A3}" presName="parSpace" presStyleCnt="0"/>
      <dgm:spPr/>
    </dgm:pt>
    <dgm:pt modelId="{31A2E261-7F77-4149-92F6-F3053C0CEEC6}" type="pres">
      <dgm:prSet presAssocID="{714BC767-522A-4D44-BACE-EBFD3E4F77A0}" presName="parTxOnly" presStyleLbl="node1" presStyleIdx="3" presStyleCnt="5">
        <dgm:presLayoutVars>
          <dgm:bulletEnabled val="1"/>
        </dgm:presLayoutVars>
      </dgm:prSet>
      <dgm:spPr/>
    </dgm:pt>
    <dgm:pt modelId="{E3EB172B-C4A3-4688-AC6D-68C9B98A2F6B}" type="pres">
      <dgm:prSet presAssocID="{8F2A32F5-4F15-460B-9F15-F0416C8AE61D}" presName="parSpace" presStyleCnt="0"/>
      <dgm:spPr/>
    </dgm:pt>
    <dgm:pt modelId="{0A10D6B8-A7AB-48BB-A611-37145CE07D1C}" type="pres">
      <dgm:prSet presAssocID="{3ACFF2B9-24C2-4924-B178-5AAC4FEF300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A2776E16-0C18-4E00-BF87-A987CEECEDAD}" type="presOf" srcId="{714BC767-522A-4D44-BACE-EBFD3E4F77A0}" destId="{31A2E261-7F77-4149-92F6-F3053C0CEEC6}" srcOrd="0" destOrd="0" presId="urn:microsoft.com/office/officeart/2005/8/layout/hChevron3"/>
    <dgm:cxn modelId="{BC5BEF3B-D2C2-4858-8C4B-05106EDC0970}" srcId="{AAB946DE-5CE9-4B19-973B-A251E2569759}" destId="{0F560BAD-4FA6-459B-B1D4-D503345A6753}" srcOrd="0" destOrd="0" parTransId="{06974595-4654-41F1-BF1F-0C4D38540EED}" sibTransId="{856AF25E-4C3A-4DD2-80D1-84BFA4EFAE19}"/>
    <dgm:cxn modelId="{AB4A103F-986E-41BD-B7F7-3682382870DF}" type="presOf" srcId="{0F560BAD-4FA6-459B-B1D4-D503345A6753}" destId="{2AD5DB2E-32E0-423E-8D0C-D05AC651FF83}" srcOrd="0" destOrd="0" presId="urn:microsoft.com/office/officeart/2005/8/layout/hChevron3"/>
    <dgm:cxn modelId="{00DE6041-7D1F-44ED-84F5-BF9C07736F63}" srcId="{AAB946DE-5CE9-4B19-973B-A251E2569759}" destId="{68F09A31-2074-49CF-B704-86C8F0BB103E}" srcOrd="1" destOrd="0" parTransId="{9E443A50-4F3F-43D9-B452-BC114AF673B5}" sibTransId="{BB061EE0-36D4-4970-A5C6-B823CE458E11}"/>
    <dgm:cxn modelId="{26285147-C090-4BB2-AEC3-C52BAF7683FE}" srcId="{AAB946DE-5CE9-4B19-973B-A251E2569759}" destId="{3ACFF2B9-24C2-4924-B178-5AAC4FEF3001}" srcOrd="4" destOrd="0" parTransId="{822F2E4A-9141-41F5-9605-C66BDEDD9BE9}" sibTransId="{7F617AC7-90E8-40C8-934A-E1C947C95065}"/>
    <dgm:cxn modelId="{C695A188-86C7-488C-A098-6D55CA323EFF}" type="presOf" srcId="{68F09A31-2074-49CF-B704-86C8F0BB103E}" destId="{47D10866-FE62-49FC-A3C9-72BB7E27F33E}" srcOrd="0" destOrd="0" presId="urn:microsoft.com/office/officeart/2005/8/layout/hChevron3"/>
    <dgm:cxn modelId="{2E143296-0D77-4DD3-AE19-CE0822B3583C}" srcId="{AAB946DE-5CE9-4B19-973B-A251E2569759}" destId="{714BC767-522A-4D44-BACE-EBFD3E4F77A0}" srcOrd="3" destOrd="0" parTransId="{4FC3196E-23CC-4713-8E3D-C560A69884CA}" sibTransId="{8F2A32F5-4F15-460B-9F15-F0416C8AE61D}"/>
    <dgm:cxn modelId="{74ED09A4-041B-4D10-B9A3-84F48F2A16A2}" type="presOf" srcId="{AAB946DE-5CE9-4B19-973B-A251E2569759}" destId="{B4AD4817-8D0F-4189-B1B3-1F34734613DA}" srcOrd="0" destOrd="0" presId="urn:microsoft.com/office/officeart/2005/8/layout/hChevron3"/>
    <dgm:cxn modelId="{E78E9BA5-1F87-4E8C-800E-6C7680EDD8DF}" srcId="{AAB946DE-5CE9-4B19-973B-A251E2569759}" destId="{61510A05-2C1C-4295-87A9-8080A3F3FA74}" srcOrd="2" destOrd="0" parTransId="{27B3941B-E9E9-4A2D-9090-0219C4E7C10A}" sibTransId="{C5D66E04-8E3E-49C9-8AAB-B08FF1E688A3}"/>
    <dgm:cxn modelId="{53A6DFB9-6F9A-4227-8371-E2819CACCC6E}" type="presOf" srcId="{3ACFF2B9-24C2-4924-B178-5AAC4FEF3001}" destId="{0A10D6B8-A7AB-48BB-A611-37145CE07D1C}" srcOrd="0" destOrd="0" presId="urn:microsoft.com/office/officeart/2005/8/layout/hChevron3"/>
    <dgm:cxn modelId="{8F8865D9-B145-43B6-A383-5FBAB7648AFA}" type="presOf" srcId="{61510A05-2C1C-4295-87A9-8080A3F3FA74}" destId="{2F24B49E-44C7-4CA5-8C70-41B26BF421A6}" srcOrd="0" destOrd="0" presId="urn:microsoft.com/office/officeart/2005/8/layout/hChevron3"/>
    <dgm:cxn modelId="{54FD8A3E-17E1-40BE-BF60-3AAA6D36A02B}" type="presParOf" srcId="{B4AD4817-8D0F-4189-B1B3-1F34734613DA}" destId="{2AD5DB2E-32E0-423E-8D0C-D05AC651FF83}" srcOrd="0" destOrd="0" presId="urn:microsoft.com/office/officeart/2005/8/layout/hChevron3"/>
    <dgm:cxn modelId="{A5D7D0DD-5871-4A57-AF88-9B14150662D5}" type="presParOf" srcId="{B4AD4817-8D0F-4189-B1B3-1F34734613DA}" destId="{77DD6788-76B9-48CA-B441-45FFD8A74987}" srcOrd="1" destOrd="0" presId="urn:microsoft.com/office/officeart/2005/8/layout/hChevron3"/>
    <dgm:cxn modelId="{798141D5-726C-4275-9515-EA7003FAF84C}" type="presParOf" srcId="{B4AD4817-8D0F-4189-B1B3-1F34734613DA}" destId="{47D10866-FE62-49FC-A3C9-72BB7E27F33E}" srcOrd="2" destOrd="0" presId="urn:microsoft.com/office/officeart/2005/8/layout/hChevron3"/>
    <dgm:cxn modelId="{673D931E-FF7D-45B5-9841-423B8BFBC01E}" type="presParOf" srcId="{B4AD4817-8D0F-4189-B1B3-1F34734613DA}" destId="{358A779E-0619-4AE6-9549-A3D5D6F9A63B}" srcOrd="3" destOrd="0" presId="urn:microsoft.com/office/officeart/2005/8/layout/hChevron3"/>
    <dgm:cxn modelId="{7746E5F9-6231-490D-A288-B92BF2E66327}" type="presParOf" srcId="{B4AD4817-8D0F-4189-B1B3-1F34734613DA}" destId="{2F24B49E-44C7-4CA5-8C70-41B26BF421A6}" srcOrd="4" destOrd="0" presId="urn:microsoft.com/office/officeart/2005/8/layout/hChevron3"/>
    <dgm:cxn modelId="{989A5ABA-FB08-4463-9341-79BB6C576528}" type="presParOf" srcId="{B4AD4817-8D0F-4189-B1B3-1F34734613DA}" destId="{DF3B9932-2C6F-438D-B918-37CA524C724A}" srcOrd="5" destOrd="0" presId="urn:microsoft.com/office/officeart/2005/8/layout/hChevron3"/>
    <dgm:cxn modelId="{D3F7348F-868C-4CB5-9061-26EA211FC3D0}" type="presParOf" srcId="{B4AD4817-8D0F-4189-B1B3-1F34734613DA}" destId="{31A2E261-7F77-4149-92F6-F3053C0CEEC6}" srcOrd="6" destOrd="0" presId="urn:microsoft.com/office/officeart/2005/8/layout/hChevron3"/>
    <dgm:cxn modelId="{F4569CC9-B8D2-4DA1-BD81-96A8C9B7BAB9}" type="presParOf" srcId="{B4AD4817-8D0F-4189-B1B3-1F34734613DA}" destId="{E3EB172B-C4A3-4688-AC6D-68C9B98A2F6B}" srcOrd="7" destOrd="0" presId="urn:microsoft.com/office/officeart/2005/8/layout/hChevron3"/>
    <dgm:cxn modelId="{FC436641-F4A5-44E8-9861-E8F75D07BB38}" type="presParOf" srcId="{B4AD4817-8D0F-4189-B1B3-1F34734613DA}" destId="{0A10D6B8-A7AB-48BB-A611-37145CE07D1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1FF32-1894-47E1-A550-2A629574241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1360B-314F-4B4F-82B4-B9D13FCA51C2}">
      <dgm:prSet phldrT="[Text]"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Rule Decision</a:t>
          </a:r>
          <a:endParaRPr lang="en-US"/>
        </a:p>
      </dgm:t>
    </dgm:pt>
    <dgm:pt modelId="{2E690FB2-22DB-4366-8BA0-465F845EAD95}" type="parTrans" cxnId="{4F98DB7E-3994-4296-81BA-E49A0740E90C}">
      <dgm:prSet/>
      <dgm:spPr/>
      <dgm:t>
        <a:bodyPr/>
        <a:lstStyle/>
        <a:p>
          <a:endParaRPr lang="en-US"/>
        </a:p>
      </dgm:t>
    </dgm:pt>
    <dgm:pt modelId="{CBC7584F-EE76-48F1-A3DA-9855F6F618B0}" type="sibTrans" cxnId="{4F98DB7E-3994-4296-81BA-E49A0740E90C}">
      <dgm:prSet/>
      <dgm:spPr/>
      <dgm:t>
        <a:bodyPr/>
        <a:lstStyle/>
        <a:p>
          <a:endParaRPr lang="en-US"/>
        </a:p>
      </dgm:t>
    </dgm:pt>
    <dgm:pt modelId="{3813191F-84F7-416C-9C98-BBC08548E35D}">
      <dgm:prSet phldrT="[Text]"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Stock Change Ratio</a:t>
          </a:r>
          <a:endParaRPr lang="en-US"/>
        </a:p>
      </dgm:t>
    </dgm:pt>
    <dgm:pt modelId="{531E3F3A-79B0-44DF-BA9A-DBE7D9469F1A}" type="parTrans" cxnId="{C0124D75-E946-461D-A90E-3BE268771DBE}">
      <dgm:prSet/>
      <dgm:spPr/>
      <dgm:t>
        <a:bodyPr/>
        <a:lstStyle/>
        <a:p>
          <a:endParaRPr lang="en-US"/>
        </a:p>
      </dgm:t>
    </dgm:pt>
    <dgm:pt modelId="{E10D168E-7554-47C8-83A4-7C2420D97690}" type="sibTrans" cxnId="{C0124D75-E946-461D-A90E-3BE268771DBE}">
      <dgm:prSet/>
      <dgm:spPr/>
      <dgm:t>
        <a:bodyPr/>
        <a:lstStyle/>
        <a:p>
          <a:endParaRPr lang="en-US"/>
        </a:p>
      </dgm:t>
    </dgm:pt>
    <dgm:pt modelId="{7A82D9CA-30CA-470C-A3D4-6055F553D8D3}">
      <dgm:prSet phldrT="[Text]" phldr="0"/>
      <dgm:spPr/>
      <dgm:t>
        <a:bodyPr/>
        <a:lstStyle/>
        <a:p>
          <a:pPr rtl="0"/>
          <a:r>
            <a:rPr lang="en-US"/>
            <a:t>Increase </a:t>
          </a:r>
          <a:r>
            <a:rPr lang="en-US">
              <a:latin typeface="Bookman Old Style" panose="020F0302020204030204"/>
            </a:rPr>
            <a:t>Lower than</a:t>
          </a:r>
          <a:r>
            <a:rPr lang="en-US"/>
            <a:t> Certain Raio</a:t>
          </a:r>
        </a:p>
      </dgm:t>
    </dgm:pt>
    <dgm:pt modelId="{9033633E-251B-4F75-8B87-423A2239A05F}" type="parTrans" cxnId="{67EB3B01-F8C2-4898-ADE0-B818E9BD4A6A}">
      <dgm:prSet/>
      <dgm:spPr/>
      <dgm:t>
        <a:bodyPr/>
        <a:lstStyle/>
        <a:p>
          <a:endParaRPr lang="en-US"/>
        </a:p>
      </dgm:t>
    </dgm:pt>
    <dgm:pt modelId="{07271AA3-83EF-4D6C-A0CB-8B9839591849}" type="sibTrans" cxnId="{67EB3B01-F8C2-4898-ADE0-B818E9BD4A6A}">
      <dgm:prSet/>
      <dgm:spPr/>
      <dgm:t>
        <a:bodyPr/>
        <a:lstStyle/>
        <a:p>
          <a:endParaRPr lang="en-US"/>
        </a:p>
      </dgm:t>
    </dgm:pt>
    <dgm:pt modelId="{20EE0FFF-F87B-46D4-A61B-20CE71EA1522}">
      <dgm:prSet phldrT="[Text]"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Increase Higher than Certain Raio</a:t>
          </a:r>
          <a:endParaRPr lang="en-US"/>
        </a:p>
      </dgm:t>
    </dgm:pt>
    <dgm:pt modelId="{25649A8F-FFD3-48B6-96C2-616E76899680}" type="parTrans" cxnId="{13F1A745-A1C0-449F-8575-EBAE89A0E63D}">
      <dgm:prSet/>
      <dgm:spPr/>
      <dgm:t>
        <a:bodyPr/>
        <a:lstStyle/>
        <a:p>
          <a:endParaRPr lang="en-US"/>
        </a:p>
      </dgm:t>
    </dgm:pt>
    <dgm:pt modelId="{60909B10-A049-45E6-B193-FA454FEAF052}" type="sibTrans" cxnId="{13F1A745-A1C0-449F-8575-EBAE89A0E63D}">
      <dgm:prSet/>
      <dgm:spPr/>
      <dgm:t>
        <a:bodyPr/>
        <a:lstStyle/>
        <a:p>
          <a:endParaRPr lang="en-US"/>
        </a:p>
      </dgm:t>
    </dgm:pt>
    <dgm:pt modelId="{7CE503A4-329C-4208-A2A2-6807D2CA8ACA}">
      <dgm:prSet phldrT="[Text]" phldr="0"/>
      <dgm:spPr/>
      <dgm:t>
        <a:bodyPr/>
        <a:lstStyle/>
        <a:p>
          <a:pPr rtl="0"/>
          <a:r>
            <a:rPr lang="en-US">
              <a:latin typeface="Bookman Old Style" panose="020F0302020204030204"/>
            </a:rPr>
            <a:t>Major Index ETF Change Ratio</a:t>
          </a:r>
          <a:endParaRPr lang="en-US"/>
        </a:p>
      </dgm:t>
    </dgm:pt>
    <dgm:pt modelId="{28AE07AD-F034-4A5F-885A-6C50935788BA}" type="parTrans" cxnId="{17587658-DA67-4ABD-8A9D-662A20BA154B}">
      <dgm:prSet/>
      <dgm:spPr/>
      <dgm:t>
        <a:bodyPr/>
        <a:lstStyle/>
        <a:p>
          <a:endParaRPr lang="en-US"/>
        </a:p>
      </dgm:t>
    </dgm:pt>
    <dgm:pt modelId="{EA9F7814-0D3E-44C1-9595-EBFAFECC1CED}" type="sibTrans" cxnId="{17587658-DA67-4ABD-8A9D-662A20BA154B}">
      <dgm:prSet/>
      <dgm:spPr/>
      <dgm:t>
        <a:bodyPr/>
        <a:lstStyle/>
        <a:p>
          <a:endParaRPr lang="en-US"/>
        </a:p>
      </dgm:t>
    </dgm:pt>
    <dgm:pt modelId="{FF08AABA-59B1-4AB1-8777-F2BED0A23B71}">
      <dgm:prSet phldr="0"/>
      <dgm:spPr/>
      <dgm:t>
        <a:bodyPr/>
        <a:lstStyle/>
        <a:p>
          <a:pPr rtl="0"/>
          <a:r>
            <a:rPr lang="en-US"/>
            <a:t>Increase Higher than Certain Raio</a:t>
          </a:r>
        </a:p>
      </dgm:t>
    </dgm:pt>
    <dgm:pt modelId="{AF0628AA-68CE-493B-B3CB-DED4D42583F2}" type="parTrans" cxnId="{689A0604-01F2-4303-BBBD-875F6A02C174}">
      <dgm:prSet/>
      <dgm:spPr/>
      <dgm:t>
        <a:bodyPr/>
        <a:lstStyle/>
        <a:p>
          <a:endParaRPr lang="en-US"/>
        </a:p>
      </dgm:t>
    </dgm:pt>
    <dgm:pt modelId="{F3BFC290-011E-4FCC-9520-7661C2F5AE16}" type="sibTrans" cxnId="{689A0604-01F2-4303-BBBD-875F6A02C174}">
      <dgm:prSet/>
      <dgm:spPr/>
    </dgm:pt>
    <dgm:pt modelId="{0ACF4A53-6C5C-4B58-9932-9D879C2417FF}">
      <dgm:prSet phldr="0"/>
      <dgm:spPr/>
      <dgm:t>
        <a:bodyPr/>
        <a:lstStyle/>
        <a:p>
          <a:pPr rtl="0"/>
          <a:r>
            <a:rPr lang="en-US"/>
            <a:t>Increase Lower than Certain Raio</a:t>
          </a:r>
        </a:p>
      </dgm:t>
    </dgm:pt>
    <dgm:pt modelId="{3B4BB118-DAEC-4757-90A8-3605F720738C}" type="parTrans" cxnId="{8DFD4134-EB72-4DD3-8A7E-442428BD5593}">
      <dgm:prSet/>
      <dgm:spPr/>
      <dgm:t>
        <a:bodyPr/>
        <a:lstStyle/>
        <a:p>
          <a:endParaRPr lang="en-US"/>
        </a:p>
      </dgm:t>
    </dgm:pt>
    <dgm:pt modelId="{1E3B5775-4731-45E2-B902-FF11D4EC9017}" type="sibTrans" cxnId="{8DFD4134-EB72-4DD3-8A7E-442428BD5593}">
      <dgm:prSet/>
      <dgm:spPr/>
    </dgm:pt>
    <dgm:pt modelId="{E192198D-2145-40EA-BBE4-8ED3FD3FE9B9}" type="pres">
      <dgm:prSet presAssocID="{6CD1FF32-1894-47E1-A550-2A62957424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2E1EEA-A962-4E1B-92E4-B48F80D57EE4}" type="pres">
      <dgm:prSet presAssocID="{87C1360B-314F-4B4F-82B4-B9D13FCA51C2}" presName="root1" presStyleCnt="0"/>
      <dgm:spPr/>
    </dgm:pt>
    <dgm:pt modelId="{382ABD2C-C4F9-480D-960C-F9AD54EEE0BF}" type="pres">
      <dgm:prSet presAssocID="{87C1360B-314F-4B4F-82B4-B9D13FCA51C2}" presName="LevelOneTextNode" presStyleLbl="node0" presStyleIdx="0" presStyleCnt="1">
        <dgm:presLayoutVars>
          <dgm:chPref val="3"/>
        </dgm:presLayoutVars>
      </dgm:prSet>
      <dgm:spPr/>
    </dgm:pt>
    <dgm:pt modelId="{DF3FFCC9-8DEF-42DC-8D92-F3F24150CEEE}" type="pres">
      <dgm:prSet presAssocID="{87C1360B-314F-4B4F-82B4-B9D13FCA51C2}" presName="level2hierChild" presStyleCnt="0"/>
      <dgm:spPr/>
    </dgm:pt>
    <dgm:pt modelId="{1574F07E-1C23-49ED-8663-543E12FEC279}" type="pres">
      <dgm:prSet presAssocID="{531E3F3A-79B0-44DF-BA9A-DBE7D9469F1A}" presName="conn2-1" presStyleLbl="parChTrans1D2" presStyleIdx="0" presStyleCnt="2"/>
      <dgm:spPr/>
    </dgm:pt>
    <dgm:pt modelId="{545270DA-28E9-4662-9659-3DACF45935FE}" type="pres">
      <dgm:prSet presAssocID="{531E3F3A-79B0-44DF-BA9A-DBE7D9469F1A}" presName="connTx" presStyleLbl="parChTrans1D2" presStyleIdx="0" presStyleCnt="2"/>
      <dgm:spPr/>
    </dgm:pt>
    <dgm:pt modelId="{131D44C6-279B-452A-9B0D-F77716261539}" type="pres">
      <dgm:prSet presAssocID="{3813191F-84F7-416C-9C98-BBC08548E35D}" presName="root2" presStyleCnt="0"/>
      <dgm:spPr/>
    </dgm:pt>
    <dgm:pt modelId="{FD7D6F92-DDC9-40E0-B044-1725F8BB52AE}" type="pres">
      <dgm:prSet presAssocID="{3813191F-84F7-416C-9C98-BBC08548E35D}" presName="LevelTwoTextNode" presStyleLbl="node2" presStyleIdx="0" presStyleCnt="2">
        <dgm:presLayoutVars>
          <dgm:chPref val="3"/>
        </dgm:presLayoutVars>
      </dgm:prSet>
      <dgm:spPr/>
    </dgm:pt>
    <dgm:pt modelId="{C2B18513-8CCE-4FB9-A812-05B769B01550}" type="pres">
      <dgm:prSet presAssocID="{3813191F-84F7-416C-9C98-BBC08548E35D}" presName="level3hierChild" presStyleCnt="0"/>
      <dgm:spPr/>
    </dgm:pt>
    <dgm:pt modelId="{9097F4B7-BC51-4F07-A597-425AC7616F62}" type="pres">
      <dgm:prSet presAssocID="{9033633E-251B-4F75-8B87-423A2239A05F}" presName="conn2-1" presStyleLbl="parChTrans1D3" presStyleIdx="0" presStyleCnt="4"/>
      <dgm:spPr/>
    </dgm:pt>
    <dgm:pt modelId="{583B9523-7D03-40B6-A99B-B239185A20C6}" type="pres">
      <dgm:prSet presAssocID="{9033633E-251B-4F75-8B87-423A2239A05F}" presName="connTx" presStyleLbl="parChTrans1D3" presStyleIdx="0" presStyleCnt="4"/>
      <dgm:spPr/>
    </dgm:pt>
    <dgm:pt modelId="{C76C11E5-F5A7-4499-9AA7-87C0803502C4}" type="pres">
      <dgm:prSet presAssocID="{7A82D9CA-30CA-470C-A3D4-6055F553D8D3}" presName="root2" presStyleCnt="0"/>
      <dgm:spPr/>
    </dgm:pt>
    <dgm:pt modelId="{2AA6A1B2-0A68-401B-A8EA-F0D790A729CC}" type="pres">
      <dgm:prSet presAssocID="{7A82D9CA-30CA-470C-A3D4-6055F553D8D3}" presName="LevelTwoTextNode" presStyleLbl="node3" presStyleIdx="0" presStyleCnt="4">
        <dgm:presLayoutVars>
          <dgm:chPref val="3"/>
        </dgm:presLayoutVars>
      </dgm:prSet>
      <dgm:spPr/>
    </dgm:pt>
    <dgm:pt modelId="{4AB5171A-5212-4A2D-9A56-A53BDB8E7574}" type="pres">
      <dgm:prSet presAssocID="{7A82D9CA-30CA-470C-A3D4-6055F553D8D3}" presName="level3hierChild" presStyleCnt="0"/>
      <dgm:spPr/>
    </dgm:pt>
    <dgm:pt modelId="{16B603A6-38D8-4E01-B0BC-B5244F7ADD2C}" type="pres">
      <dgm:prSet presAssocID="{25649A8F-FFD3-48B6-96C2-616E76899680}" presName="conn2-1" presStyleLbl="parChTrans1D3" presStyleIdx="1" presStyleCnt="4"/>
      <dgm:spPr/>
    </dgm:pt>
    <dgm:pt modelId="{6E7F97A4-497E-4A77-B1AE-999D5E2F5ABB}" type="pres">
      <dgm:prSet presAssocID="{25649A8F-FFD3-48B6-96C2-616E76899680}" presName="connTx" presStyleLbl="parChTrans1D3" presStyleIdx="1" presStyleCnt="4"/>
      <dgm:spPr/>
    </dgm:pt>
    <dgm:pt modelId="{B2E2B829-D6F8-4058-8430-BDF386B6F62D}" type="pres">
      <dgm:prSet presAssocID="{20EE0FFF-F87B-46D4-A61B-20CE71EA1522}" presName="root2" presStyleCnt="0"/>
      <dgm:spPr/>
    </dgm:pt>
    <dgm:pt modelId="{D468FA19-6F93-408D-8B9A-0E80AAE77B2A}" type="pres">
      <dgm:prSet presAssocID="{20EE0FFF-F87B-46D4-A61B-20CE71EA1522}" presName="LevelTwoTextNode" presStyleLbl="node3" presStyleIdx="1" presStyleCnt="4">
        <dgm:presLayoutVars>
          <dgm:chPref val="3"/>
        </dgm:presLayoutVars>
      </dgm:prSet>
      <dgm:spPr/>
    </dgm:pt>
    <dgm:pt modelId="{19E698F9-C084-40CB-BF07-CA68B1C8C506}" type="pres">
      <dgm:prSet presAssocID="{20EE0FFF-F87B-46D4-A61B-20CE71EA1522}" presName="level3hierChild" presStyleCnt="0"/>
      <dgm:spPr/>
    </dgm:pt>
    <dgm:pt modelId="{A4D62A34-7CB2-4601-A0E7-52D610631482}" type="pres">
      <dgm:prSet presAssocID="{28AE07AD-F034-4A5F-885A-6C50935788BA}" presName="conn2-1" presStyleLbl="parChTrans1D2" presStyleIdx="1" presStyleCnt="2"/>
      <dgm:spPr/>
    </dgm:pt>
    <dgm:pt modelId="{F9D4E66D-4E34-47A6-8E46-4117EF59325C}" type="pres">
      <dgm:prSet presAssocID="{28AE07AD-F034-4A5F-885A-6C50935788BA}" presName="connTx" presStyleLbl="parChTrans1D2" presStyleIdx="1" presStyleCnt="2"/>
      <dgm:spPr/>
    </dgm:pt>
    <dgm:pt modelId="{982E5AAD-E9EB-4C67-A5FC-ED506DB8C663}" type="pres">
      <dgm:prSet presAssocID="{7CE503A4-329C-4208-A2A2-6807D2CA8ACA}" presName="root2" presStyleCnt="0"/>
      <dgm:spPr/>
    </dgm:pt>
    <dgm:pt modelId="{FC706843-07B6-4256-AD27-569382B0B1A6}" type="pres">
      <dgm:prSet presAssocID="{7CE503A4-329C-4208-A2A2-6807D2CA8ACA}" presName="LevelTwoTextNode" presStyleLbl="node2" presStyleIdx="1" presStyleCnt="2">
        <dgm:presLayoutVars>
          <dgm:chPref val="3"/>
        </dgm:presLayoutVars>
      </dgm:prSet>
      <dgm:spPr/>
    </dgm:pt>
    <dgm:pt modelId="{240F3A66-E126-4225-8143-77E722478680}" type="pres">
      <dgm:prSet presAssocID="{7CE503A4-329C-4208-A2A2-6807D2CA8ACA}" presName="level3hierChild" presStyleCnt="0"/>
      <dgm:spPr/>
    </dgm:pt>
    <dgm:pt modelId="{0548036D-9DA5-4245-903E-35DAED92628A}" type="pres">
      <dgm:prSet presAssocID="{AF0628AA-68CE-493B-B3CB-DED4D42583F2}" presName="conn2-1" presStyleLbl="parChTrans1D3" presStyleIdx="2" presStyleCnt="4"/>
      <dgm:spPr/>
    </dgm:pt>
    <dgm:pt modelId="{5FBBB083-E176-4B57-B9FF-DDA449BBB4FB}" type="pres">
      <dgm:prSet presAssocID="{AF0628AA-68CE-493B-B3CB-DED4D42583F2}" presName="connTx" presStyleLbl="parChTrans1D3" presStyleIdx="2" presStyleCnt="4"/>
      <dgm:spPr/>
    </dgm:pt>
    <dgm:pt modelId="{55531E7A-F23E-4287-ACF9-C5682C4A40B5}" type="pres">
      <dgm:prSet presAssocID="{FF08AABA-59B1-4AB1-8777-F2BED0A23B71}" presName="root2" presStyleCnt="0"/>
      <dgm:spPr/>
    </dgm:pt>
    <dgm:pt modelId="{DB6B28BF-74E3-4025-BF8A-C0977C369BA0}" type="pres">
      <dgm:prSet presAssocID="{FF08AABA-59B1-4AB1-8777-F2BED0A23B71}" presName="LevelTwoTextNode" presStyleLbl="node3" presStyleIdx="2" presStyleCnt="4">
        <dgm:presLayoutVars>
          <dgm:chPref val="3"/>
        </dgm:presLayoutVars>
      </dgm:prSet>
      <dgm:spPr/>
    </dgm:pt>
    <dgm:pt modelId="{28D0A721-991B-446C-848E-6AB08CAC1ADE}" type="pres">
      <dgm:prSet presAssocID="{FF08AABA-59B1-4AB1-8777-F2BED0A23B71}" presName="level3hierChild" presStyleCnt="0"/>
      <dgm:spPr/>
    </dgm:pt>
    <dgm:pt modelId="{FE59C101-2CB6-4323-BDEB-52D70EAB3284}" type="pres">
      <dgm:prSet presAssocID="{3B4BB118-DAEC-4757-90A8-3605F720738C}" presName="conn2-1" presStyleLbl="parChTrans1D3" presStyleIdx="3" presStyleCnt="4"/>
      <dgm:spPr/>
    </dgm:pt>
    <dgm:pt modelId="{F144900C-AE26-41EE-B046-FE962C50B69F}" type="pres">
      <dgm:prSet presAssocID="{3B4BB118-DAEC-4757-90A8-3605F720738C}" presName="connTx" presStyleLbl="parChTrans1D3" presStyleIdx="3" presStyleCnt="4"/>
      <dgm:spPr/>
    </dgm:pt>
    <dgm:pt modelId="{D987800B-69C9-4CDC-988A-77C1B6F553C1}" type="pres">
      <dgm:prSet presAssocID="{0ACF4A53-6C5C-4B58-9932-9D879C2417FF}" presName="root2" presStyleCnt="0"/>
      <dgm:spPr/>
    </dgm:pt>
    <dgm:pt modelId="{028B45F7-5D9D-4197-B191-BAF41616304C}" type="pres">
      <dgm:prSet presAssocID="{0ACF4A53-6C5C-4B58-9932-9D879C2417FF}" presName="LevelTwoTextNode" presStyleLbl="node3" presStyleIdx="3" presStyleCnt="4">
        <dgm:presLayoutVars>
          <dgm:chPref val="3"/>
        </dgm:presLayoutVars>
      </dgm:prSet>
      <dgm:spPr/>
    </dgm:pt>
    <dgm:pt modelId="{14A23A89-5190-467B-8702-2E4ED6DE2636}" type="pres">
      <dgm:prSet presAssocID="{0ACF4A53-6C5C-4B58-9932-9D879C2417FF}" presName="level3hierChild" presStyleCnt="0"/>
      <dgm:spPr/>
    </dgm:pt>
  </dgm:ptLst>
  <dgm:cxnLst>
    <dgm:cxn modelId="{67EB3B01-F8C2-4898-ADE0-B818E9BD4A6A}" srcId="{3813191F-84F7-416C-9C98-BBC08548E35D}" destId="{7A82D9CA-30CA-470C-A3D4-6055F553D8D3}" srcOrd="0" destOrd="0" parTransId="{9033633E-251B-4F75-8B87-423A2239A05F}" sibTransId="{07271AA3-83EF-4D6C-A0CB-8B9839591849}"/>
    <dgm:cxn modelId="{689A0604-01F2-4303-BBBD-875F6A02C174}" srcId="{7CE503A4-329C-4208-A2A2-6807D2CA8ACA}" destId="{FF08AABA-59B1-4AB1-8777-F2BED0A23B71}" srcOrd="0" destOrd="0" parTransId="{AF0628AA-68CE-493B-B3CB-DED4D42583F2}" sibTransId="{F3BFC290-011E-4FCC-9520-7661C2F5AE16}"/>
    <dgm:cxn modelId="{D577501A-8124-4EE5-A6AC-DA9BF0C2C517}" type="presOf" srcId="{FF08AABA-59B1-4AB1-8777-F2BED0A23B71}" destId="{DB6B28BF-74E3-4025-BF8A-C0977C369BA0}" srcOrd="0" destOrd="0" presId="urn:microsoft.com/office/officeart/2005/8/layout/hierarchy2"/>
    <dgm:cxn modelId="{7BB23A1E-01F6-4883-AE87-CD4BB7EC07F8}" type="presOf" srcId="{3B4BB118-DAEC-4757-90A8-3605F720738C}" destId="{FE59C101-2CB6-4323-BDEB-52D70EAB3284}" srcOrd="0" destOrd="0" presId="urn:microsoft.com/office/officeart/2005/8/layout/hierarchy2"/>
    <dgm:cxn modelId="{82EDA91F-257B-4E78-AACD-F640700AC423}" type="presOf" srcId="{28AE07AD-F034-4A5F-885A-6C50935788BA}" destId="{A4D62A34-7CB2-4601-A0E7-52D610631482}" srcOrd="0" destOrd="0" presId="urn:microsoft.com/office/officeart/2005/8/layout/hierarchy2"/>
    <dgm:cxn modelId="{91049A29-ED5A-44ED-8D8F-EC5310D8E87A}" type="presOf" srcId="{25649A8F-FFD3-48B6-96C2-616E76899680}" destId="{6E7F97A4-497E-4A77-B1AE-999D5E2F5ABB}" srcOrd="1" destOrd="0" presId="urn:microsoft.com/office/officeart/2005/8/layout/hierarchy2"/>
    <dgm:cxn modelId="{8DFD4134-EB72-4DD3-8A7E-442428BD5593}" srcId="{7CE503A4-329C-4208-A2A2-6807D2CA8ACA}" destId="{0ACF4A53-6C5C-4B58-9932-9D879C2417FF}" srcOrd="1" destOrd="0" parTransId="{3B4BB118-DAEC-4757-90A8-3605F720738C}" sibTransId="{1E3B5775-4731-45E2-B902-FF11D4EC9017}"/>
    <dgm:cxn modelId="{11C0785E-B52F-4AC5-B98C-414DAC09C452}" type="presOf" srcId="{87C1360B-314F-4B4F-82B4-B9D13FCA51C2}" destId="{382ABD2C-C4F9-480D-960C-F9AD54EEE0BF}" srcOrd="0" destOrd="0" presId="urn:microsoft.com/office/officeart/2005/8/layout/hierarchy2"/>
    <dgm:cxn modelId="{13F1A745-A1C0-449F-8575-EBAE89A0E63D}" srcId="{3813191F-84F7-416C-9C98-BBC08548E35D}" destId="{20EE0FFF-F87B-46D4-A61B-20CE71EA1522}" srcOrd="1" destOrd="0" parTransId="{25649A8F-FFD3-48B6-96C2-616E76899680}" sibTransId="{60909B10-A049-45E6-B193-FA454FEAF052}"/>
    <dgm:cxn modelId="{9895C84D-83BF-4235-AF16-2A9A4ABA8712}" type="presOf" srcId="{531E3F3A-79B0-44DF-BA9A-DBE7D9469F1A}" destId="{545270DA-28E9-4662-9659-3DACF45935FE}" srcOrd="1" destOrd="0" presId="urn:microsoft.com/office/officeart/2005/8/layout/hierarchy2"/>
    <dgm:cxn modelId="{9CAE836E-F8A3-455F-8F2F-8B9C0013E5BF}" type="presOf" srcId="{20EE0FFF-F87B-46D4-A61B-20CE71EA1522}" destId="{D468FA19-6F93-408D-8B9A-0E80AAE77B2A}" srcOrd="0" destOrd="0" presId="urn:microsoft.com/office/officeart/2005/8/layout/hierarchy2"/>
    <dgm:cxn modelId="{860B0451-C3E2-47AF-9E40-A3FBC71EDB13}" type="presOf" srcId="{531E3F3A-79B0-44DF-BA9A-DBE7D9469F1A}" destId="{1574F07E-1C23-49ED-8663-543E12FEC279}" srcOrd="0" destOrd="0" presId="urn:microsoft.com/office/officeart/2005/8/layout/hierarchy2"/>
    <dgm:cxn modelId="{C0124D75-E946-461D-A90E-3BE268771DBE}" srcId="{87C1360B-314F-4B4F-82B4-B9D13FCA51C2}" destId="{3813191F-84F7-416C-9C98-BBC08548E35D}" srcOrd="0" destOrd="0" parTransId="{531E3F3A-79B0-44DF-BA9A-DBE7D9469F1A}" sibTransId="{E10D168E-7554-47C8-83A4-7C2420D97690}"/>
    <dgm:cxn modelId="{17587658-DA67-4ABD-8A9D-662A20BA154B}" srcId="{87C1360B-314F-4B4F-82B4-B9D13FCA51C2}" destId="{7CE503A4-329C-4208-A2A2-6807D2CA8ACA}" srcOrd="1" destOrd="0" parTransId="{28AE07AD-F034-4A5F-885A-6C50935788BA}" sibTransId="{EA9F7814-0D3E-44C1-9595-EBFAFECC1CED}"/>
    <dgm:cxn modelId="{4F98DB7E-3994-4296-81BA-E49A0740E90C}" srcId="{6CD1FF32-1894-47E1-A550-2A6295742411}" destId="{87C1360B-314F-4B4F-82B4-B9D13FCA51C2}" srcOrd="0" destOrd="0" parTransId="{2E690FB2-22DB-4366-8BA0-465F845EAD95}" sibTransId="{CBC7584F-EE76-48F1-A3DA-9855F6F618B0}"/>
    <dgm:cxn modelId="{60879C97-E690-4B49-846C-6C233F2CDDF8}" type="presOf" srcId="{7CE503A4-329C-4208-A2A2-6807D2CA8ACA}" destId="{FC706843-07B6-4256-AD27-569382B0B1A6}" srcOrd="0" destOrd="0" presId="urn:microsoft.com/office/officeart/2005/8/layout/hierarchy2"/>
    <dgm:cxn modelId="{C23BFE9D-5786-4CBF-B89F-236D0DE573C4}" type="presOf" srcId="{6CD1FF32-1894-47E1-A550-2A6295742411}" destId="{E192198D-2145-40EA-BBE4-8ED3FD3FE9B9}" srcOrd="0" destOrd="0" presId="urn:microsoft.com/office/officeart/2005/8/layout/hierarchy2"/>
    <dgm:cxn modelId="{3D75879F-BED0-462B-ABAF-AA7563077557}" type="presOf" srcId="{AF0628AA-68CE-493B-B3CB-DED4D42583F2}" destId="{5FBBB083-E176-4B57-B9FF-DDA449BBB4FB}" srcOrd="1" destOrd="0" presId="urn:microsoft.com/office/officeart/2005/8/layout/hierarchy2"/>
    <dgm:cxn modelId="{BB34FEA4-1322-4472-907E-BC5C3B565714}" type="presOf" srcId="{28AE07AD-F034-4A5F-885A-6C50935788BA}" destId="{F9D4E66D-4E34-47A6-8E46-4117EF59325C}" srcOrd="1" destOrd="0" presId="urn:microsoft.com/office/officeart/2005/8/layout/hierarchy2"/>
    <dgm:cxn modelId="{DA0ABCA5-D881-4B0B-9895-460A5BC7337F}" type="presOf" srcId="{3813191F-84F7-416C-9C98-BBC08548E35D}" destId="{FD7D6F92-DDC9-40E0-B044-1725F8BB52AE}" srcOrd="0" destOrd="0" presId="urn:microsoft.com/office/officeart/2005/8/layout/hierarchy2"/>
    <dgm:cxn modelId="{0AEA4AAB-C0B7-411E-B92F-40B48591B8C2}" type="presOf" srcId="{0ACF4A53-6C5C-4B58-9932-9D879C2417FF}" destId="{028B45F7-5D9D-4197-B191-BAF41616304C}" srcOrd="0" destOrd="0" presId="urn:microsoft.com/office/officeart/2005/8/layout/hierarchy2"/>
    <dgm:cxn modelId="{7235BDAB-FB3F-4302-A6D2-9F2F078EC4C8}" type="presOf" srcId="{9033633E-251B-4F75-8B87-423A2239A05F}" destId="{9097F4B7-BC51-4F07-A597-425AC7616F62}" srcOrd="0" destOrd="0" presId="urn:microsoft.com/office/officeart/2005/8/layout/hierarchy2"/>
    <dgm:cxn modelId="{0737E2AC-3ABD-40AD-871E-01089E1DAB9A}" type="presOf" srcId="{3B4BB118-DAEC-4757-90A8-3605F720738C}" destId="{F144900C-AE26-41EE-B046-FE962C50B69F}" srcOrd="1" destOrd="0" presId="urn:microsoft.com/office/officeart/2005/8/layout/hierarchy2"/>
    <dgm:cxn modelId="{93E95EC2-497E-4C15-A1AA-C277C40E6A13}" type="presOf" srcId="{7A82D9CA-30CA-470C-A3D4-6055F553D8D3}" destId="{2AA6A1B2-0A68-401B-A8EA-F0D790A729CC}" srcOrd="0" destOrd="0" presId="urn:microsoft.com/office/officeart/2005/8/layout/hierarchy2"/>
    <dgm:cxn modelId="{D336E1EC-B610-4E50-8B2C-0B5C5F930BD6}" type="presOf" srcId="{AF0628AA-68CE-493B-B3CB-DED4D42583F2}" destId="{0548036D-9DA5-4245-903E-35DAED92628A}" srcOrd="0" destOrd="0" presId="urn:microsoft.com/office/officeart/2005/8/layout/hierarchy2"/>
    <dgm:cxn modelId="{AE3D58F3-8AD5-4271-BF4B-706DA50C83DF}" type="presOf" srcId="{25649A8F-FFD3-48B6-96C2-616E76899680}" destId="{16B603A6-38D8-4E01-B0BC-B5244F7ADD2C}" srcOrd="0" destOrd="0" presId="urn:microsoft.com/office/officeart/2005/8/layout/hierarchy2"/>
    <dgm:cxn modelId="{0ED102FF-161D-4F24-8D1A-77ABDE9EFF86}" type="presOf" srcId="{9033633E-251B-4F75-8B87-423A2239A05F}" destId="{583B9523-7D03-40B6-A99B-B239185A20C6}" srcOrd="1" destOrd="0" presId="urn:microsoft.com/office/officeart/2005/8/layout/hierarchy2"/>
    <dgm:cxn modelId="{1794EAA5-D2CD-40DD-A5B5-5712D56B74C8}" type="presParOf" srcId="{E192198D-2145-40EA-BBE4-8ED3FD3FE9B9}" destId="{1D2E1EEA-A962-4E1B-92E4-B48F80D57EE4}" srcOrd="0" destOrd="0" presId="urn:microsoft.com/office/officeart/2005/8/layout/hierarchy2"/>
    <dgm:cxn modelId="{340CC3A1-D748-4BEE-AECA-841B7E3F774B}" type="presParOf" srcId="{1D2E1EEA-A962-4E1B-92E4-B48F80D57EE4}" destId="{382ABD2C-C4F9-480D-960C-F9AD54EEE0BF}" srcOrd="0" destOrd="0" presId="urn:microsoft.com/office/officeart/2005/8/layout/hierarchy2"/>
    <dgm:cxn modelId="{5177F7E2-12B9-4CFB-B07F-F26BA07D45D1}" type="presParOf" srcId="{1D2E1EEA-A962-4E1B-92E4-B48F80D57EE4}" destId="{DF3FFCC9-8DEF-42DC-8D92-F3F24150CEEE}" srcOrd="1" destOrd="0" presId="urn:microsoft.com/office/officeart/2005/8/layout/hierarchy2"/>
    <dgm:cxn modelId="{5A9F2948-3BEF-4B2F-9C9A-D4F1C829EF99}" type="presParOf" srcId="{DF3FFCC9-8DEF-42DC-8D92-F3F24150CEEE}" destId="{1574F07E-1C23-49ED-8663-543E12FEC279}" srcOrd="0" destOrd="0" presId="urn:microsoft.com/office/officeart/2005/8/layout/hierarchy2"/>
    <dgm:cxn modelId="{10E25C66-6B77-4189-8141-8D0AEA5DAE87}" type="presParOf" srcId="{1574F07E-1C23-49ED-8663-543E12FEC279}" destId="{545270DA-28E9-4662-9659-3DACF45935FE}" srcOrd="0" destOrd="0" presId="urn:microsoft.com/office/officeart/2005/8/layout/hierarchy2"/>
    <dgm:cxn modelId="{E46D6715-E6D8-4273-A3CC-9F447EA6CAFA}" type="presParOf" srcId="{DF3FFCC9-8DEF-42DC-8D92-F3F24150CEEE}" destId="{131D44C6-279B-452A-9B0D-F77716261539}" srcOrd="1" destOrd="0" presId="urn:microsoft.com/office/officeart/2005/8/layout/hierarchy2"/>
    <dgm:cxn modelId="{4B9F98D9-0AFD-4175-AAF0-BCFAC45BE87A}" type="presParOf" srcId="{131D44C6-279B-452A-9B0D-F77716261539}" destId="{FD7D6F92-DDC9-40E0-B044-1725F8BB52AE}" srcOrd="0" destOrd="0" presId="urn:microsoft.com/office/officeart/2005/8/layout/hierarchy2"/>
    <dgm:cxn modelId="{BA956BDA-7265-4F49-B836-89CBDA9DE207}" type="presParOf" srcId="{131D44C6-279B-452A-9B0D-F77716261539}" destId="{C2B18513-8CCE-4FB9-A812-05B769B01550}" srcOrd="1" destOrd="0" presId="urn:microsoft.com/office/officeart/2005/8/layout/hierarchy2"/>
    <dgm:cxn modelId="{F50984A6-4AE6-4A53-963C-299E0C9E7C99}" type="presParOf" srcId="{C2B18513-8CCE-4FB9-A812-05B769B01550}" destId="{9097F4B7-BC51-4F07-A597-425AC7616F62}" srcOrd="0" destOrd="0" presId="urn:microsoft.com/office/officeart/2005/8/layout/hierarchy2"/>
    <dgm:cxn modelId="{C3EB84EA-0129-4DD0-8071-413BE37EE5CD}" type="presParOf" srcId="{9097F4B7-BC51-4F07-A597-425AC7616F62}" destId="{583B9523-7D03-40B6-A99B-B239185A20C6}" srcOrd="0" destOrd="0" presId="urn:microsoft.com/office/officeart/2005/8/layout/hierarchy2"/>
    <dgm:cxn modelId="{9F955060-7BEF-4A36-8467-4B6BE469D4F9}" type="presParOf" srcId="{C2B18513-8CCE-4FB9-A812-05B769B01550}" destId="{C76C11E5-F5A7-4499-9AA7-87C0803502C4}" srcOrd="1" destOrd="0" presId="urn:microsoft.com/office/officeart/2005/8/layout/hierarchy2"/>
    <dgm:cxn modelId="{A31DB223-9EED-4A77-B961-C5E526D08F6D}" type="presParOf" srcId="{C76C11E5-F5A7-4499-9AA7-87C0803502C4}" destId="{2AA6A1B2-0A68-401B-A8EA-F0D790A729CC}" srcOrd="0" destOrd="0" presId="urn:microsoft.com/office/officeart/2005/8/layout/hierarchy2"/>
    <dgm:cxn modelId="{DF41BCA4-312C-47AD-A17B-5F352EDC0600}" type="presParOf" srcId="{C76C11E5-F5A7-4499-9AA7-87C0803502C4}" destId="{4AB5171A-5212-4A2D-9A56-A53BDB8E7574}" srcOrd="1" destOrd="0" presId="urn:microsoft.com/office/officeart/2005/8/layout/hierarchy2"/>
    <dgm:cxn modelId="{C36C95B2-638F-4764-BB5E-8F0A8CA10A9F}" type="presParOf" srcId="{C2B18513-8CCE-4FB9-A812-05B769B01550}" destId="{16B603A6-38D8-4E01-B0BC-B5244F7ADD2C}" srcOrd="2" destOrd="0" presId="urn:microsoft.com/office/officeart/2005/8/layout/hierarchy2"/>
    <dgm:cxn modelId="{8722DD78-97FA-4320-B769-36508F659665}" type="presParOf" srcId="{16B603A6-38D8-4E01-B0BC-B5244F7ADD2C}" destId="{6E7F97A4-497E-4A77-B1AE-999D5E2F5ABB}" srcOrd="0" destOrd="0" presId="urn:microsoft.com/office/officeart/2005/8/layout/hierarchy2"/>
    <dgm:cxn modelId="{50EA252E-5CD1-4127-B598-E5CD9D4D6907}" type="presParOf" srcId="{C2B18513-8CCE-4FB9-A812-05B769B01550}" destId="{B2E2B829-D6F8-4058-8430-BDF386B6F62D}" srcOrd="3" destOrd="0" presId="urn:microsoft.com/office/officeart/2005/8/layout/hierarchy2"/>
    <dgm:cxn modelId="{798DC74C-FD0F-46C8-A461-6D29FB68F590}" type="presParOf" srcId="{B2E2B829-D6F8-4058-8430-BDF386B6F62D}" destId="{D468FA19-6F93-408D-8B9A-0E80AAE77B2A}" srcOrd="0" destOrd="0" presId="urn:microsoft.com/office/officeart/2005/8/layout/hierarchy2"/>
    <dgm:cxn modelId="{25FD3D7E-DEA2-4FA3-B32A-16AF6E0C3865}" type="presParOf" srcId="{B2E2B829-D6F8-4058-8430-BDF386B6F62D}" destId="{19E698F9-C084-40CB-BF07-CA68B1C8C506}" srcOrd="1" destOrd="0" presId="urn:microsoft.com/office/officeart/2005/8/layout/hierarchy2"/>
    <dgm:cxn modelId="{88FD7E7E-704D-4135-8DC8-8C0D241707E1}" type="presParOf" srcId="{DF3FFCC9-8DEF-42DC-8D92-F3F24150CEEE}" destId="{A4D62A34-7CB2-4601-A0E7-52D610631482}" srcOrd="2" destOrd="0" presId="urn:microsoft.com/office/officeart/2005/8/layout/hierarchy2"/>
    <dgm:cxn modelId="{6B3F2C54-25A5-4510-A890-2CA32C82B2DA}" type="presParOf" srcId="{A4D62A34-7CB2-4601-A0E7-52D610631482}" destId="{F9D4E66D-4E34-47A6-8E46-4117EF59325C}" srcOrd="0" destOrd="0" presId="urn:microsoft.com/office/officeart/2005/8/layout/hierarchy2"/>
    <dgm:cxn modelId="{BB8B7D9E-DD7C-482E-A3B7-12C60DBAB6A4}" type="presParOf" srcId="{DF3FFCC9-8DEF-42DC-8D92-F3F24150CEEE}" destId="{982E5AAD-E9EB-4C67-A5FC-ED506DB8C663}" srcOrd="3" destOrd="0" presId="urn:microsoft.com/office/officeart/2005/8/layout/hierarchy2"/>
    <dgm:cxn modelId="{6612E9C7-2A3E-44D5-BD7E-8A77ADB1758A}" type="presParOf" srcId="{982E5AAD-E9EB-4C67-A5FC-ED506DB8C663}" destId="{FC706843-07B6-4256-AD27-569382B0B1A6}" srcOrd="0" destOrd="0" presId="urn:microsoft.com/office/officeart/2005/8/layout/hierarchy2"/>
    <dgm:cxn modelId="{07CB80C8-4C77-4801-9528-8BD47598FD66}" type="presParOf" srcId="{982E5AAD-E9EB-4C67-A5FC-ED506DB8C663}" destId="{240F3A66-E126-4225-8143-77E722478680}" srcOrd="1" destOrd="0" presId="urn:microsoft.com/office/officeart/2005/8/layout/hierarchy2"/>
    <dgm:cxn modelId="{63B37EF5-562F-42F2-AD53-1779A18DFFCC}" type="presParOf" srcId="{240F3A66-E126-4225-8143-77E722478680}" destId="{0548036D-9DA5-4245-903E-35DAED92628A}" srcOrd="0" destOrd="0" presId="urn:microsoft.com/office/officeart/2005/8/layout/hierarchy2"/>
    <dgm:cxn modelId="{829EA403-3BA8-4999-8EB3-FDD15E5F4AF0}" type="presParOf" srcId="{0548036D-9DA5-4245-903E-35DAED92628A}" destId="{5FBBB083-E176-4B57-B9FF-DDA449BBB4FB}" srcOrd="0" destOrd="0" presId="urn:microsoft.com/office/officeart/2005/8/layout/hierarchy2"/>
    <dgm:cxn modelId="{0B2DDB1F-2C26-4871-BF82-8CD89F083E15}" type="presParOf" srcId="{240F3A66-E126-4225-8143-77E722478680}" destId="{55531E7A-F23E-4287-ACF9-C5682C4A40B5}" srcOrd="1" destOrd="0" presId="urn:microsoft.com/office/officeart/2005/8/layout/hierarchy2"/>
    <dgm:cxn modelId="{88B878E3-2D2A-49F2-BDEE-5CA06610AF9D}" type="presParOf" srcId="{55531E7A-F23E-4287-ACF9-C5682C4A40B5}" destId="{DB6B28BF-74E3-4025-BF8A-C0977C369BA0}" srcOrd="0" destOrd="0" presId="urn:microsoft.com/office/officeart/2005/8/layout/hierarchy2"/>
    <dgm:cxn modelId="{4372E24A-16B6-4F22-B466-7D7A37B634F1}" type="presParOf" srcId="{55531E7A-F23E-4287-ACF9-C5682C4A40B5}" destId="{28D0A721-991B-446C-848E-6AB08CAC1ADE}" srcOrd="1" destOrd="0" presId="urn:microsoft.com/office/officeart/2005/8/layout/hierarchy2"/>
    <dgm:cxn modelId="{196C9998-760F-4086-8F78-E22C7A7F42AF}" type="presParOf" srcId="{240F3A66-E126-4225-8143-77E722478680}" destId="{FE59C101-2CB6-4323-BDEB-52D70EAB3284}" srcOrd="2" destOrd="0" presId="urn:microsoft.com/office/officeart/2005/8/layout/hierarchy2"/>
    <dgm:cxn modelId="{B842ABC1-59CC-4089-9534-04E22942BE5B}" type="presParOf" srcId="{FE59C101-2CB6-4323-BDEB-52D70EAB3284}" destId="{F144900C-AE26-41EE-B046-FE962C50B69F}" srcOrd="0" destOrd="0" presId="urn:microsoft.com/office/officeart/2005/8/layout/hierarchy2"/>
    <dgm:cxn modelId="{D290B069-4E0F-445D-AA9F-EF45907EB893}" type="presParOf" srcId="{240F3A66-E126-4225-8143-77E722478680}" destId="{D987800B-69C9-4CDC-988A-77C1B6F553C1}" srcOrd="3" destOrd="0" presId="urn:microsoft.com/office/officeart/2005/8/layout/hierarchy2"/>
    <dgm:cxn modelId="{A23597AE-C82B-405B-BA73-E01A8132028C}" type="presParOf" srcId="{D987800B-69C9-4CDC-988A-77C1B6F553C1}" destId="{028B45F7-5D9D-4197-B191-BAF41616304C}" srcOrd="0" destOrd="0" presId="urn:microsoft.com/office/officeart/2005/8/layout/hierarchy2"/>
    <dgm:cxn modelId="{98443FF5-5AD0-412C-AEDF-AE6D19735B76}" type="presParOf" srcId="{D987800B-69C9-4CDC-988A-77C1B6F553C1}" destId="{14A23A89-5190-467B-8702-2E4ED6DE2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5DB2E-32E0-423E-8D0C-D05AC651FF83}">
      <dsp:nvSpPr>
        <dsp:cNvPr id="0" name=""/>
        <dsp:cNvSpPr/>
      </dsp:nvSpPr>
      <dsp:spPr>
        <a:xfrm>
          <a:off x="1227" y="1574721"/>
          <a:ext cx="2394272" cy="957708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Bookman Old Style" panose="020F0302020204030204"/>
            </a:rPr>
            <a:t>Data Source (Alpha Vantage)</a:t>
          </a:r>
          <a:endParaRPr lang="en-US" sz="1100" kern="1200"/>
        </a:p>
      </dsp:txBody>
      <dsp:txXfrm>
        <a:off x="1227" y="1574721"/>
        <a:ext cx="2154845" cy="957708"/>
      </dsp:txXfrm>
    </dsp:sp>
    <dsp:sp modelId="{47D10866-FE62-49FC-A3C9-72BB7E27F33E}">
      <dsp:nvSpPr>
        <dsp:cNvPr id="0" name=""/>
        <dsp:cNvSpPr/>
      </dsp:nvSpPr>
      <dsp:spPr>
        <a:xfrm>
          <a:off x="1916645" y="1574721"/>
          <a:ext cx="2394272" cy="957708"/>
        </a:xfrm>
        <a:prstGeom prst="chevron">
          <a:avLst/>
        </a:prstGeom>
        <a:solidFill>
          <a:schemeClr val="accent1">
            <a:shade val="50000"/>
            <a:hueOff val="26087"/>
            <a:satOff val="2077"/>
            <a:lumOff val="141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Bookman Old Style" panose="020F0302020204030204"/>
            </a:rPr>
            <a:t>Transform to Spark RDD</a:t>
          </a:r>
        </a:p>
      </dsp:txBody>
      <dsp:txXfrm>
        <a:off x="2395499" y="1574721"/>
        <a:ext cx="1436564" cy="957708"/>
      </dsp:txXfrm>
    </dsp:sp>
    <dsp:sp modelId="{2F24B49E-44C7-4CA5-8C70-41B26BF421A6}">
      <dsp:nvSpPr>
        <dsp:cNvPr id="0" name=""/>
        <dsp:cNvSpPr/>
      </dsp:nvSpPr>
      <dsp:spPr>
        <a:xfrm>
          <a:off x="3832063" y="1574721"/>
          <a:ext cx="2394272" cy="957708"/>
        </a:xfrm>
        <a:prstGeom prst="chevron">
          <a:avLst/>
        </a:prstGeom>
        <a:solidFill>
          <a:schemeClr val="accent1">
            <a:shade val="50000"/>
            <a:hueOff val="52173"/>
            <a:satOff val="4154"/>
            <a:lumOff val="283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Bookman Old Style" panose="020F0302020204030204"/>
            </a:rPr>
            <a:t>Predict through </a:t>
          </a:r>
          <a:r>
            <a:rPr lang="en-US" sz="1100" kern="1200" err="1">
              <a:latin typeface="Bookman Old Style" panose="020F0302020204030204"/>
            </a:rPr>
            <a:t>MLPackage</a:t>
          </a:r>
          <a:r>
            <a:rPr lang="en-US" sz="1100" kern="1200">
              <a:latin typeface="Bookman Old Style" panose="020F0302020204030204"/>
            </a:rPr>
            <a:t>(Arima)</a:t>
          </a:r>
          <a:endParaRPr lang="en-US" sz="1100" kern="1200"/>
        </a:p>
      </dsp:txBody>
      <dsp:txXfrm>
        <a:off x="4310917" y="1574721"/>
        <a:ext cx="1436564" cy="957708"/>
      </dsp:txXfrm>
    </dsp:sp>
    <dsp:sp modelId="{31A2E261-7F77-4149-92F6-F3053C0CEEC6}">
      <dsp:nvSpPr>
        <dsp:cNvPr id="0" name=""/>
        <dsp:cNvSpPr/>
      </dsp:nvSpPr>
      <dsp:spPr>
        <a:xfrm>
          <a:off x="5747481" y="1574721"/>
          <a:ext cx="2394272" cy="957708"/>
        </a:xfrm>
        <a:prstGeom prst="chevron">
          <a:avLst/>
        </a:prstGeom>
        <a:solidFill>
          <a:schemeClr val="accent1">
            <a:shade val="50000"/>
            <a:hueOff val="52173"/>
            <a:satOff val="4154"/>
            <a:lumOff val="283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Bookman Old Style" panose="020F0302020204030204"/>
            </a:rPr>
            <a:t>Get Predict for Major Index ETF/ Target Stock</a:t>
          </a:r>
          <a:endParaRPr lang="en-US" sz="1100" kern="1200"/>
        </a:p>
      </dsp:txBody>
      <dsp:txXfrm>
        <a:off x="6226335" y="1574721"/>
        <a:ext cx="1436564" cy="957708"/>
      </dsp:txXfrm>
    </dsp:sp>
    <dsp:sp modelId="{0A10D6B8-A7AB-48BB-A611-37145CE07D1C}">
      <dsp:nvSpPr>
        <dsp:cNvPr id="0" name=""/>
        <dsp:cNvSpPr/>
      </dsp:nvSpPr>
      <dsp:spPr>
        <a:xfrm>
          <a:off x="7662899" y="1574721"/>
          <a:ext cx="2394272" cy="957708"/>
        </a:xfrm>
        <a:prstGeom prst="chevron">
          <a:avLst/>
        </a:prstGeom>
        <a:solidFill>
          <a:schemeClr val="accent1">
            <a:shade val="50000"/>
            <a:hueOff val="26087"/>
            <a:satOff val="2077"/>
            <a:lumOff val="141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Bookman Old Style" panose="020F0302020204030204"/>
            </a:rPr>
            <a:t>Combine Stock and Major Index ETF to produce a Ratio (Rule)</a:t>
          </a:r>
        </a:p>
      </dsp:txBody>
      <dsp:txXfrm>
        <a:off x="8141753" y="1574721"/>
        <a:ext cx="1436564" cy="95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ABD2C-C4F9-480D-960C-F9AD54EEE0BF}">
      <dsp:nvSpPr>
        <dsp:cNvPr id="0" name=""/>
        <dsp:cNvSpPr/>
      </dsp:nvSpPr>
      <dsp:spPr>
        <a:xfrm>
          <a:off x="696275" y="1225561"/>
          <a:ext cx="1420046" cy="710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ookman Old Style" panose="020F0302020204030204"/>
            </a:rPr>
            <a:t>Rule Decision</a:t>
          </a:r>
          <a:endParaRPr lang="en-US" sz="1600" kern="1200"/>
        </a:p>
      </dsp:txBody>
      <dsp:txXfrm>
        <a:off x="717071" y="1246357"/>
        <a:ext cx="1378454" cy="668431"/>
      </dsp:txXfrm>
    </dsp:sp>
    <dsp:sp modelId="{1574F07E-1C23-49ED-8663-543E12FEC279}">
      <dsp:nvSpPr>
        <dsp:cNvPr id="0" name=""/>
        <dsp:cNvSpPr/>
      </dsp:nvSpPr>
      <dsp:spPr>
        <a:xfrm rot="18289469">
          <a:off x="1902998" y="1152094"/>
          <a:ext cx="99466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94665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464" y="1147443"/>
        <a:ext cx="49733" cy="49733"/>
      </dsp:txXfrm>
    </dsp:sp>
    <dsp:sp modelId="{FD7D6F92-DDC9-40E0-B044-1725F8BB52AE}">
      <dsp:nvSpPr>
        <dsp:cNvPr id="0" name=""/>
        <dsp:cNvSpPr/>
      </dsp:nvSpPr>
      <dsp:spPr>
        <a:xfrm>
          <a:off x="2684340" y="409035"/>
          <a:ext cx="1420046" cy="710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ookman Old Style" panose="020F0302020204030204"/>
            </a:rPr>
            <a:t>Stock Change Ratio</a:t>
          </a:r>
          <a:endParaRPr lang="en-US" sz="1600" kern="1200"/>
        </a:p>
      </dsp:txBody>
      <dsp:txXfrm>
        <a:off x="2705136" y="429831"/>
        <a:ext cx="1378454" cy="668431"/>
      </dsp:txXfrm>
    </dsp:sp>
    <dsp:sp modelId="{9097F4B7-BC51-4F07-A597-425AC7616F62}">
      <dsp:nvSpPr>
        <dsp:cNvPr id="0" name=""/>
        <dsp:cNvSpPr/>
      </dsp:nvSpPr>
      <dsp:spPr>
        <a:xfrm rot="19457599">
          <a:off x="4038637" y="539700"/>
          <a:ext cx="6995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9516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0907" y="542426"/>
        <a:ext cx="34975" cy="34975"/>
      </dsp:txXfrm>
    </dsp:sp>
    <dsp:sp modelId="{2AA6A1B2-0A68-401B-A8EA-F0D790A729CC}">
      <dsp:nvSpPr>
        <dsp:cNvPr id="0" name=""/>
        <dsp:cNvSpPr/>
      </dsp:nvSpPr>
      <dsp:spPr>
        <a:xfrm>
          <a:off x="4672404" y="771"/>
          <a:ext cx="1420046" cy="710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 </a:t>
          </a:r>
          <a:r>
            <a:rPr lang="en-US" sz="1600" kern="1200">
              <a:latin typeface="Bookman Old Style" panose="020F0302020204030204"/>
            </a:rPr>
            <a:t>Lower than</a:t>
          </a:r>
          <a:r>
            <a:rPr lang="en-US" sz="1600" kern="1200"/>
            <a:t> Certain Raio</a:t>
          </a:r>
        </a:p>
      </dsp:txBody>
      <dsp:txXfrm>
        <a:off x="4693200" y="21567"/>
        <a:ext cx="1378454" cy="668431"/>
      </dsp:txXfrm>
    </dsp:sp>
    <dsp:sp modelId="{16B603A6-38D8-4E01-B0BC-B5244F7ADD2C}">
      <dsp:nvSpPr>
        <dsp:cNvPr id="0" name=""/>
        <dsp:cNvSpPr/>
      </dsp:nvSpPr>
      <dsp:spPr>
        <a:xfrm rot="2142401">
          <a:off x="4038637" y="947963"/>
          <a:ext cx="6995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9516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0907" y="950690"/>
        <a:ext cx="34975" cy="34975"/>
      </dsp:txXfrm>
    </dsp:sp>
    <dsp:sp modelId="{D468FA19-6F93-408D-8B9A-0E80AAE77B2A}">
      <dsp:nvSpPr>
        <dsp:cNvPr id="0" name=""/>
        <dsp:cNvSpPr/>
      </dsp:nvSpPr>
      <dsp:spPr>
        <a:xfrm>
          <a:off x="4672404" y="817298"/>
          <a:ext cx="1420046" cy="710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ookman Old Style" panose="020F0302020204030204"/>
            </a:rPr>
            <a:t>Increase Higher than Certain Raio</a:t>
          </a:r>
          <a:endParaRPr lang="en-US" sz="1600" kern="1200"/>
        </a:p>
      </dsp:txBody>
      <dsp:txXfrm>
        <a:off x="4693200" y="838094"/>
        <a:ext cx="1378454" cy="668431"/>
      </dsp:txXfrm>
    </dsp:sp>
    <dsp:sp modelId="{A4D62A34-7CB2-4601-A0E7-52D610631482}">
      <dsp:nvSpPr>
        <dsp:cNvPr id="0" name=""/>
        <dsp:cNvSpPr/>
      </dsp:nvSpPr>
      <dsp:spPr>
        <a:xfrm rot="3310531">
          <a:off x="1902998" y="1968621"/>
          <a:ext cx="99466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94665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464" y="1963969"/>
        <a:ext cx="49733" cy="49733"/>
      </dsp:txXfrm>
    </dsp:sp>
    <dsp:sp modelId="{FC706843-07B6-4256-AD27-569382B0B1A6}">
      <dsp:nvSpPr>
        <dsp:cNvPr id="0" name=""/>
        <dsp:cNvSpPr/>
      </dsp:nvSpPr>
      <dsp:spPr>
        <a:xfrm>
          <a:off x="2684340" y="2042087"/>
          <a:ext cx="1420046" cy="710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ookman Old Style" panose="020F0302020204030204"/>
            </a:rPr>
            <a:t>Major Index ETF Change Ratio</a:t>
          </a:r>
          <a:endParaRPr lang="en-US" sz="1600" kern="1200"/>
        </a:p>
      </dsp:txBody>
      <dsp:txXfrm>
        <a:off x="2705136" y="2062883"/>
        <a:ext cx="1378454" cy="668431"/>
      </dsp:txXfrm>
    </dsp:sp>
    <dsp:sp modelId="{0548036D-9DA5-4245-903E-35DAED92628A}">
      <dsp:nvSpPr>
        <dsp:cNvPr id="0" name=""/>
        <dsp:cNvSpPr/>
      </dsp:nvSpPr>
      <dsp:spPr>
        <a:xfrm rot="19457599">
          <a:off x="4038637" y="2172753"/>
          <a:ext cx="6995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9516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0907" y="2175479"/>
        <a:ext cx="34975" cy="34975"/>
      </dsp:txXfrm>
    </dsp:sp>
    <dsp:sp modelId="{DB6B28BF-74E3-4025-BF8A-C0977C369BA0}">
      <dsp:nvSpPr>
        <dsp:cNvPr id="0" name=""/>
        <dsp:cNvSpPr/>
      </dsp:nvSpPr>
      <dsp:spPr>
        <a:xfrm>
          <a:off x="4672404" y="1633824"/>
          <a:ext cx="1420046" cy="710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 Higher than Certain Raio</a:t>
          </a:r>
        </a:p>
      </dsp:txBody>
      <dsp:txXfrm>
        <a:off x="4693200" y="1654620"/>
        <a:ext cx="1378454" cy="668431"/>
      </dsp:txXfrm>
    </dsp:sp>
    <dsp:sp modelId="{FE59C101-2CB6-4323-BDEB-52D70EAB3284}">
      <dsp:nvSpPr>
        <dsp:cNvPr id="0" name=""/>
        <dsp:cNvSpPr/>
      </dsp:nvSpPr>
      <dsp:spPr>
        <a:xfrm rot="2142401">
          <a:off x="4038637" y="2581016"/>
          <a:ext cx="6995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9516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0907" y="2583743"/>
        <a:ext cx="34975" cy="34975"/>
      </dsp:txXfrm>
    </dsp:sp>
    <dsp:sp modelId="{028B45F7-5D9D-4197-B191-BAF41616304C}">
      <dsp:nvSpPr>
        <dsp:cNvPr id="0" name=""/>
        <dsp:cNvSpPr/>
      </dsp:nvSpPr>
      <dsp:spPr>
        <a:xfrm>
          <a:off x="4672404" y="2450351"/>
          <a:ext cx="1420046" cy="710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 Lower than Certain Raio</a:t>
          </a:r>
        </a:p>
      </dsp:txBody>
      <dsp:txXfrm>
        <a:off x="4693200" y="2471147"/>
        <a:ext cx="1378454" cy="668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12/10/2020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12/10/2020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/>
              <a:t>Hedge Fund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By TEAM 8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Meda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saikanth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reddy - 001389103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Yanda yuan - </a:t>
            </a:r>
            <a:r>
              <a:rPr lang="en-US"/>
              <a:t>001737047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AC80-E078-4142-8301-DAEDEB8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A8D4-34F5-4AFD-B87F-68FA2450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3203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Case2: </a:t>
            </a:r>
          </a:p>
          <a:p>
            <a:r>
              <a:rPr lang="en-US" b="1"/>
              <a:t>Actor</a:t>
            </a:r>
            <a:r>
              <a:rPr lang="en-US"/>
              <a:t>: system</a:t>
            </a:r>
          </a:p>
          <a:p>
            <a:r>
              <a:rPr lang="en-US" b="1"/>
              <a:t>Action</a:t>
            </a:r>
            <a:r>
              <a:rPr lang="en-US"/>
              <a:t>: updates value of portfolio based on current stock prices and option prices and redisplays user dashboard via </a:t>
            </a:r>
            <a:r>
              <a:rPr lang="en-US" err="1"/>
              <a:t>websocket</a:t>
            </a:r>
            <a:endParaRPr lang="en-US"/>
          </a:p>
          <a:p>
            <a:r>
              <a:rPr lang="en-US" b="1"/>
              <a:t>Result</a:t>
            </a:r>
            <a:r>
              <a:rPr lang="en-US"/>
              <a:t>: Re-displays user dashboard</a:t>
            </a:r>
          </a:p>
          <a:p>
            <a:br>
              <a:rPr lang="en-US"/>
            </a:br>
            <a:endParaRPr lang="en-US"/>
          </a:p>
        </p:txBody>
      </p:sp>
      <p:pic>
        <p:nvPicPr>
          <p:cNvPr id="6" name="Picture 6" descr="Shape, engineering drawing, arrow&#10;&#10;Description automatically generated">
            <a:extLst>
              <a:ext uri="{FF2B5EF4-FFF2-40B4-BE49-F238E27FC236}">
                <a16:creationId xmlns:a16="http://schemas.microsoft.com/office/drawing/2014/main" id="{D5F9DAEC-DD05-445D-A386-BAF372AE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0" y="2013596"/>
            <a:ext cx="856938" cy="6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5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A57E-AFF4-4414-BA24-6B7D97A5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6E17-12F2-40E0-AD2E-BDDC88EE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283094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Case3: </a:t>
            </a:r>
          </a:p>
          <a:p>
            <a:r>
              <a:rPr lang="en-US" b="1"/>
              <a:t>Actor</a:t>
            </a:r>
            <a:r>
              <a:rPr lang="en-US"/>
              <a:t>: user </a:t>
            </a:r>
          </a:p>
          <a:p>
            <a:r>
              <a:rPr lang="en-US" b="1"/>
              <a:t>Action</a:t>
            </a:r>
            <a:r>
              <a:rPr lang="en-US"/>
              <a:t>: edits his/her rules</a:t>
            </a:r>
          </a:p>
          <a:p>
            <a:r>
              <a:rPr lang="en-US" b="1"/>
              <a:t>Result</a:t>
            </a:r>
            <a:r>
              <a:rPr lang="en-US"/>
              <a:t>: rules changed in database</a:t>
            </a:r>
          </a:p>
        </p:txBody>
      </p:sp>
      <p:pic>
        <p:nvPicPr>
          <p:cNvPr id="6" name="Graphic 4" descr="Checkmark with solid fill">
            <a:extLst>
              <a:ext uri="{FF2B5EF4-FFF2-40B4-BE49-F238E27FC236}">
                <a16:creationId xmlns:a16="http://schemas.microsoft.com/office/drawing/2014/main" id="{23F1AFDC-50DF-4B59-B8AB-1D16FB28A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919" y="18145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A57E-AFF4-4414-BA24-6B7D97A5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6E17-12F2-40E0-AD2E-BDDC88EE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389582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Case4: </a:t>
            </a:r>
          </a:p>
          <a:p>
            <a:r>
              <a:rPr lang="en-US" b="1"/>
              <a:t>Actor</a:t>
            </a:r>
            <a:r>
              <a:rPr lang="en-US"/>
              <a:t>: system</a:t>
            </a:r>
          </a:p>
          <a:p>
            <a:r>
              <a:rPr lang="en-US" b="1"/>
              <a:t>Action</a:t>
            </a:r>
            <a:r>
              <a:rPr lang="en-US"/>
              <a:t>: sends recommendation to user based on current rules and current stock prices; (user is not necessarily logged in so need SMS , email, tweet or Slack;</a:t>
            </a:r>
          </a:p>
          <a:p>
            <a:r>
              <a:rPr lang="en-US" b="1"/>
              <a:t>Result</a:t>
            </a:r>
            <a:r>
              <a:rPr lang="en-US"/>
              <a:t>: Information receive with recommendation with tweet, email, slack or SMS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2617D1B-F9D0-48B9-9FA6-B185E092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443" y="18207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1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E468-1565-4DA7-BB87-C3967D7A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1F6B-763F-4196-BD51-01E95B93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20673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Case5: </a:t>
            </a:r>
          </a:p>
          <a:p>
            <a:r>
              <a:rPr lang="en-US" b="1"/>
              <a:t>Actor</a:t>
            </a:r>
            <a:r>
              <a:rPr lang="en-US"/>
              <a:t>: user </a:t>
            </a:r>
          </a:p>
          <a:p>
            <a:r>
              <a:rPr lang="en-US" b="1"/>
              <a:t>Action</a:t>
            </a:r>
            <a:r>
              <a:rPr lang="en-US"/>
              <a:t>: initiates transaction to buy/sell (mock);</a:t>
            </a:r>
          </a:p>
          <a:p>
            <a:r>
              <a:rPr lang="en-US" b="1"/>
              <a:t>Result</a:t>
            </a:r>
            <a:r>
              <a:rPr lang="en-US"/>
              <a:t>: Confirmation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D2867B37-D69E-46E1-88AB-1F0A40A7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93" y="18412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0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E468-1565-4DA7-BB87-C3967D7A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1F6B-763F-4196-BD51-01E95B93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077855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 Case6: </a:t>
            </a:r>
          </a:p>
          <a:p>
            <a:r>
              <a:rPr lang="en-US" b="1"/>
              <a:t>Actor</a:t>
            </a:r>
            <a:r>
              <a:rPr lang="en-US"/>
              <a:t>: system </a:t>
            </a:r>
          </a:p>
          <a:p>
            <a:r>
              <a:rPr lang="en-US" b="1"/>
              <a:t>Action</a:t>
            </a:r>
            <a:r>
              <a:rPr lang="en-US"/>
              <a:t>: simulates managing all of the contracts on the third Friday (5 p.m.)of last month of the quarter (user may not be logged in);</a:t>
            </a:r>
          </a:p>
          <a:p>
            <a:r>
              <a:rPr lang="en-US" b="1"/>
              <a:t>Result: </a:t>
            </a:r>
            <a:r>
              <a:rPr lang="en-US"/>
              <a:t>Result of simulation </a:t>
            </a:r>
          </a:p>
          <a:p>
            <a:br>
              <a:rPr lang="en-US"/>
            </a:br>
            <a:endParaRPr lang="en-US"/>
          </a:p>
        </p:txBody>
      </p:sp>
      <p:pic>
        <p:nvPicPr>
          <p:cNvPr id="4" name="Graphic 4" descr="Close with solid fill">
            <a:extLst>
              <a:ext uri="{FF2B5EF4-FFF2-40B4-BE49-F238E27FC236}">
                <a16:creationId xmlns:a16="http://schemas.microsoft.com/office/drawing/2014/main" id="{0EB55FD6-E93B-4D80-B646-5CBDD71E3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93" y="19599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4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D677-03D0-44AF-9CC2-647E50AD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DABD-69C1-4004-B4D8-ED9E4173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fontAlgn="base"/>
            <a:r>
              <a:rPr lang="en-US"/>
              <a:t>1. system should support at least 1000 users, of which 500 are logged in at any one </a:t>
            </a:r>
          </a:p>
          <a:p>
            <a:pPr fontAlgn="base"/>
            <a:endParaRPr lang="en-US"/>
          </a:p>
          <a:p>
            <a:pPr fontAlgn="base"/>
            <a:endParaRPr lang="en-US"/>
          </a:p>
          <a:p>
            <a:pPr fontAlgn="base"/>
            <a:endParaRPr lang="en-US"/>
          </a:p>
          <a:p>
            <a:endParaRPr lang="en-US"/>
          </a:p>
        </p:txBody>
      </p:sp>
      <p:pic>
        <p:nvPicPr>
          <p:cNvPr id="7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9B018050-54F4-42BB-97D6-78507B918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74"/>
          <a:stretch/>
        </p:blipFill>
        <p:spPr>
          <a:xfrm>
            <a:off x="1714413" y="4657799"/>
            <a:ext cx="7461632" cy="1609065"/>
          </a:xfrm>
          <a:prstGeom prst="rect">
            <a:avLst/>
          </a:prstGeom>
        </p:spPr>
      </p:pic>
      <p:pic>
        <p:nvPicPr>
          <p:cNvPr id="4" name="Graphic 4" descr="Checkmark with solid fill">
            <a:extLst>
              <a:ext uri="{FF2B5EF4-FFF2-40B4-BE49-F238E27FC236}">
                <a16:creationId xmlns:a16="http://schemas.microsoft.com/office/drawing/2014/main" id="{00CFC215-1FE3-4874-AED3-DF57A1693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394" y="1864519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ADF00F9-AA1E-4C1F-8457-80CB98DF5FE3}"/>
              </a:ext>
            </a:extLst>
          </p:cNvPr>
          <p:cNvGrpSpPr/>
          <p:nvPr/>
        </p:nvGrpSpPr>
        <p:grpSpPr>
          <a:xfrm>
            <a:off x="1390869" y="2507395"/>
            <a:ext cx="8042030" cy="1495668"/>
            <a:chOff x="1161390" y="727678"/>
            <a:chExt cx="8988895" cy="1681156"/>
          </a:xfrm>
        </p:grpSpPr>
        <p:pic>
          <p:nvPicPr>
            <p:cNvPr id="5" name="Picture 5" descr="A close up of a keyboard&#10;&#10;Description automatically generated">
              <a:extLst>
                <a:ext uri="{FF2B5EF4-FFF2-40B4-BE49-F238E27FC236}">
                  <a16:creationId xmlns:a16="http://schemas.microsoft.com/office/drawing/2014/main" id="{AD6CA89F-4926-490A-8700-7DBAAB626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-152" b="68476"/>
            <a:stretch/>
          </p:blipFill>
          <p:spPr>
            <a:xfrm>
              <a:off x="1161390" y="727678"/>
              <a:ext cx="8988895" cy="947750"/>
            </a:xfrm>
            <a:prstGeom prst="rect">
              <a:avLst/>
            </a:prstGeom>
          </p:spPr>
        </p:pic>
        <p:pic>
          <p:nvPicPr>
            <p:cNvPr id="8" name="Picture 5" descr="A close up of a keyboard&#10;&#10;Description automatically generated">
              <a:extLst>
                <a:ext uri="{FF2B5EF4-FFF2-40B4-BE49-F238E27FC236}">
                  <a16:creationId xmlns:a16="http://schemas.microsoft.com/office/drawing/2014/main" id="{3B54CE5D-2E32-4672-BD91-D01B8085A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2" t="75906" r="-53" b="-213"/>
            <a:stretch/>
          </p:blipFill>
          <p:spPr>
            <a:xfrm>
              <a:off x="1183701" y="1678055"/>
              <a:ext cx="8964600" cy="730779"/>
            </a:xfrm>
            <a:prstGeom prst="rect">
              <a:avLst/>
            </a:prstGeom>
          </p:spPr>
        </p:pic>
      </p:grp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B14F53-EA2E-40BD-B90E-9BE09D6C1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607" y="4056620"/>
            <a:ext cx="8120566" cy="4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9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D677-03D0-44AF-9CC2-647E50AD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DABD-69C1-4004-B4D8-ED9E4173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2. Recommendations should be sent within one minute of triggering event (price change)</a:t>
            </a:r>
            <a:endParaRPr lang="en-US"/>
          </a:p>
          <a:p>
            <a:pPr fontAlgn="base"/>
            <a:endParaRPr lang="en-US"/>
          </a:p>
          <a:p>
            <a:pPr fontAlgn="base"/>
            <a:endParaRPr lang="en-US"/>
          </a:p>
          <a:p>
            <a:pPr fontAlgn="base"/>
            <a:endParaRPr lang="en-US"/>
          </a:p>
          <a:p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1B2AFB9-A56B-4E8D-9141-9276C026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635" y="4520503"/>
            <a:ext cx="7015841" cy="617433"/>
          </a:xfrm>
          <a:prstGeom prst="rect">
            <a:avLst/>
          </a:prstGeom>
        </p:spPr>
      </p:pic>
      <p:pic>
        <p:nvPicPr>
          <p:cNvPr id="7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252896F-0564-4E1D-BD90-29E59886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195544"/>
            <a:ext cx="5138056" cy="617091"/>
          </a:xfrm>
          <a:prstGeom prst="rect">
            <a:avLst/>
          </a:prstGeom>
        </p:spPr>
      </p:pic>
      <p:pic>
        <p:nvPicPr>
          <p:cNvPr id="9" name="Graphic 4" descr="Checkmark with solid fill">
            <a:extLst>
              <a:ext uri="{FF2B5EF4-FFF2-40B4-BE49-F238E27FC236}">
                <a16:creationId xmlns:a16="http://schemas.microsoft.com/office/drawing/2014/main" id="{C0DA350A-928F-45EB-A1D2-D2288E40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16" y="1870472"/>
            <a:ext cx="914400" cy="914400"/>
          </a:xfrm>
          <a:prstGeom prst="rect">
            <a:avLst/>
          </a:prstGeom>
        </p:spPr>
      </p:pic>
      <p:pic>
        <p:nvPicPr>
          <p:cNvPr id="8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E6AADA-6C6B-4BD9-90FC-250BDC804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11" y="2914582"/>
            <a:ext cx="5336456" cy="1188610"/>
          </a:xfrm>
          <a:prstGeom prst="rect">
            <a:avLst/>
          </a:prstGeom>
        </p:spPr>
      </p:pic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1D3F3B-A868-4A66-8E2B-ACDE444D0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594" y="2911026"/>
            <a:ext cx="5778909" cy="1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2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989C-98BA-4EFD-8E09-6B963269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66A8-218F-43E4-AC9E-1B449452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fontAlgn="base"/>
            <a:r>
              <a:rPr lang="en-US"/>
              <a:t>1. Build a hedge fund application where user can manage their profiles and get recommendations whether to buy or not</a:t>
            </a:r>
          </a:p>
          <a:p>
            <a:pPr fontAlgn="base"/>
            <a:br>
              <a:rPr lang="en-US"/>
            </a:br>
            <a:r>
              <a:rPr lang="en-US"/>
              <a:t>2. Implement a user-friendly system to manage their profiles</a:t>
            </a:r>
          </a:p>
          <a:p>
            <a:pPr fontAlgn="base"/>
            <a:endParaRPr lang="en-US"/>
          </a:p>
          <a:p>
            <a:pPr fontAlgn="base"/>
            <a:r>
              <a:rPr lang="en-US"/>
              <a:t>3. Trigger mails for users whenever we have recommendations</a:t>
            </a:r>
          </a:p>
          <a:p>
            <a:endParaRPr lang="en-US"/>
          </a:p>
        </p:txBody>
      </p:sp>
      <p:pic>
        <p:nvPicPr>
          <p:cNvPr id="4" name="Graphic 4" descr="Checkmark with solid fill">
            <a:extLst>
              <a:ext uri="{FF2B5EF4-FFF2-40B4-BE49-F238E27FC236}">
                <a16:creationId xmlns:a16="http://schemas.microsoft.com/office/drawing/2014/main" id="{56C49C89-23B5-478C-8607-63B3078C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394" y="1864519"/>
            <a:ext cx="914400" cy="9144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CAAE1B5-50B8-4DE3-B134-34A7744A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190" y="3001565"/>
            <a:ext cx="914400" cy="914400"/>
          </a:xfrm>
          <a:prstGeom prst="rect">
            <a:avLst/>
          </a:prstGeom>
        </p:spPr>
      </p:pic>
      <p:pic>
        <p:nvPicPr>
          <p:cNvPr id="6" name="Graphic 4" descr="Checkmark with solid fill">
            <a:extLst>
              <a:ext uri="{FF2B5EF4-FFF2-40B4-BE49-F238E27FC236}">
                <a16:creationId xmlns:a16="http://schemas.microsoft.com/office/drawing/2014/main" id="{1C2D8B85-5319-4039-9662-E081C08BA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377" y="39897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944D-C786-4D43-A72F-0DC5CD06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8128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BC78-07CE-4D44-9179-2452013C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6CE5-41F1-4D04-8D98-1D8D2CDC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Building a hedge fund application that receives (real) stock price updates and makes appropriate recommendations</a:t>
            </a:r>
          </a:p>
          <a:p>
            <a:pPr marL="0" indent="0">
              <a:buNone/>
            </a:pPr>
            <a:r>
              <a:rPr lang="en-US"/>
              <a:t> </a:t>
            </a:r>
            <a:r>
              <a:rPr lang="en-US" b="1"/>
              <a:t>Functions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 Users can login to the system</a:t>
            </a:r>
          </a:p>
          <a:p>
            <a:pPr marL="0" indent="0">
              <a:buNone/>
            </a:pPr>
            <a:r>
              <a:rPr lang="en-US"/>
              <a:t> Users can maintain their hedge fund profile</a:t>
            </a:r>
          </a:p>
          <a:p>
            <a:pPr marL="0" indent="0">
              <a:buNone/>
            </a:pPr>
            <a:r>
              <a:rPr lang="en-US"/>
              <a:t> Users get recommendations on options 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E4CA-D7AE-4117-9179-C9A3476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FCFD-40E1-4651-865C-47408A1F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Language /Framework: Scala, play2 framework, Bootstrap, AkkaHttp, Slick</a:t>
            </a:r>
          </a:p>
          <a:p>
            <a:r>
              <a:rPr lang="en-US" err="1"/>
              <a:t>Github</a:t>
            </a:r>
            <a:r>
              <a:rPr lang="en-US"/>
              <a:t> Link: </a:t>
            </a:r>
            <a:r>
              <a:rPr lang="en-US">
                <a:ea typeface="+mn-lt"/>
                <a:cs typeface="+mn-lt"/>
              </a:rPr>
              <a:t>https://github.com/sunnyreddy/BigDataScalaProject_Team8</a:t>
            </a:r>
            <a:endParaRPr lang="en-US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3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8165-2185-4961-A352-CE69EF98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Implementation</a:t>
            </a:r>
          </a:p>
        </p:txBody>
      </p:sp>
      <p:pic>
        <p:nvPicPr>
          <p:cNvPr id="3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A762022-9348-4FF2-8B7E-BF146534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2" y="1643009"/>
            <a:ext cx="8497613" cy="45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2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526F-A9CB-4C40-A531-A7235E3E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 Rule Process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25188D8-F685-4DE8-A8E3-BEB5CDFB6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39503"/>
              </p:ext>
            </p:extLst>
          </p:nvPr>
        </p:nvGraphicFramePr>
        <p:xfrm>
          <a:off x="1166236" y="526473"/>
          <a:ext cx="10058400" cy="410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2" name="Diagram 392">
            <a:extLst>
              <a:ext uri="{FF2B5EF4-FFF2-40B4-BE49-F238E27FC236}">
                <a16:creationId xmlns:a16="http://schemas.microsoft.com/office/drawing/2014/main" id="{BEDF8C6D-4E38-4CEC-8BFC-ACE0BE529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5080"/>
              </p:ext>
            </p:extLst>
          </p:nvPr>
        </p:nvGraphicFramePr>
        <p:xfrm>
          <a:off x="519545" y="3181927"/>
          <a:ext cx="6788727" cy="3161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87" name="Rectangle: Rounded Corners 1486">
            <a:extLst>
              <a:ext uri="{FF2B5EF4-FFF2-40B4-BE49-F238E27FC236}">
                <a16:creationId xmlns:a16="http://schemas.microsoft.com/office/drawing/2014/main" id="{977CBEB6-6A7A-4AEF-B808-701AF02B75A2}"/>
              </a:ext>
            </a:extLst>
          </p:cNvPr>
          <p:cNvSpPr/>
          <p:nvPr/>
        </p:nvSpPr>
        <p:spPr>
          <a:xfrm>
            <a:off x="7312891" y="4414981"/>
            <a:ext cx="1858817" cy="5888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Recommend</a:t>
            </a:r>
          </a:p>
          <a:p>
            <a:pPr algn="ctr"/>
            <a:r>
              <a:rPr lang="en-US"/>
              <a:t>Give Ratio</a:t>
            </a:r>
          </a:p>
        </p:txBody>
      </p:sp>
      <p:sp>
        <p:nvSpPr>
          <p:cNvPr id="1488" name="Rectangle: Rounded Corners 1487">
            <a:extLst>
              <a:ext uri="{FF2B5EF4-FFF2-40B4-BE49-F238E27FC236}">
                <a16:creationId xmlns:a16="http://schemas.microsoft.com/office/drawing/2014/main" id="{D6200B11-7057-4E41-B840-A9B1C212060D}"/>
              </a:ext>
            </a:extLst>
          </p:cNvPr>
          <p:cNvSpPr/>
          <p:nvPr/>
        </p:nvSpPr>
        <p:spPr>
          <a:xfrm>
            <a:off x="7312891" y="3549071"/>
            <a:ext cx="1858817" cy="588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Not Recommend</a:t>
            </a:r>
          </a:p>
          <a:p>
            <a:pPr algn="ctr"/>
            <a:r>
              <a:rPr lang="en-US"/>
              <a:t>No Ratio</a:t>
            </a:r>
          </a:p>
        </p:txBody>
      </p:sp>
      <p:sp>
        <p:nvSpPr>
          <p:cNvPr id="1530" name="Rectangle: Rounded Corners 1529">
            <a:extLst>
              <a:ext uri="{FF2B5EF4-FFF2-40B4-BE49-F238E27FC236}">
                <a16:creationId xmlns:a16="http://schemas.microsoft.com/office/drawing/2014/main" id="{1049A408-59B0-4182-9D35-39AE1DE8C0D1}"/>
              </a:ext>
            </a:extLst>
          </p:cNvPr>
          <p:cNvSpPr/>
          <p:nvPr/>
        </p:nvSpPr>
        <p:spPr>
          <a:xfrm>
            <a:off x="7312891" y="5280889"/>
            <a:ext cx="1858817" cy="588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Not Recommend</a:t>
            </a:r>
          </a:p>
          <a:p>
            <a:pPr algn="ctr"/>
            <a:r>
              <a:rPr lang="en-US"/>
              <a:t>No Ratio</a:t>
            </a:r>
          </a:p>
        </p:txBody>
      </p:sp>
      <p:cxnSp>
        <p:nvCxnSpPr>
          <p:cNvPr id="1550" name="Straight Arrow Connector 1549">
            <a:extLst>
              <a:ext uri="{FF2B5EF4-FFF2-40B4-BE49-F238E27FC236}">
                <a16:creationId xmlns:a16="http://schemas.microsoft.com/office/drawing/2014/main" id="{C86234DE-29B1-44BB-A408-7CBCCB7BF207}"/>
              </a:ext>
            </a:extLst>
          </p:cNvPr>
          <p:cNvCxnSpPr/>
          <p:nvPr/>
        </p:nvCxnSpPr>
        <p:spPr>
          <a:xfrm>
            <a:off x="6587976" y="3539976"/>
            <a:ext cx="735417" cy="2923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" name="Straight Arrow Connector 1550">
            <a:extLst>
              <a:ext uri="{FF2B5EF4-FFF2-40B4-BE49-F238E27FC236}">
                <a16:creationId xmlns:a16="http://schemas.microsoft.com/office/drawing/2014/main" id="{1E7ED0DD-4433-4923-A4CA-28271BB5FD6F}"/>
              </a:ext>
            </a:extLst>
          </p:cNvPr>
          <p:cNvCxnSpPr>
            <a:cxnSpLocks/>
          </p:cNvCxnSpPr>
          <p:nvPr/>
        </p:nvCxnSpPr>
        <p:spPr>
          <a:xfrm>
            <a:off x="6552534" y="4381720"/>
            <a:ext cx="735417" cy="2923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" name="Straight Arrow Connector 1551">
            <a:extLst>
              <a:ext uri="{FF2B5EF4-FFF2-40B4-BE49-F238E27FC236}">
                <a16:creationId xmlns:a16="http://schemas.microsoft.com/office/drawing/2014/main" id="{91A2B54F-9D6B-42A8-BF3B-3EB8BBD83948}"/>
              </a:ext>
            </a:extLst>
          </p:cNvPr>
          <p:cNvCxnSpPr>
            <a:cxnSpLocks/>
          </p:cNvCxnSpPr>
          <p:nvPr/>
        </p:nvCxnSpPr>
        <p:spPr>
          <a:xfrm flipV="1">
            <a:off x="6596834" y="4674115"/>
            <a:ext cx="717697" cy="4873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3" name="Straight Arrow Connector 1552">
            <a:extLst>
              <a:ext uri="{FF2B5EF4-FFF2-40B4-BE49-F238E27FC236}">
                <a16:creationId xmlns:a16="http://schemas.microsoft.com/office/drawing/2014/main" id="{4530B2D4-8071-442C-B434-3C876476E5EC}"/>
              </a:ext>
            </a:extLst>
          </p:cNvPr>
          <p:cNvCxnSpPr>
            <a:cxnSpLocks/>
          </p:cNvCxnSpPr>
          <p:nvPr/>
        </p:nvCxnSpPr>
        <p:spPr>
          <a:xfrm flipV="1">
            <a:off x="6596834" y="5551301"/>
            <a:ext cx="717697" cy="4873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1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8165-2185-4961-A352-CE69EF98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2DE7B46-78D7-4840-8D91-F96ACC366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957" y="2157362"/>
            <a:ext cx="4083950" cy="3760891"/>
          </a:xfrm>
        </p:spPr>
      </p:pic>
    </p:spTree>
    <p:extLst>
      <p:ext uri="{BB962C8B-B14F-4D97-AF65-F5344CB8AC3E}">
        <p14:creationId xmlns:p14="http://schemas.microsoft.com/office/powerpoint/2010/main" val="276396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8165-2185-4961-A352-CE69EF98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Handlers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B05693-49E7-46B2-BE98-6B95D7770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71" y="2478915"/>
            <a:ext cx="10058400" cy="1772553"/>
          </a:xfr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60A79D-A4E7-4820-8DBA-CD44CDCC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19" y="4594389"/>
            <a:ext cx="7819102" cy="154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2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8165-2185-4961-A352-CE69EF98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DAO</a:t>
            </a:r>
          </a:p>
        </p:txBody>
      </p:sp>
      <p:pic>
        <p:nvPicPr>
          <p:cNvPr id="5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BFA6FE-9DC2-45B8-A2E0-5AE502B3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60" y="2081482"/>
            <a:ext cx="6582930" cy="2209512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190A782-EC4F-47C7-A1ED-3DEB6FBB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217" y="3425482"/>
            <a:ext cx="5179290" cy="268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3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AC80-E078-4142-8301-DAEDEB8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A8D4-34F5-4AFD-B87F-68FA2450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6294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Case1: </a:t>
            </a:r>
          </a:p>
          <a:p>
            <a:r>
              <a:rPr lang="en-US" b="1"/>
              <a:t>Actor</a:t>
            </a:r>
            <a:r>
              <a:rPr lang="en-US"/>
              <a:t>: system </a:t>
            </a:r>
          </a:p>
          <a:p>
            <a:r>
              <a:rPr lang="en-US" b="1"/>
              <a:t>Action</a:t>
            </a:r>
            <a:r>
              <a:rPr lang="en-US"/>
              <a:t>: retrieves user portfolio and rules from database</a:t>
            </a:r>
          </a:p>
          <a:p>
            <a:r>
              <a:rPr lang="en-US" b="1"/>
              <a:t>Result</a:t>
            </a:r>
            <a:r>
              <a:rPr lang="en-US"/>
              <a:t>: Displays user portfolio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99B17D8-34B8-4208-B45B-25BD5EC1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394" y="186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45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5175B18CFFD47BDA91A7B328CBF0A" ma:contentTypeVersion="7" ma:contentTypeDescription="Create a new document." ma:contentTypeScope="" ma:versionID="9c21de14e4aa046a8428643f6d663887">
  <xsd:schema xmlns:xsd="http://www.w3.org/2001/XMLSchema" xmlns:xs="http://www.w3.org/2001/XMLSchema" xmlns:p="http://schemas.microsoft.com/office/2006/metadata/properties" xmlns:ns3="2aef9c01-46d0-4ca0-a5df-a4f3a083714e" xmlns:ns4="36e0b51d-894b-40c1-b42c-0422864258b3" targetNamespace="http://schemas.microsoft.com/office/2006/metadata/properties" ma:root="true" ma:fieldsID="1d9a8e114b4c8d40b802e5e182d37771" ns3:_="" ns4:_="">
    <xsd:import namespace="2aef9c01-46d0-4ca0-a5df-a4f3a083714e"/>
    <xsd:import namespace="36e0b51d-894b-40c1-b42c-0422864258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f9c01-46d0-4ca0-a5df-a4f3a0837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0b51d-894b-40c1-b42c-0422864258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9A0910-C290-4D3A-ADD9-1E40CB758E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602A2C-A105-4EA2-AF26-72BDC06BB9D2}">
  <ds:schemaRefs>
    <ds:schemaRef ds:uri="2aef9c01-46d0-4ca0-a5df-a4f3a083714e"/>
    <ds:schemaRef ds:uri="36e0b51d-894b-40c1-b42c-0422864258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4D07EF-DDE0-434E-8ADC-41090B79EA0E}">
  <ds:schemaRefs>
    <ds:schemaRef ds:uri="2aef9c01-46d0-4ca0-a5df-a4f3a083714e"/>
    <ds:schemaRef ds:uri="36e0b51d-894b-40c1-b42c-0422864258b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{C36E129F-40E6-4AFE-A0FF-B263931E3B9F}tf56160789_win32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1_RetrospectVTI</vt:lpstr>
      <vt:lpstr>Hedge Fund Application</vt:lpstr>
      <vt:lpstr>Overview</vt:lpstr>
      <vt:lpstr>Program details</vt:lpstr>
      <vt:lpstr>Project Implementation</vt:lpstr>
      <vt:lpstr>Recommend Rule Process</vt:lpstr>
      <vt:lpstr>Controller</vt:lpstr>
      <vt:lpstr>Handlers</vt:lpstr>
      <vt:lpstr>DAO</vt:lpstr>
      <vt:lpstr>Use Cases:</vt:lpstr>
      <vt:lpstr>Use Cases:</vt:lpstr>
      <vt:lpstr>Use Cases:</vt:lpstr>
      <vt:lpstr>Use Cases:</vt:lpstr>
      <vt:lpstr>Use Cases:</vt:lpstr>
      <vt:lpstr>Use Cases:</vt:lpstr>
      <vt:lpstr>Acceptance Criteria</vt:lpstr>
      <vt:lpstr>Acceptance Criteria</vt:lpstr>
      <vt:lpstr>Goals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Election 2020 Tweet Analysis</dc:title>
  <dc:creator>sai kanth reddy</dc:creator>
  <cp:revision>2</cp:revision>
  <dcterms:created xsi:type="dcterms:W3CDTF">2020-11-12T02:36:13Z</dcterms:created>
  <dcterms:modified xsi:type="dcterms:W3CDTF">2020-12-10T22:25:31Z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0x010100DBB5175B18CFFD47BDA91A7B328CBF0A</vt:lpwstr>
  </property>
</Properties>
</file>