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7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Hedge Fund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saikanth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reddy - 001389103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Yanda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yuan - </a:t>
            </a:r>
            <a:r>
              <a:rPr lang="en-US" dirty="0"/>
              <a:t>001737047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E4CA-D7AE-4117-9179-C9A3476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FCFD-40E1-4651-865C-47408A1F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/Framework: Scala, play2 framework, </a:t>
            </a:r>
            <a:r>
              <a:rPr lang="en-US" dirty="0" err="1"/>
              <a:t>AkkaHttp</a:t>
            </a:r>
            <a:r>
              <a:rPr lang="en-US" dirty="0"/>
              <a:t> and </a:t>
            </a:r>
            <a:r>
              <a:rPr lang="en-US" dirty="0" err="1"/>
              <a:t>Akka</a:t>
            </a:r>
            <a:r>
              <a:rPr lang="en-US" dirty="0"/>
              <a:t> actors, Slick</a:t>
            </a:r>
          </a:p>
          <a:p>
            <a:r>
              <a:rPr lang="en-US" dirty="0" err="1"/>
              <a:t>Github</a:t>
            </a:r>
            <a:r>
              <a:rPr lang="en-US" dirty="0"/>
              <a:t> Link: https://github.com/sunnyreddy/BigDataScalaProject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3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989C-98BA-4EFD-8E09-6B963269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66A8-218F-43E4-AC9E-1B449452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1. Build a hedge fund application where user can manage their profiles and get recommendations on options whether to buy or not</a:t>
            </a:r>
          </a:p>
          <a:p>
            <a:pPr fontAlgn="base"/>
            <a:br>
              <a:rPr lang="en-US" dirty="0"/>
            </a:br>
            <a:r>
              <a:rPr lang="en-US" dirty="0"/>
              <a:t>2. Implement a user-friendly system to manage their profiles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3. Trigger mails for users whenever we have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2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944D-C786-4D43-A72F-0DC5CD06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8128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BC78-07CE-4D44-9179-2452013C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6CE5-41F1-4D04-8D98-1D8D2CDC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hedge fund application that receives (mock) stock and option price updates and makes appropriate recommendations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Users can login to the system</a:t>
            </a:r>
          </a:p>
          <a:p>
            <a:pPr marL="0" indent="0">
              <a:buNone/>
            </a:pPr>
            <a:r>
              <a:rPr lang="en-US" dirty="0"/>
              <a:t> Users can maintain their hedge fund profile</a:t>
            </a:r>
          </a:p>
          <a:p>
            <a:pPr marL="0" indent="0">
              <a:buNone/>
            </a:pPr>
            <a:r>
              <a:rPr lang="en-US" dirty="0"/>
              <a:t> Users get recommendations on options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9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AC80-E078-4142-8301-DAEDEB8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A8D4-34F5-4AFD-B87F-68FA2450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Case1: </a:t>
            </a:r>
          </a:p>
          <a:p>
            <a:r>
              <a:rPr lang="en-US" b="1" dirty="0"/>
              <a:t>Actor</a:t>
            </a:r>
            <a:r>
              <a:rPr lang="en-US" dirty="0"/>
              <a:t>: system </a:t>
            </a:r>
          </a:p>
          <a:p>
            <a:r>
              <a:rPr lang="en-US" b="1" dirty="0"/>
              <a:t>Action</a:t>
            </a:r>
            <a:r>
              <a:rPr lang="en-US" dirty="0"/>
              <a:t>: retrieves user portfolio and rules from database</a:t>
            </a:r>
          </a:p>
          <a:p>
            <a:r>
              <a:rPr lang="en-US" b="1" dirty="0"/>
              <a:t>Result</a:t>
            </a:r>
            <a:r>
              <a:rPr lang="en-US" dirty="0"/>
              <a:t>: Displays user portfolio</a:t>
            </a:r>
          </a:p>
          <a:p>
            <a:endParaRPr lang="en-US" dirty="0"/>
          </a:p>
          <a:p>
            <a:r>
              <a:rPr lang="en-US" dirty="0"/>
              <a:t>Case2: </a:t>
            </a:r>
          </a:p>
          <a:p>
            <a:r>
              <a:rPr lang="en-US" b="1" dirty="0"/>
              <a:t>Actor</a:t>
            </a:r>
            <a:r>
              <a:rPr lang="en-US" dirty="0"/>
              <a:t>: system</a:t>
            </a:r>
          </a:p>
          <a:p>
            <a:r>
              <a:rPr lang="en-US" b="1" dirty="0"/>
              <a:t>Action</a:t>
            </a:r>
            <a:r>
              <a:rPr lang="en-US" dirty="0"/>
              <a:t>: updates value of portfolio based on current stock prices and option prices and redisplays user dashboard via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b="1" dirty="0"/>
              <a:t>Result</a:t>
            </a:r>
            <a:r>
              <a:rPr lang="en-US" dirty="0"/>
              <a:t>: Re-displays user dashboard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5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A57E-AFF4-4414-BA24-6B7D97A5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6E17-12F2-40E0-AD2E-BDDC88EE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Case3: </a:t>
            </a:r>
          </a:p>
          <a:p>
            <a:r>
              <a:rPr lang="en-US" sz="1400" b="1" dirty="0"/>
              <a:t>Actor</a:t>
            </a:r>
            <a:r>
              <a:rPr lang="en-US" sz="1400" dirty="0"/>
              <a:t>: user </a:t>
            </a:r>
          </a:p>
          <a:p>
            <a:r>
              <a:rPr lang="en-US" sz="1400" b="1" dirty="0"/>
              <a:t>Action</a:t>
            </a:r>
            <a:r>
              <a:rPr lang="en-US" sz="1400" dirty="0"/>
              <a:t>: edits his/her rules</a:t>
            </a:r>
          </a:p>
          <a:p>
            <a:r>
              <a:rPr lang="en-US" sz="1400" b="1" dirty="0"/>
              <a:t>Result</a:t>
            </a:r>
            <a:r>
              <a:rPr lang="en-US" sz="1400" dirty="0"/>
              <a:t>: rules changed in database</a:t>
            </a:r>
          </a:p>
          <a:p>
            <a:r>
              <a:rPr lang="en-US" sz="1400" dirty="0"/>
              <a:t>Case4: </a:t>
            </a:r>
          </a:p>
          <a:p>
            <a:r>
              <a:rPr lang="en-US" sz="1400" b="1" dirty="0"/>
              <a:t>Actor</a:t>
            </a:r>
            <a:r>
              <a:rPr lang="en-US" sz="1400" dirty="0"/>
              <a:t>: system</a:t>
            </a:r>
          </a:p>
          <a:p>
            <a:r>
              <a:rPr lang="en-US" sz="1400" b="1" dirty="0"/>
              <a:t>Action</a:t>
            </a:r>
            <a:r>
              <a:rPr lang="en-US" sz="1400" dirty="0"/>
              <a:t>: sends recommendation to user based on current rules and current stock prices; (user is not necessarily logged in so need SMS , email, tweet or Slack;</a:t>
            </a:r>
          </a:p>
          <a:p>
            <a:r>
              <a:rPr lang="en-US" sz="1400" b="1" dirty="0"/>
              <a:t>Result</a:t>
            </a:r>
            <a:r>
              <a:rPr lang="en-US" sz="1400" dirty="0"/>
              <a:t>: Information receive with recommendation with tweet, email, slack or SMS</a:t>
            </a:r>
          </a:p>
        </p:txBody>
      </p:sp>
    </p:spTree>
    <p:extLst>
      <p:ext uri="{BB962C8B-B14F-4D97-AF65-F5344CB8AC3E}">
        <p14:creationId xmlns:p14="http://schemas.microsoft.com/office/powerpoint/2010/main" val="27885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E468-1565-4DA7-BB87-C3967D7A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1F6B-763F-4196-BD51-01E95B93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Case5: </a:t>
            </a:r>
          </a:p>
          <a:p>
            <a:r>
              <a:rPr lang="en-US" b="1" dirty="0"/>
              <a:t>Actor</a:t>
            </a:r>
            <a:r>
              <a:rPr lang="en-US" dirty="0"/>
              <a:t>: user </a:t>
            </a:r>
          </a:p>
          <a:p>
            <a:r>
              <a:rPr lang="en-US" b="1" dirty="0"/>
              <a:t>Action</a:t>
            </a:r>
            <a:r>
              <a:rPr lang="en-US" dirty="0"/>
              <a:t>: initiates transaction to buy/sell (mock);</a:t>
            </a:r>
          </a:p>
          <a:p>
            <a:r>
              <a:rPr lang="en-US" b="1" dirty="0"/>
              <a:t>Result</a:t>
            </a:r>
            <a:r>
              <a:rPr lang="en-US" dirty="0"/>
              <a:t>: Confirmation</a:t>
            </a:r>
          </a:p>
          <a:p>
            <a:endParaRPr lang="en-US" dirty="0"/>
          </a:p>
          <a:p>
            <a:r>
              <a:rPr lang="en-US" dirty="0"/>
              <a:t>Case6: </a:t>
            </a:r>
          </a:p>
          <a:p>
            <a:r>
              <a:rPr lang="en-US" b="1" dirty="0"/>
              <a:t>Actor</a:t>
            </a:r>
            <a:r>
              <a:rPr lang="en-US" dirty="0"/>
              <a:t>: system </a:t>
            </a:r>
          </a:p>
          <a:p>
            <a:r>
              <a:rPr lang="en-US" b="1" dirty="0"/>
              <a:t>Action</a:t>
            </a:r>
            <a:r>
              <a:rPr lang="en-US" dirty="0"/>
              <a:t>: simulates managing all of the contracts on the third Friday (5 p.m.)of last month of the quarter (user may not be logged in);</a:t>
            </a:r>
          </a:p>
          <a:p>
            <a:r>
              <a:rPr lang="en-US" b="1" dirty="0"/>
              <a:t>Result: </a:t>
            </a:r>
            <a:r>
              <a:rPr lang="en-US" dirty="0"/>
              <a:t>Result of simulation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0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A94B-04E3-4F56-A14F-096FD9C3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9170-D2DC-4E10-B340-CC460B58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1. Data crawling, gathering and processing</a:t>
            </a:r>
          </a:p>
          <a:p>
            <a:pPr fontAlgn="base"/>
            <a:r>
              <a:rPr lang="en-US" dirty="0"/>
              <a:t>2. Choose a method, rules for hedge fund</a:t>
            </a:r>
          </a:p>
          <a:p>
            <a:pPr fontAlgn="base"/>
            <a:r>
              <a:rPr lang="en-US" dirty="0"/>
              <a:t>3. Predict decisions on options using stock data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4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8165-2185-4961-A352-CE69EF98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72A3-3168-4D80-A2C9-2B6F0AA5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finance /yahoo finance</a:t>
            </a:r>
          </a:p>
          <a:p>
            <a:r>
              <a:rPr lang="en-US" dirty="0" err="1"/>
              <a:t>Finnhub</a:t>
            </a:r>
            <a:r>
              <a:rPr lang="en-US" dirty="0"/>
              <a:t> Free stock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Kaggle stock dataset if real time stock crawling is not successful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2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2FC7-D1FD-402B-95CF-D9EF8402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F0EF-7D6A-451A-8456-B7A8C785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Nov 12- 15: Planning, Proposal Presentation, code repository setup  </a:t>
            </a:r>
          </a:p>
          <a:p>
            <a:r>
              <a:rPr lang="en-US" dirty="0"/>
              <a:t>Week 2 Nov 16 - 22: project set up, data gathering, Rules description</a:t>
            </a:r>
          </a:p>
          <a:p>
            <a:r>
              <a:rPr lang="en-US" dirty="0"/>
              <a:t>Week 3 Nov 23 - 29: User Interface, Model building (trying different models)</a:t>
            </a:r>
          </a:p>
          <a:p>
            <a:r>
              <a:rPr lang="en-US" dirty="0"/>
              <a:t>Week 4 Nov 30 - Dec 4: writing tests, predictions, code cleaning and improvements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D677-03D0-44AF-9CC2-647E50AD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DABD-69C1-4004-B4D8-ED9E4173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1. system should support at least 1000 users, of which 500 are logged in at any one </a:t>
            </a:r>
          </a:p>
          <a:p>
            <a:pPr fontAlgn="base"/>
            <a:r>
              <a:rPr lang="en-US" dirty="0"/>
              <a:t>2. Recommendations should be sent within one minute of triggering event (price change)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933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{C36E129F-40E6-4AFE-A0FF-B263931E3B9F}tf56160789_win32</Template>
  <TotalTime>240</TotalTime>
  <Words>479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Hedge Fund Application</vt:lpstr>
      <vt:lpstr>Overview</vt:lpstr>
      <vt:lpstr>Use Cases:</vt:lpstr>
      <vt:lpstr>Use Cases:</vt:lpstr>
      <vt:lpstr>Use Cases:</vt:lpstr>
      <vt:lpstr>Methodology</vt:lpstr>
      <vt:lpstr>Data Resources</vt:lpstr>
      <vt:lpstr>Milestones</vt:lpstr>
      <vt:lpstr>Acceptance Criteria</vt:lpstr>
      <vt:lpstr>Program details</vt:lpstr>
      <vt:lpstr>Goals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Election 2020 Tweet Analysis</dc:title>
  <dc:creator>sai kanth reddy</dc:creator>
  <cp:lastModifiedBy>sai kanth reddy</cp:lastModifiedBy>
  <cp:revision>52</cp:revision>
  <dcterms:created xsi:type="dcterms:W3CDTF">2020-11-12T02:36:13Z</dcterms:created>
  <dcterms:modified xsi:type="dcterms:W3CDTF">2020-11-16T02:25:38Z</dcterms:modified>
</cp:coreProperties>
</file>