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4" r:id="rId3"/>
    <p:sldId id="267" r:id="rId4"/>
    <p:sldId id="268" r:id="rId5"/>
    <p:sldId id="265" r:id="rId6"/>
    <p:sldId id="258" r:id="rId7"/>
    <p:sldId id="259" r:id="rId8"/>
    <p:sldId id="262" r:id="rId9"/>
    <p:sldId id="266" r:id="rId10"/>
    <p:sldId id="260" r:id="rId11"/>
    <p:sldId id="261" r:id="rId1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20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6336168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21798" y="4450080"/>
            <a:ext cx="4860036" cy="306832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24788" y="2059749"/>
            <a:ext cx="4860036" cy="23368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6336168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78450"/>
            <a:ext cx="4972050" cy="2435151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314400"/>
            <a:ext cx="4972050" cy="1422251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315200"/>
            <a:ext cx="3030141" cy="11176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7315200"/>
            <a:ext cx="3031331" cy="11176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2022550"/>
            <a:ext cx="303014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2550"/>
            <a:ext cx="303133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760"/>
            <a:ext cx="5602986" cy="1524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80704"/>
            <a:ext cx="2400300" cy="973667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85899"/>
            <a:ext cx="2057400" cy="12192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641600"/>
            <a:ext cx="53149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7336" y="8562753"/>
            <a:ext cx="571500" cy="486833"/>
          </a:xfrm>
        </p:spPr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49" y="2274279"/>
            <a:ext cx="2290401" cy="1671744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9221" y="1359876"/>
            <a:ext cx="3086100" cy="54864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7550" y="3998354"/>
            <a:ext cx="2290400" cy="355130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562753"/>
            <a:ext cx="1600200" cy="486833"/>
          </a:xfrm>
        </p:spPr>
        <p:txBody>
          <a:bodyPr/>
          <a:lstStyle/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6336168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486400" y="0"/>
            <a:ext cx="1371600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5600700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562753"/>
            <a:ext cx="1600200" cy="486833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E17415F-1C36-4B4B-BCB8-520A8A28E3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43150" y="8562753"/>
            <a:ext cx="2171700" cy="486833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115050" y="8562753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66A3019-EDCC-4394-ABD6-7EE1A8DBD3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ystems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fficient_energy_use" TargetMode="External"/><Relationship Id="rId2" Type="http://schemas.openxmlformats.org/officeDocument/2006/relationships/hyperlink" Target="https://en.wikipedia.org/wiki/Energy_consump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80" y="629355"/>
            <a:ext cx="5929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DATA  ANALYSIS FOR ENERGY CONSERVATION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9066" y="5929322"/>
            <a:ext cx="2714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BY: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 YADAVENDRA</a:t>
            </a:r>
          </a:p>
          <a:p>
            <a:r>
              <a:rPr lang="en-IN" dirty="0" smtClean="0"/>
              <a:t>160116737120</a:t>
            </a:r>
          </a:p>
          <a:p>
            <a:endParaRPr lang="en-IN" dirty="0"/>
          </a:p>
          <a:p>
            <a:r>
              <a:rPr lang="en-IN" dirty="0" smtClean="0"/>
              <a:t>SANJAY BILLA</a:t>
            </a:r>
          </a:p>
          <a:p>
            <a:r>
              <a:rPr lang="en-IN" dirty="0" smtClean="0"/>
              <a:t>160116737321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714356" y="1000100"/>
            <a:ext cx="1000132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714356" y="2285984"/>
            <a:ext cx="1571636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714356" y="3857620"/>
            <a:ext cx="1928826" cy="7858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143116" y="5357818"/>
            <a:ext cx="121444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285992" y="6786578"/>
            <a:ext cx="1285884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6256" y="5429256"/>
            <a:ext cx="857256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0570" y="5572132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</a:t>
            </a:r>
            <a:r>
              <a:rPr lang="en-IN" sz="1400" dirty="0" smtClean="0"/>
              <a:t> </a:t>
            </a:r>
            <a:r>
              <a:rPr lang="en-IN" sz="1400" dirty="0" smtClean="0"/>
              <a:t>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00570" y="607219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00570" y="6500826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A3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00570" y="6907429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A4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643578" y="5429256"/>
            <a:ext cx="857256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57892" y="5572132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</a:t>
            </a:r>
            <a:r>
              <a:rPr lang="en-IN" sz="1400" dirty="0" smtClean="0"/>
              <a:t> </a:t>
            </a:r>
            <a:r>
              <a:rPr lang="en-IN" sz="1400" dirty="0" smtClean="0"/>
              <a:t>1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57892" y="607219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M2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7892" y="6500826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</a:t>
            </a:r>
            <a:r>
              <a:rPr lang="en-IN" sz="1400" dirty="0" smtClean="0"/>
              <a:t>3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57892" y="6907429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</a:t>
            </a:r>
            <a:r>
              <a:rPr lang="en-IN" sz="1400" dirty="0" smtClean="0"/>
              <a:t>4</a:t>
            </a:r>
            <a:endParaRPr lang="en-US" sz="14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4786298" y="7786710"/>
            <a:ext cx="2071702" cy="8572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43512" y="785814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Accurasy</a:t>
            </a:r>
            <a:r>
              <a:rPr lang="en-IN" dirty="0" smtClean="0"/>
              <a:t> is calculated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" idx="4"/>
          </p:cNvCxnSpPr>
          <p:nvPr/>
        </p:nvCxnSpPr>
        <p:spPr>
          <a:xfrm rot="5400000">
            <a:off x="785794" y="18573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4"/>
          </p:cNvCxnSpPr>
          <p:nvPr/>
        </p:nvCxnSpPr>
        <p:spPr>
          <a:xfrm rot="5400000">
            <a:off x="1035827" y="3393273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6" idx="2"/>
          </p:cNvCxnSpPr>
          <p:nvPr/>
        </p:nvCxnSpPr>
        <p:spPr>
          <a:xfrm rot="16200000" flipH="1">
            <a:off x="678637" y="5464975"/>
            <a:ext cx="2428892" cy="785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2"/>
          </p:cNvCxnSpPr>
          <p:nvPr/>
        </p:nvCxnSpPr>
        <p:spPr>
          <a:xfrm>
            <a:off x="1500174" y="5572132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3357562" y="5607851"/>
            <a:ext cx="100013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1" idx="1"/>
          </p:cNvCxnSpPr>
          <p:nvPr/>
        </p:nvCxnSpPr>
        <p:spPr>
          <a:xfrm>
            <a:off x="3286124" y="5715008"/>
            <a:ext cx="1214446" cy="51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  <a:endCxn id="12" idx="1"/>
          </p:cNvCxnSpPr>
          <p:nvPr/>
        </p:nvCxnSpPr>
        <p:spPr>
          <a:xfrm rot="16200000" flipH="1">
            <a:off x="3405108" y="5559253"/>
            <a:ext cx="870064" cy="132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5"/>
            <a:endCxn id="13" idx="1"/>
          </p:cNvCxnSpPr>
          <p:nvPr/>
        </p:nvCxnSpPr>
        <p:spPr>
          <a:xfrm rot="16200000" flipH="1">
            <a:off x="3201807" y="5762554"/>
            <a:ext cx="1276667" cy="132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5794" y="107153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START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00108" y="2357422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URL provided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42984" y="4000496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DATASET </a:t>
            </a:r>
            <a:r>
              <a:rPr lang="en-IN" sz="1400" dirty="0" err="1" smtClean="0"/>
              <a:t>retrived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428868" y="5500694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TRAIN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571744" y="68580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85728" y="285720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FLOW CHART: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7" idx="2"/>
          </p:cNvCxnSpPr>
          <p:nvPr/>
        </p:nvCxnSpPr>
        <p:spPr>
          <a:xfrm rot="16200000" flipH="1">
            <a:off x="4714884" y="7358082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19" idx="0"/>
          </p:cNvCxnSpPr>
          <p:nvPr/>
        </p:nvCxnSpPr>
        <p:spPr>
          <a:xfrm rot="5400000">
            <a:off x="5732864" y="7447368"/>
            <a:ext cx="428628" cy="250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627"/>
            <a:ext cx="6858000" cy="7068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290" y="210893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OUTPUT: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Data Analytics is defined as </a:t>
            </a:r>
            <a:r>
              <a:rPr lang="en-US" dirty="0" smtClean="0"/>
              <a:t>analysis or process </a:t>
            </a:r>
            <a:r>
              <a:rPr lang="en-US" dirty="0" smtClean="0"/>
              <a:t>of inspecting cleansing </a:t>
            </a:r>
            <a:r>
              <a:rPr lang="en-US" dirty="0" smtClean="0"/>
              <a:t>data in </a:t>
            </a:r>
            <a:r>
              <a:rPr lang="en-US" dirty="0" smtClean="0"/>
              <a:t>order to get useful </a:t>
            </a:r>
            <a:r>
              <a:rPr lang="en-US" dirty="0" smtClean="0"/>
              <a:t>output</a:t>
            </a:r>
          </a:p>
          <a:p>
            <a:pPr algn="just"/>
            <a:r>
              <a:rPr lang="en-IN" dirty="0" smtClean="0"/>
              <a:t>We use the techniques of machine learning algorithm in order to provide a solution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            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1"/>
            <a:ext cx="6515100" cy="6034617"/>
          </a:xfrm>
        </p:spPr>
        <p:txBody>
          <a:bodyPr/>
          <a:lstStyle/>
          <a:p>
            <a:r>
              <a:rPr lang="en-US" b="1" dirty="0" smtClean="0"/>
              <a:t>Machine learning</a:t>
            </a:r>
            <a:r>
              <a:rPr lang="en-US" dirty="0" smtClean="0"/>
              <a:t> is a field of </a:t>
            </a:r>
            <a:r>
              <a:rPr lang="en-US" dirty="0" smtClean="0">
                <a:hlinkClick r:id="rId2" tooltip="Artificial intelligence"/>
              </a:rPr>
              <a:t>artificial intelligence</a:t>
            </a:r>
            <a:r>
              <a:rPr lang="en-US" dirty="0" smtClean="0"/>
              <a:t> that uses statistical techniques </a:t>
            </a:r>
            <a:r>
              <a:rPr lang="en-US" dirty="0" smtClean="0"/>
              <a:t>to give</a:t>
            </a:r>
            <a:r>
              <a:rPr lang="en-US" dirty="0" smtClean="0"/>
              <a:t> </a:t>
            </a:r>
            <a:r>
              <a:rPr lang="en-US" dirty="0" smtClean="0">
                <a:hlinkClick r:id="rId3" tooltip="Computer systems"/>
              </a:rPr>
              <a:t>computer systems</a:t>
            </a:r>
            <a:r>
              <a:rPr lang="en-US" dirty="0" smtClean="0"/>
              <a:t> the ability to "learn" (e.g., progressively improve performance on a specific task) from </a:t>
            </a:r>
            <a:r>
              <a:rPr lang="en-US" dirty="0" smtClean="0">
                <a:hlinkClick r:id="rId4" tooltip="Data"/>
              </a:rPr>
              <a:t>data</a:t>
            </a:r>
            <a:r>
              <a:rPr lang="en-US" dirty="0" smtClean="0"/>
              <a:t>, without being explicitly programmed.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Conservation: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Energy conservation</a:t>
            </a:r>
            <a:r>
              <a:rPr lang="en-US" dirty="0" smtClean="0"/>
              <a:t> is the effort made to reduce the </a:t>
            </a:r>
            <a:r>
              <a:rPr lang="en-US" dirty="0" smtClean="0">
                <a:hlinkClick r:id="rId2" tooltip="Energy consumption"/>
              </a:rPr>
              <a:t>consumption of energy</a:t>
            </a:r>
            <a:r>
              <a:rPr lang="en-US" dirty="0" smtClean="0"/>
              <a:t> by using less of an energy service. This can be achieved either by </a:t>
            </a:r>
            <a:r>
              <a:rPr lang="en-US" dirty="0" smtClean="0">
                <a:hlinkClick r:id="rId3" tooltip="Efficient energy use"/>
              </a:rPr>
              <a:t>using energy more efficiently</a:t>
            </a:r>
            <a:r>
              <a:rPr lang="en-US" dirty="0" smtClean="0"/>
              <a:t> (using less energy for a constant service) or by reducing the amount of service used (for example, by driving less)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04" y="366184"/>
            <a:ext cx="5600700" cy="1524000"/>
          </a:xfrm>
        </p:spPr>
        <p:txBody>
          <a:bodyPr/>
          <a:lstStyle/>
          <a:p>
            <a:r>
              <a:rPr lang="en-IN" dirty="0" smtClean="0"/>
              <a:t>PREREQUISITES: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4" y="2133601"/>
            <a:ext cx="5600700" cy="6034617"/>
          </a:xfrm>
        </p:spPr>
        <p:txBody>
          <a:bodyPr/>
          <a:lstStyle/>
          <a:p>
            <a:r>
              <a:rPr lang="en-IN" dirty="0" smtClean="0"/>
              <a:t>Programming languages: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- python </a:t>
            </a:r>
          </a:p>
          <a:p>
            <a:pPr>
              <a:buNone/>
            </a:pPr>
            <a:r>
              <a:rPr lang="en-IN" dirty="0" smtClean="0"/>
              <a:t>	  </a:t>
            </a:r>
            <a:r>
              <a:rPr lang="en-IN" dirty="0" smtClean="0"/>
              <a:t>- R language</a:t>
            </a:r>
          </a:p>
          <a:p>
            <a:r>
              <a:rPr lang="en-IN" dirty="0" smtClean="0"/>
              <a:t>IDE required: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 </a:t>
            </a:r>
            <a:r>
              <a:rPr lang="en-IN" dirty="0" err="1" smtClean="0"/>
              <a:t>jupyter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 </a:t>
            </a:r>
            <a:r>
              <a:rPr lang="en-IN" dirty="0" err="1" smtClean="0"/>
              <a:t>Spyder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-R studio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636" y="500034"/>
            <a:ext cx="1250165" cy="159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86058" y="500034"/>
            <a:ext cx="1250165" cy="159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7694" y="7548551"/>
            <a:ext cx="1893107" cy="159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7628" y="5286380"/>
            <a:ext cx="2035983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4752" y="2714612"/>
            <a:ext cx="1750231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8805" y="1000100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68805" y="150016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8210" y="1000100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83383" y="1571604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604" y="500034"/>
            <a:ext cx="1250165" cy="159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92886" y="1000100"/>
            <a:ext cx="1250164" cy="2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92886" y="1571604"/>
            <a:ext cx="1250164" cy="2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29066" y="3143240"/>
            <a:ext cx="1250165" cy="15954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29066" y="364330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9066" y="4143372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6256" y="5643571"/>
            <a:ext cx="1250165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286256" y="6715140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271429" y="6215074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14884" y="7929586"/>
            <a:ext cx="1250165" cy="12144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14884" y="873019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12458" y="8358214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3"/>
            <a:endCxn id="5" idx="1"/>
          </p:cNvCxnSpPr>
          <p:nvPr/>
        </p:nvCxnSpPr>
        <p:spPr>
          <a:xfrm>
            <a:off x="1678769" y="1297759"/>
            <a:ext cx="11072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4" idx="1"/>
          </p:cNvCxnSpPr>
          <p:nvPr/>
        </p:nvCxnSpPr>
        <p:spPr>
          <a:xfrm>
            <a:off x="4036223" y="1297759"/>
            <a:ext cx="9644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250801" y="1285852"/>
            <a:ext cx="607199" cy="1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23" idx="2"/>
            <a:endCxn id="8" idx="1"/>
          </p:cNvCxnSpPr>
          <p:nvPr/>
        </p:nvCxnSpPr>
        <p:spPr>
          <a:xfrm rot="16200000" flipH="1">
            <a:off x="1538870" y="1610299"/>
            <a:ext cx="1690699" cy="2661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8" idx="3"/>
          </p:cNvCxnSpPr>
          <p:nvPr/>
        </p:nvCxnSpPr>
        <p:spPr>
          <a:xfrm flipV="1">
            <a:off x="5464983" y="2071670"/>
            <a:ext cx="392909" cy="1714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endCxn id="7" idx="1"/>
          </p:cNvCxnSpPr>
          <p:nvPr/>
        </p:nvCxnSpPr>
        <p:spPr>
          <a:xfrm rot="16200000" flipH="1">
            <a:off x="1946662" y="4339826"/>
            <a:ext cx="2536049" cy="128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7" idx="3"/>
          </p:cNvCxnSpPr>
          <p:nvPr/>
        </p:nvCxnSpPr>
        <p:spPr>
          <a:xfrm flipV="1">
            <a:off x="5893611" y="2071670"/>
            <a:ext cx="178595" cy="41791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-71462" y="1285852"/>
            <a:ext cx="5000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36956" y="947298"/>
            <a:ext cx="57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URL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71480" y="571472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pandas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57166" y="1698610"/>
            <a:ext cx="1625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Read CSV(  )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805737" y="571472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Linear model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2786058" y="1500166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Fit()</a:t>
            </a:r>
            <a:endParaRPr lang="en-IN" sz="1600" dirty="0" smtClean="0"/>
          </a:p>
          <a:p>
            <a:r>
              <a:rPr lang="en-IN" sz="1600" dirty="0" smtClean="0"/>
              <a:t>Predict()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6215082" y="714348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Acces</a:t>
            </a:r>
            <a:endParaRPr lang="en-IN" sz="1600" dirty="0" smtClean="0"/>
          </a:p>
          <a:p>
            <a:r>
              <a:rPr lang="en-IN" sz="1600" dirty="0" smtClean="0"/>
              <a:t>sing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1629656" y="93090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Data Frame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207540" y="978075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model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786190" y="276402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Multiple Regression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071942" y="5286380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Multiple Regression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4500570" y="7621809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Multiple Regression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214818" y="6715140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Fit()</a:t>
            </a:r>
          </a:p>
          <a:p>
            <a:r>
              <a:rPr lang="en-IN" sz="1600" dirty="0" smtClean="0">
                <a:solidFill>
                  <a:srgbClr val="FF0000"/>
                </a:solidFill>
              </a:rPr>
              <a:t>Predict()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97181" y="577430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43380" y="321467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SVR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57628" y="4143372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Fit()</a:t>
            </a:r>
          </a:p>
          <a:p>
            <a:r>
              <a:rPr lang="en-IN" sz="1600" dirty="0" smtClean="0">
                <a:solidFill>
                  <a:srgbClr val="FF0000"/>
                </a:solidFill>
              </a:rPr>
              <a:t>Predict()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86322" y="871540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</a:rPr>
              <a:t>Fit()</a:t>
            </a:r>
          </a:p>
          <a:p>
            <a:r>
              <a:rPr lang="en-IN" sz="1400" dirty="0" smtClean="0">
                <a:solidFill>
                  <a:srgbClr val="FF0000"/>
                </a:solidFill>
              </a:rPr>
              <a:t>Predict()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29198" y="800102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XGB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43512" y="57147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Metrics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143512" y="157160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R2_score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142876" y="71406"/>
            <a:ext cx="357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 DIAGRAM: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728" y="2000232"/>
            <a:ext cx="164307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285992" y="2000232"/>
            <a:ext cx="235745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/>
          <p:cNvSpPr/>
          <p:nvPr/>
        </p:nvSpPr>
        <p:spPr>
          <a:xfrm>
            <a:off x="4714884" y="3357554"/>
            <a:ext cx="857256" cy="1071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29066" y="5143504"/>
            <a:ext cx="235745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2214578" y="5000628"/>
            <a:ext cx="857232" cy="1071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00306" y="6715140"/>
            <a:ext cx="235745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" idx="6"/>
            <a:endCxn id="3" idx="2"/>
          </p:cNvCxnSpPr>
          <p:nvPr/>
        </p:nvCxnSpPr>
        <p:spPr>
          <a:xfrm>
            <a:off x="1928802" y="2464579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0" y="2428860"/>
            <a:ext cx="2857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3" idx="6"/>
            <a:endCxn id="4" idx="0"/>
          </p:cNvCxnSpPr>
          <p:nvPr/>
        </p:nvCxnSpPr>
        <p:spPr>
          <a:xfrm>
            <a:off x="4643446" y="2500298"/>
            <a:ext cx="500066" cy="857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4" idx="1"/>
            <a:endCxn id="6" idx="0"/>
          </p:cNvCxnSpPr>
          <p:nvPr/>
        </p:nvCxnSpPr>
        <p:spPr>
          <a:xfrm rot="10800000" flipV="1">
            <a:off x="2643194" y="3893338"/>
            <a:ext cx="2071690" cy="11072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</p:cNvCxnSpPr>
          <p:nvPr/>
        </p:nvCxnSpPr>
        <p:spPr>
          <a:xfrm rot="16200000" flipH="1">
            <a:off x="4857760" y="4714876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5" idx="4"/>
            <a:endCxn id="7" idx="6"/>
          </p:cNvCxnSpPr>
          <p:nvPr/>
        </p:nvCxnSpPr>
        <p:spPr>
          <a:xfrm rot="5400000">
            <a:off x="4446992" y="6554405"/>
            <a:ext cx="1071570" cy="250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1"/>
          </p:cNvCxnSpPr>
          <p:nvPr/>
        </p:nvCxnSpPr>
        <p:spPr>
          <a:xfrm rot="10800000" flipV="1">
            <a:off x="1071546" y="5536412"/>
            <a:ext cx="114303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</p:cNvCxnSpPr>
          <p:nvPr/>
        </p:nvCxnSpPr>
        <p:spPr>
          <a:xfrm rot="10800000">
            <a:off x="1142984" y="7215206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480" y="2214546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gathered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71744" y="2214546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split into test &amp; train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43578" y="2714612"/>
            <a:ext cx="1214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Is problem regression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29000" y="35004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429264" y="457200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00372" y="4857752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Special case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57298" y="500062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6256" y="5072066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 is trained tested &amp; executed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71810" y="692945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terminated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7166" y="28572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ACTIVITY DIAGRAM: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60" y="1785918"/>
            <a:ext cx="4643470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714488" y="2928926"/>
            <a:ext cx="2214578" cy="9286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71678" y="6858016"/>
            <a:ext cx="3357586" cy="9286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714488" y="5286380"/>
            <a:ext cx="571504" cy="71438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643182" y="5286380"/>
            <a:ext cx="571504" cy="71438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71876" y="5286380"/>
            <a:ext cx="571504" cy="71438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500570" y="5286380"/>
            <a:ext cx="571504" cy="71438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43116" y="321467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26" y="550069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M!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3314" y="550069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M3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14620" y="550069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M2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8" y="551933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M4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8" y="1857356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SOFTWARE</a:t>
            </a:r>
            <a:endParaRPr lang="en-US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393017" y="4393405"/>
            <a:ext cx="142876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3536157" y="4036215"/>
            <a:ext cx="157163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3036091" y="4393405"/>
            <a:ext cx="142876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285992" y="4572000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1821645" y="6250793"/>
            <a:ext cx="857256" cy="5000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2750339" y="6179355"/>
            <a:ext cx="857256" cy="5000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3750471" y="6250793"/>
            <a:ext cx="857256" cy="5000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4" idx="7"/>
          </p:cNvCxnSpPr>
          <p:nvPr/>
        </p:nvCxnSpPr>
        <p:spPr>
          <a:xfrm rot="16200000" flipH="1">
            <a:off x="4401028" y="6457491"/>
            <a:ext cx="993260" cy="797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604" y="357158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USE CASE DIAGRAM:</a:t>
            </a:r>
            <a:endParaRPr lang="en-US" sz="2400" b="1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5728" y="2643174"/>
            <a:ext cx="571504" cy="7858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4"/>
          </p:cNvCxnSpPr>
          <p:nvPr/>
        </p:nvCxnSpPr>
        <p:spPr>
          <a:xfrm rot="5400000">
            <a:off x="142852" y="385762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214290" y="4214810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1480" y="4214810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1480" y="3714744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214290" y="3714744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00108" y="3500430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71744" y="707233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Accurasy</a:t>
            </a:r>
            <a:r>
              <a:rPr lang="en-IN" dirty="0" smtClean="0"/>
              <a:t> is calculated and inference is given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br>
              <a:rPr lang="en-IN" dirty="0" smtClean="0"/>
            </a:br>
            <a:r>
              <a:rPr lang="en-IN" dirty="0" smtClean="0"/>
              <a:t>MODELS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</a:p>
          <a:p>
            <a:r>
              <a:rPr lang="en-IN" dirty="0" smtClean="0"/>
              <a:t>SVR</a:t>
            </a:r>
          </a:p>
          <a:p>
            <a:r>
              <a:rPr lang="en-IN" dirty="0" smtClean="0"/>
              <a:t>RF</a:t>
            </a:r>
          </a:p>
          <a:p>
            <a:r>
              <a:rPr lang="en-IN" dirty="0" smtClean="0"/>
              <a:t>XGB</a:t>
            </a:r>
          </a:p>
          <a:p>
            <a:r>
              <a:rPr lang="en-IN" dirty="0" smtClean="0"/>
              <a:t>GBR</a:t>
            </a:r>
          </a:p>
          <a:p>
            <a:r>
              <a:rPr lang="en-IN" dirty="0" smtClean="0"/>
              <a:t>Multi output regression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793</TotalTime>
  <Words>184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Slide 1</vt:lpstr>
      <vt:lpstr>INTRODUCTION</vt:lpstr>
      <vt:lpstr>What is machine              learning?</vt:lpstr>
      <vt:lpstr>Energy Conservation:</vt:lpstr>
      <vt:lpstr>PREREQUISITES:</vt:lpstr>
      <vt:lpstr>Slide 6</vt:lpstr>
      <vt:lpstr>Slide 7</vt:lpstr>
      <vt:lpstr>Slide 8</vt:lpstr>
      <vt:lpstr>MACHINE LEARNING MODELS USED: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Lokesh</dc:creator>
  <cp:lastModifiedBy>Lokesh</cp:lastModifiedBy>
  <cp:revision>23</cp:revision>
  <dcterms:created xsi:type="dcterms:W3CDTF">2018-10-12T16:09:26Z</dcterms:created>
  <dcterms:modified xsi:type="dcterms:W3CDTF">2018-10-13T05:22:44Z</dcterms:modified>
</cp:coreProperties>
</file>