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86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52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9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825E-6BBF-42E3-982F-94A8837AD1E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6A43A-7B8C-45C3-9B5E-A6A7238D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51251-82E4-4A12-82AD-9A008320D0F2}"/>
              </a:ext>
            </a:extLst>
          </p:cNvPr>
          <p:cNvSpPr txBox="1"/>
          <p:nvPr/>
        </p:nvSpPr>
        <p:spPr>
          <a:xfrm>
            <a:off x="2245489" y="1817225"/>
            <a:ext cx="7176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Charity Funding Predictor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Deep Learning Neural Network - Report</a:t>
            </a:r>
          </a:p>
        </p:txBody>
      </p:sp>
    </p:spTree>
    <p:extLst>
      <p:ext uri="{BB962C8B-B14F-4D97-AF65-F5344CB8AC3E}">
        <p14:creationId xmlns:p14="http://schemas.microsoft.com/office/powerpoint/2010/main" val="11414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D2D8-A589-46C5-880A-025476F4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4115D-DFB5-48BF-BD7C-E98C35463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38594"/>
            <a:ext cx="8596669" cy="4534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For this assignment, our goal was to create an algorithm to predict whether the applicants will be successful in getting funded or not.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We were provided with the input file charity_data.csv which consisted of the following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EIN and NAME—Identification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APPLICATION_TYPE—Alphabet Soup application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AFFILIATION—Affiliated sector of 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CLASSIFICATION—Government organization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USE_CASE—Use case for funding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ORGANIZATION—Organization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STATUS—Active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INCOME_AMT—Income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SPECIAL_CONSIDERATIONS—Special consideration for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ASK_AMT—Funding amount requested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IS_SUCCESSFUL—Was the money used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objective was to identify a model which would have provided an accuracy of 75% or more.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8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D2D8-A589-46C5-880A-025476F4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4115D-DFB5-48BF-BD7C-E98C35463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54146"/>
            <a:ext cx="8596669" cy="3303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From the input file, following was converted to features, target or removed from the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dataframe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EIN and NAME - Removed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APPLICATION_TYPE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AFFILIATION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CLASSIFICATION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USE_CASE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ORGANIZATION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STATUS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INCOME_AMT - Feature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SPECIAL_CONSIDERATIONS - 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IS_SUCCESSFUL -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D2D8-A589-46C5-880A-025476F4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Training and Evaluating the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4115D-DFB5-48BF-BD7C-E98C35463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87563"/>
            <a:ext cx="8596669" cy="595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5 different models were created and following was the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8236A-5DF9-48A4-BA92-8BF9935C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74" y="2493921"/>
            <a:ext cx="6788337" cy="33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D2D8-A589-46C5-880A-025476F4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4115D-DFB5-48BF-BD7C-E98C35463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488102"/>
            <a:ext cx="8596669" cy="28109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original model provided the best accuracy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difference between the original and optimized models was reduction in feature. So, reducing the feature does not always improve the model accuracy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Processing some other columns might have resulted in the desired outcome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For this dataset increasing the Layers or Neurons cause a slight decay with the accuracy but remained within -1% tolerance of the original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Model 3 was the only model which caused 74% threshold on few occasion with training data, maybe hyper tuning some parameters for this model might have provided desired output </a:t>
            </a: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of accuracy &gt; 75%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4FDDF-56CF-4691-B838-D497F945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63" y="3947155"/>
            <a:ext cx="3785978" cy="24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8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328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Facet</vt:lpstr>
      <vt:lpstr>PowerPoint Presentation</vt:lpstr>
      <vt:lpstr>Overview</vt:lpstr>
      <vt:lpstr>Data Preprocessing</vt:lpstr>
      <vt:lpstr>Compiling Training and Evaluating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</dc:creator>
  <cp:lastModifiedBy>Ashutosh</cp:lastModifiedBy>
  <cp:revision>1</cp:revision>
  <dcterms:created xsi:type="dcterms:W3CDTF">2021-10-19T02:59:13Z</dcterms:created>
  <dcterms:modified xsi:type="dcterms:W3CDTF">2021-10-19T03:24:21Z</dcterms:modified>
</cp:coreProperties>
</file>