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0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planetsci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6" name="Picture 1" descr="Overlapping triangles forming a mountain-like design in different colors">
            <a:extLst>
              <a:ext uri="{FF2B5EF4-FFF2-40B4-BE49-F238E27FC236}">
                <a16:creationId xmlns:a16="http://schemas.microsoft.com/office/drawing/2014/main" id="{9E5A8742-C194-4EE4-A891-75DA72BC1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1" r="-1" b="5787"/>
          <a:stretch/>
        </p:blipFill>
        <p:spPr>
          <a:xfrm>
            <a:off x="9851" y="10"/>
            <a:ext cx="12188932" cy="685799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6D0BCA9-5326-4FFB-AE87-AB70EF4B9D15}"/>
              </a:ext>
            </a:extLst>
          </p:cNvPr>
          <p:cNvSpPr/>
          <p:nvPr/>
        </p:nvSpPr>
        <p:spPr>
          <a:xfrm>
            <a:off x="3792739" y="5250245"/>
            <a:ext cx="83739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MISSION TO MARS</a:t>
            </a:r>
          </a:p>
        </p:txBody>
      </p:sp>
    </p:spTree>
    <p:extLst>
      <p:ext uri="{BB962C8B-B14F-4D97-AF65-F5344CB8AC3E}">
        <p14:creationId xmlns:p14="http://schemas.microsoft.com/office/powerpoint/2010/main" val="3048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AF55F1-5C7A-499A-8B49-78C15259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180730"/>
            <a:ext cx="8099394" cy="542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A29D-1368-4DE0-BD2C-5F4BFFBC9215}"/>
              </a:ext>
            </a:extLst>
          </p:cNvPr>
          <p:cNvSpPr txBox="1"/>
          <p:nvPr/>
        </p:nvSpPr>
        <p:spPr>
          <a:xfrm>
            <a:off x="550416" y="266330"/>
            <a:ext cx="786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MISSION TO MARS: Initial Web page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45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BE7442B-469B-472A-B4D6-37C35367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97" y="1981200"/>
            <a:ext cx="9085205" cy="4660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D1C1F-C3EE-4CC7-9D1A-36C3D62D4620}"/>
              </a:ext>
            </a:extLst>
          </p:cNvPr>
          <p:cNvSpPr txBox="1"/>
          <p:nvPr/>
        </p:nvSpPr>
        <p:spPr>
          <a:xfrm>
            <a:off x="295275" y="215901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MISSION TO MARS: Initial Web page</a:t>
            </a:r>
          </a:p>
        </p:txBody>
      </p:sp>
    </p:spTree>
    <p:extLst>
      <p:ext uri="{BB962C8B-B14F-4D97-AF65-F5344CB8AC3E}">
        <p14:creationId xmlns:p14="http://schemas.microsoft.com/office/powerpoint/2010/main" val="370553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BF7FCE-FB4F-4CA2-AD85-D6DA477E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676042"/>
            <a:ext cx="7772400" cy="4896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ECB86-2D6E-40C5-B9F2-DC1A7DA7A0D1}"/>
              </a:ext>
            </a:extLst>
          </p:cNvPr>
          <p:cNvSpPr txBox="1"/>
          <p:nvPr/>
        </p:nvSpPr>
        <p:spPr>
          <a:xfrm>
            <a:off x="253014" y="172107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MISSION TO MARS: unsuccessful scraping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ED4F-E847-4F35-9C88-853C83185B98}"/>
              </a:ext>
            </a:extLst>
          </p:cNvPr>
          <p:cNvSpPr txBox="1"/>
          <p:nvPr/>
        </p:nvSpPr>
        <p:spPr>
          <a:xfrm>
            <a:off x="372862" y="1305017"/>
            <a:ext cx="33468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scraping function for website </a:t>
            </a:r>
            <a:r>
              <a:rPr lang="en-US" sz="1600" dirty="0">
                <a:hlinkClick r:id="rId3"/>
              </a:rPr>
              <a:t>https://redplanetscience.com/</a:t>
            </a:r>
            <a:r>
              <a:rPr lang="en-US" sz="1600" dirty="0"/>
              <a:t> is not stable. I have seen multiple test iteration where a failure was recorded.</a:t>
            </a:r>
          </a:p>
          <a:p>
            <a:endParaRPr lang="en-US" sz="1600" dirty="0"/>
          </a:p>
          <a:p>
            <a:r>
              <a:rPr lang="en-US" sz="1600" dirty="0"/>
              <a:t>I gave it a try a couple of minutes later and it worked as expected.</a:t>
            </a:r>
          </a:p>
        </p:txBody>
      </p:sp>
    </p:spTree>
    <p:extLst>
      <p:ext uri="{BB962C8B-B14F-4D97-AF65-F5344CB8AC3E}">
        <p14:creationId xmlns:p14="http://schemas.microsoft.com/office/powerpoint/2010/main" val="18122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53D95-2765-4BEC-ABD7-8DA7D803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609913"/>
            <a:ext cx="9067800" cy="5022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047B8-7AB9-4DCF-9E62-9592887E0CBB}"/>
              </a:ext>
            </a:extLst>
          </p:cNvPr>
          <p:cNvSpPr txBox="1"/>
          <p:nvPr/>
        </p:nvSpPr>
        <p:spPr>
          <a:xfrm>
            <a:off x="288524" y="303605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MISSION TO MARS: Successful scraping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777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FB84F"/>
      </a:accent1>
      <a:accent2>
        <a:srgbClr val="4AB632"/>
      </a:accent2>
      <a:accent3>
        <a:srgbClr val="84AE45"/>
      </a:accent3>
      <a:accent4>
        <a:srgbClr val="A7A537"/>
      </a:accent4>
      <a:accent5>
        <a:srgbClr val="E08F25"/>
      </a:accent5>
      <a:accent6>
        <a:srgbClr val="EB654E"/>
      </a:accent6>
      <a:hlink>
        <a:srgbClr val="AE699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</dc:creator>
  <cp:lastModifiedBy>Ashutosh</cp:lastModifiedBy>
  <cp:revision>2</cp:revision>
  <dcterms:created xsi:type="dcterms:W3CDTF">2021-08-14T16:55:44Z</dcterms:created>
  <dcterms:modified xsi:type="dcterms:W3CDTF">2021-08-16T21:16:02Z</dcterms:modified>
</cp:coreProperties>
</file>