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61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85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057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6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FAE6AF-0E8D-43C0-87B3-1CC1D71CAB4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80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8859"/>
          </a:xfrm>
        </p:spPr>
        <p:txBody>
          <a:bodyPr/>
          <a:lstStyle/>
          <a:p>
            <a:pPr algn="l"/>
            <a:r>
              <a:rPr lang="en-US" sz="3600" b="1" dirty="0"/>
              <a:t>BUSINESS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4216"/>
            <a:ext cx="9144000" cy="3033584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sz="3200" b="1" dirty="0"/>
              <a:t>A data engineering project on employees of the one of the big corporation from the 1980s and 1995s. In this project ,create end to end data pipeline and analyze the data</a:t>
            </a:r>
          </a:p>
        </p:txBody>
      </p:sp>
    </p:spTree>
    <p:extLst>
      <p:ext uri="{BB962C8B-B14F-4D97-AF65-F5344CB8AC3E}">
        <p14:creationId xmlns:p14="http://schemas.microsoft.com/office/powerpoint/2010/main" val="279716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957"/>
            <a:ext cx="8596668" cy="4657405"/>
          </a:xfrm>
        </p:spPr>
        <p:txBody>
          <a:bodyPr/>
          <a:lstStyle/>
          <a:p>
            <a:r>
              <a:rPr lang="en-US" dirty="0"/>
              <a:t>HISTOGRAM ON EMPLOYEE SALARY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0" y="1779374"/>
            <a:ext cx="8226208" cy="42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957"/>
            <a:ext cx="8596668" cy="4657405"/>
          </a:xfrm>
        </p:spPr>
        <p:txBody>
          <a:bodyPr/>
          <a:lstStyle/>
          <a:p>
            <a:r>
              <a:rPr lang="en-US" dirty="0"/>
              <a:t>AVERAGE SALARY WITH RESPECT TO TITLE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3514"/>
            <a:ext cx="8021823" cy="4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1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15081"/>
            <a:ext cx="8596668" cy="613719"/>
          </a:xfrm>
        </p:spPr>
        <p:txBody>
          <a:bodyPr>
            <a:noAutofit/>
          </a:bodyPr>
          <a:lstStyle/>
          <a:p>
            <a:r>
              <a:rPr lang="en-US" b="1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98357"/>
            <a:ext cx="8596668" cy="3212757"/>
          </a:xfrm>
        </p:spPr>
        <p:txBody>
          <a:bodyPr>
            <a:normAutofit/>
          </a:bodyPr>
          <a:lstStyle/>
          <a:p>
            <a:r>
              <a:rPr lang="en-US" dirty="0"/>
              <a:t>1. IN MYSQL Shell after creating the table and schema, loading the data in the tables.</a:t>
            </a:r>
          </a:p>
          <a:p>
            <a:r>
              <a:rPr lang="en-US" dirty="0"/>
              <a:t>2. Importing all tables in one go into HDFS from MYSQL.</a:t>
            </a:r>
          </a:p>
          <a:p>
            <a:r>
              <a:rPr lang="en-US" dirty="0"/>
              <a:t>3. Importing the table into SPARK from MYSQL.</a:t>
            </a:r>
          </a:p>
          <a:p>
            <a:r>
              <a:rPr lang="en-US" dirty="0"/>
              <a:t>4. Building the Machine Learning Model and creating ML pipeline(handling categorical variables, choosing best algorithms) .</a:t>
            </a:r>
          </a:p>
          <a:p>
            <a:r>
              <a:rPr lang="en-US" dirty="0"/>
              <a:t>5. Creating the entire data pipeline.</a:t>
            </a:r>
          </a:p>
        </p:txBody>
      </p:sp>
    </p:spTree>
    <p:extLst>
      <p:ext uri="{BB962C8B-B14F-4D97-AF65-F5344CB8AC3E}">
        <p14:creationId xmlns:p14="http://schemas.microsoft.com/office/powerpoint/2010/main" val="324740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6778"/>
          </a:xfrm>
        </p:spPr>
        <p:txBody>
          <a:bodyPr>
            <a:normAutofit/>
          </a:bodyPr>
          <a:lstStyle/>
          <a:p>
            <a:r>
              <a:rPr lang="en-US" b="1" dirty="0"/>
              <a:t>DATA USED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379"/>
            <a:ext cx="8886796" cy="4361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6 DIFFERENT CSV DATA FILES USED:</a:t>
            </a:r>
          </a:p>
          <a:p>
            <a:pPr>
              <a:buAutoNum type="arabicParenR"/>
            </a:pPr>
            <a:r>
              <a:rPr lang="en-US" sz="1600" b="1" u="sng" dirty="0"/>
              <a:t>EMPLOYEES </a:t>
            </a:r>
            <a:r>
              <a:rPr lang="en-US" sz="1600" dirty="0"/>
              <a:t>: </a:t>
            </a:r>
            <a:r>
              <a:rPr lang="en-US" sz="1600" b="1" dirty="0"/>
              <a:t>emp_no</a:t>
            </a:r>
            <a:r>
              <a:rPr lang="en-US" sz="1600" dirty="0"/>
              <a:t> – Integer – Not Null </a:t>
            </a:r>
            <a:r>
              <a:rPr lang="en-US" sz="1600" b="1" dirty="0"/>
              <a:t>emp_titles_id</a:t>
            </a:r>
            <a:r>
              <a:rPr lang="en-US" sz="1600" dirty="0"/>
              <a:t> – Not Null </a:t>
            </a:r>
            <a:r>
              <a:rPr lang="en-US" sz="1600" b="1" dirty="0"/>
              <a:t>birth_date</a:t>
            </a:r>
            <a:r>
              <a:rPr lang="en-US" sz="1600" dirty="0"/>
              <a:t> – Date Time – Not Null </a:t>
            </a:r>
            <a:r>
              <a:rPr lang="en-US" sz="1600" b="1" dirty="0"/>
              <a:t>first_name</a:t>
            </a:r>
            <a:r>
              <a:rPr lang="en-US" sz="1600" dirty="0"/>
              <a:t> - Character – Not Null </a:t>
            </a:r>
            <a:r>
              <a:rPr lang="en-US" sz="1600" b="1" dirty="0"/>
              <a:t>last_name</a:t>
            </a:r>
            <a:r>
              <a:rPr lang="en-US" sz="1600" dirty="0"/>
              <a:t> - Character – Not Null </a:t>
            </a:r>
            <a:r>
              <a:rPr lang="en-US" sz="1600" b="1" dirty="0"/>
              <a:t>sex</a:t>
            </a:r>
            <a:r>
              <a:rPr lang="en-US" sz="1600" dirty="0"/>
              <a:t> – Character – Not Null </a:t>
            </a:r>
            <a:r>
              <a:rPr lang="en-US" sz="1600" b="1" dirty="0"/>
              <a:t>hire_date</a:t>
            </a:r>
            <a:r>
              <a:rPr lang="en-US" sz="1600" dirty="0"/>
              <a:t> –Date Time -Not Null </a:t>
            </a:r>
            <a:r>
              <a:rPr lang="en-US" sz="1600" b="1" dirty="0"/>
              <a:t>no_of_projects</a:t>
            </a:r>
            <a:r>
              <a:rPr lang="en-US" sz="1600" dirty="0"/>
              <a:t> – Integer – Not Null </a:t>
            </a:r>
            <a:r>
              <a:rPr lang="en-US" sz="1600" b="1" dirty="0"/>
              <a:t>Last_performance_rating</a:t>
            </a:r>
            <a:r>
              <a:rPr lang="en-US" sz="1600" dirty="0"/>
              <a:t> – Character – Not Null </a:t>
            </a:r>
            <a:r>
              <a:rPr lang="en-US" sz="1600" b="1" dirty="0"/>
              <a:t>left</a:t>
            </a:r>
            <a:r>
              <a:rPr lang="en-US" sz="1600" dirty="0"/>
              <a:t>  – Boolean – Not Null </a:t>
            </a:r>
            <a:r>
              <a:rPr lang="en-US" sz="1600" b="1" dirty="0"/>
              <a:t>Last_date</a:t>
            </a:r>
            <a:r>
              <a:rPr lang="en-US" sz="1600" dirty="0"/>
              <a:t> - Date Time</a:t>
            </a:r>
          </a:p>
          <a:p>
            <a:pPr>
              <a:buAutoNum type="arabicParenR"/>
            </a:pPr>
            <a:r>
              <a:rPr lang="en-US" sz="1600" b="1" u="sng" dirty="0"/>
              <a:t>DEPARTMENTS</a:t>
            </a:r>
            <a:r>
              <a:rPr lang="en-US" sz="1600" dirty="0"/>
              <a:t>: </a:t>
            </a:r>
            <a:r>
              <a:rPr lang="en-US" sz="1600" b="1" dirty="0"/>
              <a:t>dept_no </a:t>
            </a:r>
            <a:r>
              <a:rPr lang="en-US" sz="1600" dirty="0"/>
              <a:t>- character – Not Null </a:t>
            </a:r>
            <a:r>
              <a:rPr lang="en-US" sz="1600" b="1" dirty="0" err="1"/>
              <a:t>dept_name</a:t>
            </a:r>
            <a:r>
              <a:rPr lang="en-US" sz="1600" dirty="0"/>
              <a:t> – Character – Not Null </a:t>
            </a:r>
          </a:p>
          <a:p>
            <a:pPr>
              <a:buAutoNum type="arabicParenR"/>
            </a:pPr>
            <a:r>
              <a:rPr lang="en-US" sz="1600" b="1" u="sng" dirty="0"/>
              <a:t>TITLES:</a:t>
            </a:r>
            <a:r>
              <a:rPr lang="en-US" sz="1600" b="1" dirty="0"/>
              <a:t>  title_id</a:t>
            </a:r>
            <a:r>
              <a:rPr lang="en-US" sz="1600" dirty="0"/>
              <a:t> – Character – Not Null </a:t>
            </a:r>
            <a:r>
              <a:rPr lang="en-US" sz="1600" b="1" dirty="0"/>
              <a:t>Title</a:t>
            </a:r>
            <a:r>
              <a:rPr lang="en-US" sz="1600" dirty="0"/>
              <a:t> – Character – Not Null</a:t>
            </a:r>
            <a:endParaRPr lang="en-US" sz="1600" b="1" u="sng" dirty="0"/>
          </a:p>
          <a:p>
            <a:pPr>
              <a:buAutoNum type="arabicParenR"/>
            </a:pPr>
            <a:r>
              <a:rPr lang="en-US" sz="1600" b="1" u="sng" dirty="0"/>
              <a:t>DEPARTMENT MANAGERS :</a:t>
            </a:r>
            <a:r>
              <a:rPr lang="en-US" sz="1600" dirty="0"/>
              <a:t> </a:t>
            </a:r>
            <a:r>
              <a:rPr lang="en-US" sz="1600" b="1" dirty="0"/>
              <a:t>dept_no</a:t>
            </a:r>
            <a:r>
              <a:rPr lang="en-US" sz="1600" dirty="0"/>
              <a:t> – character – Not Null </a:t>
            </a:r>
            <a:r>
              <a:rPr lang="en-US" sz="1600" b="1" dirty="0"/>
              <a:t>emp_no</a:t>
            </a:r>
            <a:r>
              <a:rPr lang="en-US" sz="1600" dirty="0"/>
              <a:t> – Integer – Not Null </a:t>
            </a:r>
            <a:endParaRPr lang="en-US" sz="1600" b="1" u="sng" dirty="0"/>
          </a:p>
          <a:p>
            <a:pPr>
              <a:buAutoNum type="arabicParenR"/>
            </a:pPr>
            <a:r>
              <a:rPr lang="en-US" sz="1600" b="1" u="sng" dirty="0"/>
              <a:t>DEPARTMENT EMPLOYEES </a:t>
            </a:r>
            <a:r>
              <a:rPr lang="en-US" sz="1600" dirty="0"/>
              <a:t>: </a:t>
            </a:r>
            <a:r>
              <a:rPr lang="en-US" sz="1600" b="1" dirty="0"/>
              <a:t>emp_no</a:t>
            </a:r>
            <a:r>
              <a:rPr lang="en-US" sz="1600" dirty="0"/>
              <a:t> – Integer – Not Null </a:t>
            </a:r>
            <a:r>
              <a:rPr lang="en-US" sz="1600" b="1" dirty="0"/>
              <a:t>dept_no</a:t>
            </a:r>
            <a:r>
              <a:rPr lang="en-US" sz="1600" dirty="0"/>
              <a:t> – character – Not Null </a:t>
            </a:r>
          </a:p>
          <a:p>
            <a:pPr>
              <a:buAutoNum type="arabicParenR"/>
            </a:pPr>
            <a:r>
              <a:rPr lang="en-US" sz="1600" b="1" u="sng" dirty="0"/>
              <a:t>SALARIES</a:t>
            </a:r>
            <a:r>
              <a:rPr lang="en-US" sz="1600" dirty="0"/>
              <a:t> : </a:t>
            </a:r>
            <a:r>
              <a:rPr lang="en-US" sz="1600" b="1" dirty="0"/>
              <a:t>emp_no</a:t>
            </a:r>
            <a:r>
              <a:rPr lang="en-US" sz="1600" dirty="0"/>
              <a:t> – Integer – Not Null </a:t>
            </a:r>
            <a:r>
              <a:rPr lang="en-US" sz="1600" b="1" dirty="0"/>
              <a:t>Salary</a:t>
            </a:r>
            <a:r>
              <a:rPr lang="en-US" sz="1600" dirty="0"/>
              <a:t> – Integer – Not Null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065"/>
          </a:xfrm>
        </p:spPr>
        <p:txBody>
          <a:bodyPr/>
          <a:lstStyle/>
          <a:p>
            <a:r>
              <a:rPr lang="en-US" b="1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9947"/>
            <a:ext cx="8596668" cy="4311416"/>
          </a:xfrm>
        </p:spPr>
        <p:txBody>
          <a:bodyPr>
            <a:normAutofit/>
          </a:bodyPr>
          <a:lstStyle/>
          <a:p>
            <a:r>
              <a:rPr lang="en-US" sz="2000" dirty="0"/>
              <a:t>- MySQL (to create database) </a:t>
            </a:r>
          </a:p>
          <a:p>
            <a:r>
              <a:rPr lang="en-US" sz="2000" dirty="0"/>
              <a:t>- Linux Commands 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Sqoop</a:t>
            </a:r>
            <a:r>
              <a:rPr lang="en-US" sz="2000" dirty="0"/>
              <a:t> (Transfer data from MySQL Server to HDFS/Hive) </a:t>
            </a:r>
          </a:p>
          <a:p>
            <a:r>
              <a:rPr lang="en-US" sz="2000" dirty="0"/>
              <a:t>- HDFS (to store the data) </a:t>
            </a:r>
          </a:p>
          <a:p>
            <a:r>
              <a:rPr lang="en-US" sz="2000" dirty="0"/>
              <a:t>- Hive (to create database) </a:t>
            </a:r>
          </a:p>
          <a:p>
            <a:r>
              <a:rPr lang="en-US" sz="2000" dirty="0"/>
              <a:t>- Impala (to perform the EDA) 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SparkSQL</a:t>
            </a:r>
            <a:r>
              <a:rPr lang="en-US" sz="2000" dirty="0"/>
              <a:t> (to perform the EDA) 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SparkML</a:t>
            </a:r>
            <a:r>
              <a:rPr lang="en-US" sz="2000" dirty="0"/>
              <a:t> (to perform model building) </a:t>
            </a:r>
          </a:p>
        </p:txBody>
      </p:sp>
    </p:spTree>
    <p:extLst>
      <p:ext uri="{BB962C8B-B14F-4D97-AF65-F5344CB8AC3E}">
        <p14:creationId xmlns:p14="http://schemas.microsoft.com/office/powerpoint/2010/main" val="38795715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8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 MODEL (DATA MODEL)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32084"/>
            <a:ext cx="8947150" cy="30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3849"/>
          </a:xfrm>
        </p:spPr>
        <p:txBody>
          <a:bodyPr/>
          <a:lstStyle/>
          <a:p>
            <a:r>
              <a:rPr lang="en-US" b="1" dirty="0"/>
              <a:t>ARCHITECTURE OF PIPELINE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3" y="2736056"/>
            <a:ext cx="7562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2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59243"/>
            <a:ext cx="8596668" cy="46821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Salary with respect to Title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97" y="2001795"/>
            <a:ext cx="6445138" cy="45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427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4023"/>
            <a:ext cx="8596668" cy="44473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SALARY WITH RESPECT TO GENDER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41" y="2767915"/>
            <a:ext cx="3719384" cy="35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1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0506"/>
            <a:ext cx="8596668" cy="897924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1469"/>
            <a:ext cx="8596668" cy="5089893"/>
          </a:xfrm>
        </p:spPr>
        <p:txBody>
          <a:bodyPr/>
          <a:lstStyle/>
          <a:p>
            <a:r>
              <a:rPr lang="en-US" b="1" dirty="0"/>
              <a:t>NUMBER OF PROJECTS DONE WITH RESPECT TO GENDER AND TITLE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19881"/>
            <a:ext cx="72927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2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427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1027"/>
            <a:ext cx="8596668" cy="4620335"/>
          </a:xfrm>
        </p:spPr>
        <p:txBody>
          <a:bodyPr/>
          <a:lstStyle/>
          <a:p>
            <a:r>
              <a:rPr lang="en-US" b="1" dirty="0"/>
              <a:t>NUMBER OF PROJECTS WITH RESPECT TO DEPARTMENT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8" y="2000638"/>
            <a:ext cx="6751317" cy="404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61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1030</TotalTime>
  <Words>426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BUSINESS OBJECTIVE</vt:lpstr>
      <vt:lpstr>DATA USED AND DESCRIPTION</vt:lpstr>
      <vt:lpstr>TECHNOLOGY USED</vt:lpstr>
      <vt:lpstr>ER MODEL (DATA MODEL)</vt:lpstr>
      <vt:lpstr>ARCHITECTURE OF PIPELINE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Objective</dc:title>
  <dc:creator>Windows User</dc:creator>
  <cp:lastModifiedBy>SHAIK SALAVUDDIN</cp:lastModifiedBy>
  <cp:revision>22</cp:revision>
  <dcterms:created xsi:type="dcterms:W3CDTF">2022-05-19T06:24:07Z</dcterms:created>
  <dcterms:modified xsi:type="dcterms:W3CDTF">2022-05-20T02:07:35Z</dcterms:modified>
</cp:coreProperties>
</file>