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60" r:id="rId5"/>
    <p:sldId id="263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7680CFB-914D-48A3-BCBD-4CA118882069}">
          <p14:sldIdLst>
            <p14:sldId id="262"/>
            <p14:sldId id="256"/>
            <p14:sldId id="259"/>
            <p14:sldId id="260"/>
            <p14:sldId id="263"/>
            <p14:sldId id="258"/>
          </p14:sldIdLst>
        </p14:section>
        <p14:section name="제목 없는 구역" id="{D4AD6E38-16C7-43A4-8904-232B9256895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F9"/>
    <a:srgbClr val="EFE7E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곽도혁(***1***006)" userId="cac3d582-f4b9-406d-91d1-d07b0f72a092" providerId="ADAL" clId="{FE881BEA-EADB-44F3-B688-1108C951D3D4}"/>
    <pc:docChg chg="undo redo custSel addSld delSld modSld sldOrd addSection modSection">
      <pc:chgData name="곽도혁(***1***006)" userId="cac3d582-f4b9-406d-91d1-d07b0f72a092" providerId="ADAL" clId="{FE881BEA-EADB-44F3-B688-1108C951D3D4}" dt="2021-07-24T12:58:41.959" v="2169"/>
      <pc:docMkLst>
        <pc:docMk/>
      </pc:docMkLst>
      <pc:sldChg chg="addSp delSp modSp new mod setBg">
        <pc:chgData name="곽도혁(***1***006)" userId="cac3d582-f4b9-406d-91d1-d07b0f72a092" providerId="ADAL" clId="{FE881BEA-EADB-44F3-B688-1108C951D3D4}" dt="2021-07-24T12:58:41.959" v="2169"/>
        <pc:sldMkLst>
          <pc:docMk/>
          <pc:sldMk cId="2301896261" sldId="256"/>
        </pc:sldMkLst>
        <pc:spChg chg="add mod">
          <ac:chgData name="곽도혁(***1***006)" userId="cac3d582-f4b9-406d-91d1-d07b0f72a092" providerId="ADAL" clId="{FE881BEA-EADB-44F3-B688-1108C951D3D4}" dt="2021-07-17T10:56:29.299" v="1117" actId="20577"/>
          <ac:spMkLst>
            <pc:docMk/>
            <pc:sldMk cId="2301896261" sldId="256"/>
            <ac:spMk id="2" creationId="{066C2884-DB2E-4CC9-8998-56E1ECD2C869}"/>
          </ac:spMkLst>
        </pc:spChg>
        <pc:spChg chg="del">
          <ac:chgData name="곽도혁(***1***006)" userId="cac3d582-f4b9-406d-91d1-d07b0f72a092" providerId="ADAL" clId="{FE881BEA-EADB-44F3-B688-1108C951D3D4}" dt="2021-07-17T07:18:00.673" v="1" actId="478"/>
          <ac:spMkLst>
            <pc:docMk/>
            <pc:sldMk cId="2301896261" sldId="256"/>
            <ac:spMk id="2" creationId="{C92B1EA7-F1E7-4276-BD94-680CC913E24E}"/>
          </ac:spMkLst>
        </pc:spChg>
        <pc:spChg chg="del">
          <ac:chgData name="곽도혁(***1***006)" userId="cac3d582-f4b9-406d-91d1-d07b0f72a092" providerId="ADAL" clId="{FE881BEA-EADB-44F3-B688-1108C951D3D4}" dt="2021-07-17T07:18:01.840" v="2" actId="478"/>
          <ac:spMkLst>
            <pc:docMk/>
            <pc:sldMk cId="2301896261" sldId="256"/>
            <ac:spMk id="3" creationId="{08A024B3-B1A8-4BBB-81B9-11233BDEF4AF}"/>
          </ac:spMkLst>
        </pc:spChg>
        <pc:spChg chg="add mod">
          <ac:chgData name="곽도혁(***1***006)" userId="cac3d582-f4b9-406d-91d1-d07b0f72a092" providerId="ADAL" clId="{FE881BEA-EADB-44F3-B688-1108C951D3D4}" dt="2021-07-17T07:39:15.578" v="996" actId="207"/>
          <ac:spMkLst>
            <pc:docMk/>
            <pc:sldMk cId="2301896261" sldId="256"/>
            <ac:spMk id="3" creationId="{B721BED5-B4A9-494B-AF53-E490F5F28DCD}"/>
          </ac:spMkLst>
        </pc:spChg>
        <pc:spChg chg="add mod">
          <ac:chgData name="곽도혁(***1***006)" userId="cac3d582-f4b9-406d-91d1-d07b0f72a092" providerId="ADAL" clId="{FE881BEA-EADB-44F3-B688-1108C951D3D4}" dt="2021-07-17T07:18:17.173" v="4" actId="207"/>
          <ac:spMkLst>
            <pc:docMk/>
            <pc:sldMk cId="2301896261" sldId="256"/>
            <ac:spMk id="4" creationId="{9A18999A-601C-4EC7-ABDC-F9164C5734BE}"/>
          </ac:spMkLst>
        </pc:spChg>
        <pc:spChg chg="add mod">
          <ac:chgData name="곽도혁(***1***006)" userId="cac3d582-f4b9-406d-91d1-d07b0f72a092" providerId="ADAL" clId="{FE881BEA-EADB-44F3-B688-1108C951D3D4}" dt="2021-07-17T07:45:00.239" v="1092" actId="1076"/>
          <ac:spMkLst>
            <pc:docMk/>
            <pc:sldMk cId="2301896261" sldId="256"/>
            <ac:spMk id="5" creationId="{519A2B6C-A7F3-49A2-833F-CFDC3F80A308}"/>
          </ac:spMkLst>
        </pc:spChg>
        <pc:spChg chg="add mod">
          <ac:chgData name="곽도혁(***1***006)" userId="cac3d582-f4b9-406d-91d1-d07b0f72a092" providerId="ADAL" clId="{FE881BEA-EADB-44F3-B688-1108C951D3D4}" dt="2021-07-17T07:44:31.215" v="1084" actId="14100"/>
          <ac:spMkLst>
            <pc:docMk/>
            <pc:sldMk cId="2301896261" sldId="256"/>
            <ac:spMk id="7" creationId="{43BE4A7D-7301-44F6-8CF0-B3118C28D356}"/>
          </ac:spMkLst>
        </pc:spChg>
        <pc:spChg chg="add mod">
          <ac:chgData name="곽도혁(***1***006)" userId="cac3d582-f4b9-406d-91d1-d07b0f72a092" providerId="ADAL" clId="{FE881BEA-EADB-44F3-B688-1108C951D3D4}" dt="2021-07-17T07:22:23.653" v="135" actId="20577"/>
          <ac:spMkLst>
            <pc:docMk/>
            <pc:sldMk cId="2301896261" sldId="256"/>
            <ac:spMk id="11" creationId="{D1B5BAB9-F310-447F-92CD-010AE2654DE5}"/>
          </ac:spMkLst>
        </pc:spChg>
        <pc:spChg chg="add mod">
          <ac:chgData name="곽도혁(***1***006)" userId="cac3d582-f4b9-406d-91d1-d07b0f72a092" providerId="ADAL" clId="{FE881BEA-EADB-44F3-B688-1108C951D3D4}" dt="2021-07-17T07:36:46.052" v="833" actId="13926"/>
          <ac:spMkLst>
            <pc:docMk/>
            <pc:sldMk cId="2301896261" sldId="256"/>
            <ac:spMk id="12" creationId="{EC034BA6-42CA-4AB0-AA78-F901891A1A4B}"/>
          </ac:spMkLst>
        </pc:spChg>
        <pc:spChg chg="add mod">
          <ac:chgData name="곽도혁(***1***006)" userId="cac3d582-f4b9-406d-91d1-d07b0f72a092" providerId="ADAL" clId="{FE881BEA-EADB-44F3-B688-1108C951D3D4}" dt="2021-07-17T07:43:59.922" v="1048" actId="208"/>
          <ac:spMkLst>
            <pc:docMk/>
            <pc:sldMk cId="2301896261" sldId="256"/>
            <ac:spMk id="13" creationId="{BC0A45F1-73BB-4F30-A949-174C0CBC4D00}"/>
          </ac:spMkLst>
        </pc:spChg>
        <pc:spChg chg="add mod">
          <ac:chgData name="곽도혁(***1***006)" userId="cac3d582-f4b9-406d-91d1-d07b0f72a092" providerId="ADAL" clId="{FE881BEA-EADB-44F3-B688-1108C951D3D4}" dt="2021-07-17T07:37:02.853" v="834" actId="13926"/>
          <ac:spMkLst>
            <pc:docMk/>
            <pc:sldMk cId="2301896261" sldId="256"/>
            <ac:spMk id="14" creationId="{9FD18A06-6C58-4551-8DD5-55CEA1DD0FB1}"/>
          </ac:spMkLst>
        </pc:spChg>
        <pc:spChg chg="add del mod">
          <ac:chgData name="곽도혁(***1***006)" userId="cac3d582-f4b9-406d-91d1-d07b0f72a092" providerId="ADAL" clId="{FE881BEA-EADB-44F3-B688-1108C951D3D4}" dt="2021-07-19T01:39:22.249" v="1939" actId="478"/>
          <ac:spMkLst>
            <pc:docMk/>
            <pc:sldMk cId="2301896261" sldId="256"/>
            <ac:spMk id="15" creationId="{4E7BE1EA-BE3C-4186-A7EC-685C9CF691DE}"/>
          </ac:spMkLst>
        </pc:spChg>
        <pc:spChg chg="add mod">
          <ac:chgData name="곽도혁(***1***006)" userId="cac3d582-f4b9-406d-91d1-d07b0f72a092" providerId="ADAL" clId="{FE881BEA-EADB-44F3-B688-1108C951D3D4}" dt="2021-07-17T10:56:35.848" v="1121" actId="20577"/>
          <ac:spMkLst>
            <pc:docMk/>
            <pc:sldMk cId="2301896261" sldId="256"/>
            <ac:spMk id="16" creationId="{9799840D-6E81-45A8-802A-F36F1399C167}"/>
          </ac:spMkLst>
        </pc:spChg>
        <pc:spChg chg="add mod">
          <ac:chgData name="곽도혁(***1***006)" userId="cac3d582-f4b9-406d-91d1-d07b0f72a092" providerId="ADAL" clId="{FE881BEA-EADB-44F3-B688-1108C951D3D4}" dt="2021-07-17T07:39:27.099" v="999" actId="1076"/>
          <ac:spMkLst>
            <pc:docMk/>
            <pc:sldMk cId="2301896261" sldId="256"/>
            <ac:spMk id="18" creationId="{A0AF1F55-C39C-4D94-A862-3DEE9573FCC0}"/>
          </ac:spMkLst>
        </pc:spChg>
        <pc:spChg chg="add mod">
          <ac:chgData name="곽도혁(***1***006)" userId="cac3d582-f4b9-406d-91d1-d07b0f72a092" providerId="ADAL" clId="{FE881BEA-EADB-44F3-B688-1108C951D3D4}" dt="2021-07-17T07:44:20.391" v="1082" actId="1076"/>
          <ac:spMkLst>
            <pc:docMk/>
            <pc:sldMk cId="2301896261" sldId="256"/>
            <ac:spMk id="19" creationId="{0C8F6210-FE04-4CD3-9FCD-FCF1DD071542}"/>
          </ac:spMkLst>
        </pc:spChg>
        <pc:spChg chg="add mod">
          <ac:chgData name="곽도혁(***1***006)" userId="cac3d582-f4b9-406d-91d1-d07b0f72a092" providerId="ADAL" clId="{FE881BEA-EADB-44F3-B688-1108C951D3D4}" dt="2021-07-17T07:44:43.942" v="1087" actId="14100"/>
          <ac:spMkLst>
            <pc:docMk/>
            <pc:sldMk cId="2301896261" sldId="256"/>
            <ac:spMk id="20" creationId="{B2C5CF56-E518-4F40-98AA-6D4EAF13BA86}"/>
          </ac:spMkLst>
        </pc:spChg>
        <pc:spChg chg="add mod">
          <ac:chgData name="곽도혁(***1***006)" userId="cac3d582-f4b9-406d-91d1-d07b0f72a092" providerId="ADAL" clId="{FE881BEA-EADB-44F3-B688-1108C951D3D4}" dt="2021-07-17T07:44:54.937" v="1091" actId="14100"/>
          <ac:spMkLst>
            <pc:docMk/>
            <pc:sldMk cId="2301896261" sldId="256"/>
            <ac:spMk id="21" creationId="{08676E48-FEC9-47D6-821E-4C9D92131B5C}"/>
          </ac:spMkLst>
        </pc:spChg>
        <pc:spChg chg="add mod">
          <ac:chgData name="곽도혁(***1***006)" userId="cac3d582-f4b9-406d-91d1-d07b0f72a092" providerId="ADAL" clId="{FE881BEA-EADB-44F3-B688-1108C951D3D4}" dt="2021-07-17T07:34:28.805" v="796" actId="14100"/>
          <ac:spMkLst>
            <pc:docMk/>
            <pc:sldMk cId="2301896261" sldId="256"/>
            <ac:spMk id="25" creationId="{03487ADB-FAA6-4577-AC3C-84B2C5FCC4FA}"/>
          </ac:spMkLst>
        </pc:spChg>
        <pc:spChg chg="add del mod">
          <ac:chgData name="곽도혁(***1***006)" userId="cac3d582-f4b9-406d-91d1-d07b0f72a092" providerId="ADAL" clId="{FE881BEA-EADB-44F3-B688-1108C951D3D4}" dt="2021-07-17T07:37:35.592" v="837" actId="478"/>
          <ac:spMkLst>
            <pc:docMk/>
            <pc:sldMk cId="2301896261" sldId="256"/>
            <ac:spMk id="26" creationId="{5A725E47-27F5-4344-A976-9B8CD6845C26}"/>
          </ac:spMkLst>
        </pc:spChg>
        <pc:cxnChg chg="add mod">
          <ac:chgData name="곽도혁(***1***006)" userId="cac3d582-f4b9-406d-91d1-d07b0f72a092" providerId="ADAL" clId="{FE881BEA-EADB-44F3-B688-1108C951D3D4}" dt="2021-07-17T07:19:42.135" v="9" actId="14100"/>
          <ac:cxnSpMkLst>
            <pc:docMk/>
            <pc:sldMk cId="2301896261" sldId="256"/>
            <ac:cxnSpMk id="6" creationId="{C6282E72-C1FF-45F7-85FE-1716A54EAE56}"/>
          </ac:cxnSpMkLst>
        </pc:cxnChg>
        <pc:cxnChg chg="add mod">
          <ac:chgData name="곽도혁(***1***006)" userId="cac3d582-f4b9-406d-91d1-d07b0f72a092" providerId="ADAL" clId="{FE881BEA-EADB-44F3-B688-1108C951D3D4}" dt="2021-07-17T07:19:38.152" v="8" actId="14100"/>
          <ac:cxnSpMkLst>
            <pc:docMk/>
            <pc:sldMk cId="2301896261" sldId="256"/>
            <ac:cxnSpMk id="8" creationId="{F104EC65-A685-4830-B697-A5B42A495557}"/>
          </ac:cxnSpMkLst>
        </pc:cxnChg>
        <pc:cxnChg chg="add">
          <ac:chgData name="곽도혁(***1***006)" userId="cac3d582-f4b9-406d-91d1-d07b0f72a092" providerId="ADAL" clId="{FE881BEA-EADB-44F3-B688-1108C951D3D4}" dt="2021-07-17T07:33:22.518" v="776" actId="11529"/>
          <ac:cxnSpMkLst>
            <pc:docMk/>
            <pc:sldMk cId="2301896261" sldId="256"/>
            <ac:cxnSpMk id="17" creationId="{8CB6BB74-8A41-47AD-9068-A21BDA14285B}"/>
          </ac:cxnSpMkLst>
        </pc:cxnChg>
        <pc:cxnChg chg="add del mod">
          <ac:chgData name="곽도혁(***1***006)" userId="cac3d582-f4b9-406d-91d1-d07b0f72a092" providerId="ADAL" clId="{FE881BEA-EADB-44F3-B688-1108C951D3D4}" dt="2021-07-17T07:33:50.079" v="781" actId="478"/>
          <ac:cxnSpMkLst>
            <pc:docMk/>
            <pc:sldMk cId="2301896261" sldId="256"/>
            <ac:cxnSpMk id="19" creationId="{E68BEC2E-309F-4552-9F03-CEDF118EBB38}"/>
          </ac:cxnSpMkLst>
        </pc:cxnChg>
        <pc:cxnChg chg="add mod">
          <ac:chgData name="곽도혁(***1***006)" userId="cac3d582-f4b9-406d-91d1-d07b0f72a092" providerId="ADAL" clId="{FE881BEA-EADB-44F3-B688-1108C951D3D4}" dt="2021-07-17T07:34:07.737" v="783" actId="1582"/>
          <ac:cxnSpMkLst>
            <pc:docMk/>
            <pc:sldMk cId="2301896261" sldId="256"/>
            <ac:cxnSpMk id="24" creationId="{16E6B610-F397-4D1D-A333-69194FC3CE6B}"/>
          </ac:cxnSpMkLst>
        </pc:cxnChg>
      </pc:sldChg>
      <pc:sldChg chg="new del">
        <pc:chgData name="곽도혁(***1***006)" userId="cac3d582-f4b9-406d-91d1-d07b0f72a092" providerId="ADAL" clId="{FE881BEA-EADB-44F3-B688-1108C951D3D4}" dt="2021-07-17T07:25:28.526" v="350" actId="47"/>
        <pc:sldMkLst>
          <pc:docMk/>
          <pc:sldMk cId="1566172471" sldId="257"/>
        </pc:sldMkLst>
      </pc:sldChg>
      <pc:sldChg chg="addSp delSp modSp mod ord setBg">
        <pc:chgData name="곽도혁(***1***006)" userId="cac3d582-f4b9-406d-91d1-d07b0f72a092" providerId="ADAL" clId="{FE881BEA-EADB-44F3-B688-1108C951D3D4}" dt="2021-07-24T12:39:37.346" v="2167"/>
        <pc:sldMkLst>
          <pc:docMk/>
          <pc:sldMk cId="1317908778" sldId="258"/>
        </pc:sldMkLst>
        <pc:spChg chg="add mod">
          <ac:chgData name="곽도혁(***1***006)" userId="cac3d582-f4b9-406d-91d1-d07b0f72a092" providerId="ADAL" clId="{FE881BEA-EADB-44F3-B688-1108C951D3D4}" dt="2021-07-17T11:20:17.598" v="1646"/>
          <ac:spMkLst>
            <pc:docMk/>
            <pc:sldMk cId="1317908778" sldId="258"/>
            <ac:spMk id="2" creationId="{9CE52DF7-0F03-459D-80C7-FB371B968D09}"/>
          </ac:spMkLst>
        </pc:spChg>
        <pc:spChg chg="add mod">
          <ac:chgData name="곽도혁(***1***006)" userId="cac3d582-f4b9-406d-91d1-d07b0f72a092" providerId="ADAL" clId="{FE881BEA-EADB-44F3-B688-1108C951D3D4}" dt="2021-07-17T07:37:07.335" v="835" actId="13926"/>
          <ac:spMkLst>
            <pc:docMk/>
            <pc:sldMk cId="1317908778" sldId="258"/>
            <ac:spMk id="3" creationId="{FEA9BD56-C96A-4A38-B963-53D49EA03E56}"/>
          </ac:spMkLst>
        </pc:spChg>
        <pc:spChg chg="add mod">
          <ac:chgData name="곽도혁(***1***006)" userId="cac3d582-f4b9-406d-91d1-d07b0f72a092" providerId="ADAL" clId="{FE881BEA-EADB-44F3-B688-1108C951D3D4}" dt="2021-07-17T07:44:07.034" v="1049" actId="208"/>
          <ac:spMkLst>
            <pc:docMk/>
            <pc:sldMk cId="1317908778" sldId="258"/>
            <ac:spMk id="7" creationId="{BB291D8D-F85F-424A-A447-6BFA28D42366}"/>
          </ac:spMkLst>
        </pc:spChg>
        <pc:spChg chg="add mod">
          <ac:chgData name="곽도혁(***1***006)" userId="cac3d582-f4b9-406d-91d1-d07b0f72a092" providerId="ADAL" clId="{FE881BEA-EADB-44F3-B688-1108C951D3D4}" dt="2021-07-17T11:20:01.907" v="1614"/>
          <ac:spMkLst>
            <pc:docMk/>
            <pc:sldMk cId="1317908778" sldId="258"/>
            <ac:spMk id="10" creationId="{885168F7-FEC2-4391-9A91-538F941CE57C}"/>
          </ac:spMkLst>
        </pc:spChg>
        <pc:spChg chg="del mod">
          <ac:chgData name="곽도혁(***1***006)" userId="cac3d582-f4b9-406d-91d1-d07b0f72a092" providerId="ADAL" clId="{FE881BEA-EADB-44F3-B688-1108C951D3D4}" dt="2021-07-17T07:26:30.770" v="392" actId="478"/>
          <ac:spMkLst>
            <pc:docMk/>
            <pc:sldMk cId="1317908778" sldId="258"/>
            <ac:spMk id="12" creationId="{EC034BA6-42CA-4AB0-AA78-F901891A1A4B}"/>
          </ac:spMkLst>
        </pc:spChg>
        <pc:picChg chg="add del mod">
          <ac:chgData name="곽도혁(***1***006)" userId="cac3d582-f4b9-406d-91d1-d07b0f72a092" providerId="ADAL" clId="{FE881BEA-EADB-44F3-B688-1108C951D3D4}" dt="2021-07-24T12:38:57.795" v="2164"/>
          <ac:picMkLst>
            <pc:docMk/>
            <pc:sldMk cId="1317908778" sldId="258"/>
            <ac:picMk id="12" creationId="{CAF8E787-59A5-4E30-8379-F4FBF58E5D86}"/>
          </ac:picMkLst>
        </pc:picChg>
        <pc:picChg chg="add del mod">
          <ac:chgData name="곽도혁(***1***006)" userId="cac3d582-f4b9-406d-91d1-d07b0f72a092" providerId="ADAL" clId="{FE881BEA-EADB-44F3-B688-1108C951D3D4}" dt="2021-07-24T12:38:57.795" v="2164"/>
          <ac:picMkLst>
            <pc:docMk/>
            <pc:sldMk cId="1317908778" sldId="258"/>
            <ac:picMk id="14" creationId="{9FBFE9FD-71C3-42A2-AFBA-75809B20ED6B}"/>
          </ac:picMkLst>
        </pc:picChg>
        <pc:picChg chg="add del mod">
          <ac:chgData name="곽도혁(***1***006)" userId="cac3d582-f4b9-406d-91d1-d07b0f72a092" providerId="ADAL" clId="{FE881BEA-EADB-44F3-B688-1108C951D3D4}" dt="2021-07-24T12:38:57.795" v="2164"/>
          <ac:picMkLst>
            <pc:docMk/>
            <pc:sldMk cId="1317908778" sldId="258"/>
            <ac:picMk id="16" creationId="{BDC8EF02-31B3-49E4-AC12-4E92FBF70B9C}"/>
          </ac:picMkLst>
        </pc:picChg>
        <pc:cxnChg chg="mod">
          <ac:chgData name="곽도혁(***1***006)" userId="cac3d582-f4b9-406d-91d1-d07b0f72a092" providerId="ADAL" clId="{FE881BEA-EADB-44F3-B688-1108C951D3D4}" dt="2021-07-17T07:31:08.786" v="690" actId="1035"/>
          <ac:cxnSpMkLst>
            <pc:docMk/>
            <pc:sldMk cId="1317908778" sldId="258"/>
            <ac:cxnSpMk id="6" creationId="{C6282E72-C1FF-45F7-85FE-1716A54EAE56}"/>
          </ac:cxnSpMkLst>
        </pc:cxnChg>
        <pc:cxnChg chg="add mod">
          <ac:chgData name="곽도혁(***1***006)" userId="cac3d582-f4b9-406d-91d1-d07b0f72a092" providerId="ADAL" clId="{FE881BEA-EADB-44F3-B688-1108C951D3D4}" dt="2021-07-17T11:19:57.249" v="1613"/>
          <ac:cxnSpMkLst>
            <pc:docMk/>
            <pc:sldMk cId="1317908778" sldId="258"/>
            <ac:cxnSpMk id="9" creationId="{F2A476B5-CCFB-4F6C-823B-10E101CA640E}"/>
          </ac:cxnSpMkLst>
        </pc:cxnChg>
      </pc:sldChg>
      <pc:sldChg chg="addSp delSp modSp mod">
        <pc:chgData name="곽도혁(***1***006)" userId="cac3d582-f4b9-406d-91d1-d07b0f72a092" providerId="ADAL" clId="{FE881BEA-EADB-44F3-B688-1108C951D3D4}" dt="2021-07-17T14:32:24.629" v="1647" actId="20577"/>
        <pc:sldMkLst>
          <pc:docMk/>
          <pc:sldMk cId="3493762401" sldId="259"/>
        </pc:sldMkLst>
        <pc:spChg chg="mod">
          <ac:chgData name="곽도혁(***1***006)" userId="cac3d582-f4b9-406d-91d1-d07b0f72a092" providerId="ADAL" clId="{FE881BEA-EADB-44F3-B688-1108C951D3D4}" dt="2021-07-17T14:32:24.629" v="1647" actId="20577"/>
          <ac:spMkLst>
            <pc:docMk/>
            <pc:sldMk cId="3493762401" sldId="259"/>
            <ac:spMk id="2" creationId="{066C2884-DB2E-4CC9-8998-56E1ECD2C869}"/>
          </ac:spMkLst>
        </pc:spChg>
        <pc:spChg chg="del">
          <ac:chgData name="곽도혁(***1***006)" userId="cac3d582-f4b9-406d-91d1-d07b0f72a092" providerId="ADAL" clId="{FE881BEA-EADB-44F3-B688-1108C951D3D4}" dt="2021-07-17T11:07:22.315" v="1222" actId="478"/>
          <ac:spMkLst>
            <pc:docMk/>
            <pc:sldMk cId="3493762401" sldId="259"/>
            <ac:spMk id="5" creationId="{519A2B6C-A7F3-49A2-833F-CFDC3F80A308}"/>
          </ac:spMkLst>
        </pc:spChg>
        <pc:spChg chg="add del mod">
          <ac:chgData name="곽도혁(***1***006)" userId="cac3d582-f4b9-406d-91d1-d07b0f72a092" providerId="ADAL" clId="{FE881BEA-EADB-44F3-B688-1108C951D3D4}" dt="2021-07-17T11:17:30.584" v="1387" actId="478"/>
          <ac:spMkLst>
            <pc:docMk/>
            <pc:sldMk cId="3493762401" sldId="259"/>
            <ac:spMk id="9" creationId="{3422E026-19BA-4221-9AAA-A83773378CD4}"/>
          </ac:spMkLst>
        </pc:spChg>
        <pc:spChg chg="mod">
          <ac:chgData name="곽도혁(***1***006)" userId="cac3d582-f4b9-406d-91d1-d07b0f72a092" providerId="ADAL" clId="{FE881BEA-EADB-44F3-B688-1108C951D3D4}" dt="2021-07-17T11:06:53.203" v="1206"/>
          <ac:spMkLst>
            <pc:docMk/>
            <pc:sldMk cId="3493762401" sldId="259"/>
            <ac:spMk id="16" creationId="{9799840D-6E81-45A8-802A-F36F1399C167}"/>
          </ac:spMkLst>
        </pc:spChg>
        <pc:spChg chg="mod">
          <ac:chgData name="곽도혁(***1***006)" userId="cac3d582-f4b9-406d-91d1-d07b0f72a092" providerId="ADAL" clId="{FE881BEA-EADB-44F3-B688-1108C951D3D4}" dt="2021-07-17T11:18:05.528" v="1504" actId="1037"/>
          <ac:spMkLst>
            <pc:docMk/>
            <pc:sldMk cId="3493762401" sldId="259"/>
            <ac:spMk id="18" creationId="{A0AF1F55-C39C-4D94-A862-3DEE9573FCC0}"/>
          </ac:spMkLst>
        </pc:spChg>
        <pc:cxnChg chg="add del mod">
          <ac:chgData name="곽도혁(***1***006)" userId="cac3d582-f4b9-406d-91d1-d07b0f72a092" providerId="ADAL" clId="{FE881BEA-EADB-44F3-B688-1108C951D3D4}" dt="2021-07-17T11:19:46.036" v="1612" actId="478"/>
          <ac:cxnSpMkLst>
            <pc:docMk/>
            <pc:sldMk cId="3493762401" sldId="259"/>
            <ac:cxnSpMk id="22" creationId="{FAFBBFA9-4214-4853-A03B-395DA0CF6F6F}"/>
          </ac:cxnSpMkLst>
        </pc:cxnChg>
      </pc:sldChg>
      <pc:sldChg chg="addSp delSp modSp mod ord">
        <pc:chgData name="곽도혁(***1***006)" userId="cac3d582-f4b9-406d-91d1-d07b0f72a092" providerId="ADAL" clId="{FE881BEA-EADB-44F3-B688-1108C951D3D4}" dt="2021-07-19T03:27:12.863" v="2143" actId="13926"/>
        <pc:sldMkLst>
          <pc:docMk/>
          <pc:sldMk cId="1130049000" sldId="260"/>
        </pc:sldMkLst>
        <pc:spChg chg="del">
          <ac:chgData name="곽도혁(***1***006)" userId="cac3d582-f4b9-406d-91d1-d07b0f72a092" providerId="ADAL" clId="{FE881BEA-EADB-44F3-B688-1108C951D3D4}" dt="2021-07-19T01:35:19.854" v="1657" actId="478"/>
          <ac:spMkLst>
            <pc:docMk/>
            <pc:sldMk cId="1130049000" sldId="260"/>
            <ac:spMk id="2" creationId="{066C2884-DB2E-4CC9-8998-56E1ECD2C869}"/>
          </ac:spMkLst>
        </pc:spChg>
        <pc:spChg chg="add mod">
          <ac:chgData name="곽도혁(***1***006)" userId="cac3d582-f4b9-406d-91d1-d07b0f72a092" providerId="ADAL" clId="{FE881BEA-EADB-44F3-B688-1108C951D3D4}" dt="2021-07-19T03:27:12.863" v="2143" actId="13926"/>
          <ac:spMkLst>
            <pc:docMk/>
            <pc:sldMk cId="1130049000" sldId="260"/>
            <ac:spMk id="5" creationId="{931A16B0-0E9C-427F-9639-3839F68AB308}"/>
          </ac:spMkLst>
        </pc:spChg>
        <pc:spChg chg="add mod">
          <ac:chgData name="곽도혁(***1***006)" userId="cac3d582-f4b9-406d-91d1-d07b0f72a092" providerId="ADAL" clId="{FE881BEA-EADB-44F3-B688-1108C951D3D4}" dt="2021-07-19T01:37:59.530" v="1903" actId="403"/>
          <ac:spMkLst>
            <pc:docMk/>
            <pc:sldMk cId="1130049000" sldId="260"/>
            <ac:spMk id="9" creationId="{25889DB6-B099-4D56-91D8-3AAA63A0A019}"/>
          </ac:spMkLst>
        </pc:spChg>
        <pc:spChg chg="add mod">
          <ac:chgData name="곽도혁(***1***006)" userId="cac3d582-f4b9-406d-91d1-d07b0f72a092" providerId="ADAL" clId="{FE881BEA-EADB-44F3-B688-1108C951D3D4}" dt="2021-07-19T01:38:40.328" v="1925" actId="1076"/>
          <ac:spMkLst>
            <pc:docMk/>
            <pc:sldMk cId="1130049000" sldId="260"/>
            <ac:spMk id="10" creationId="{0A4453EC-127B-4A37-8F50-C5541C47601D}"/>
          </ac:spMkLst>
        </pc:spChg>
        <pc:spChg chg="mod">
          <ac:chgData name="곽도혁(***1***006)" userId="cac3d582-f4b9-406d-91d1-d07b0f72a092" providerId="ADAL" clId="{FE881BEA-EADB-44F3-B688-1108C951D3D4}" dt="2021-07-19T01:39:12.652" v="1938" actId="13926"/>
          <ac:spMkLst>
            <pc:docMk/>
            <pc:sldMk cId="1130049000" sldId="260"/>
            <ac:spMk id="12" creationId="{EC034BA6-42CA-4AB0-AA78-F901891A1A4B}"/>
          </ac:spMkLst>
        </pc:spChg>
        <pc:spChg chg="mod">
          <ac:chgData name="곽도혁(***1***006)" userId="cac3d582-f4b9-406d-91d1-d07b0f72a092" providerId="ADAL" clId="{FE881BEA-EADB-44F3-B688-1108C951D3D4}" dt="2021-07-19T03:26:54.687" v="2140" actId="13926"/>
          <ac:spMkLst>
            <pc:docMk/>
            <pc:sldMk cId="1130049000" sldId="260"/>
            <ac:spMk id="16" creationId="{9799840D-6E81-45A8-802A-F36F1399C167}"/>
          </ac:spMkLst>
        </pc:spChg>
        <pc:spChg chg="del">
          <ac:chgData name="곽도혁(***1***006)" userId="cac3d582-f4b9-406d-91d1-d07b0f72a092" providerId="ADAL" clId="{FE881BEA-EADB-44F3-B688-1108C951D3D4}" dt="2021-07-19T01:35:21.078" v="1658" actId="478"/>
          <ac:spMkLst>
            <pc:docMk/>
            <pc:sldMk cId="1130049000" sldId="260"/>
            <ac:spMk id="18" creationId="{A0AF1F55-C39C-4D94-A862-3DEE9573FCC0}"/>
          </ac:spMkLst>
        </pc:spChg>
        <pc:spChg chg="add mod">
          <ac:chgData name="곽도혁(***1***006)" userId="cac3d582-f4b9-406d-91d1-d07b0f72a092" providerId="ADAL" clId="{FE881BEA-EADB-44F3-B688-1108C951D3D4}" dt="2021-07-19T03:26:25.564" v="2139" actId="14100"/>
          <ac:spMkLst>
            <pc:docMk/>
            <pc:sldMk cId="1130049000" sldId="260"/>
            <ac:spMk id="26" creationId="{C9B2EBDC-BD35-4F68-A4EA-E36E8160A654}"/>
          </ac:spMkLst>
        </pc:spChg>
        <pc:cxnChg chg="add mod">
          <ac:chgData name="곽도혁(***1***006)" userId="cac3d582-f4b9-406d-91d1-d07b0f72a092" providerId="ADAL" clId="{FE881BEA-EADB-44F3-B688-1108C951D3D4}" dt="2021-07-19T01:49:46.047" v="1952" actId="1035"/>
          <ac:cxnSpMkLst>
            <pc:docMk/>
            <pc:sldMk cId="1130049000" sldId="260"/>
            <ac:cxnSpMk id="23" creationId="{70C0FEC4-EAD6-42C0-AC39-7B4BAFCE69F9}"/>
          </ac:cxnSpMkLst>
        </pc:cxnChg>
      </pc:sldChg>
      <pc:sldChg chg="addSp delSp modSp new del mod">
        <pc:chgData name="곽도혁(***1***006)" userId="cac3d582-f4b9-406d-91d1-d07b0f72a092" providerId="ADAL" clId="{FE881BEA-EADB-44F3-B688-1108C951D3D4}" dt="2021-07-19T03:17:50.850" v="1977" actId="47"/>
        <pc:sldMkLst>
          <pc:docMk/>
          <pc:sldMk cId="267704042" sldId="261"/>
        </pc:sldMkLst>
        <pc:spChg chg="del">
          <ac:chgData name="곽도혁(***1***006)" userId="cac3d582-f4b9-406d-91d1-d07b0f72a092" providerId="ADAL" clId="{FE881BEA-EADB-44F3-B688-1108C951D3D4}" dt="2021-07-19T03:11:54.189" v="1954" actId="478"/>
          <ac:spMkLst>
            <pc:docMk/>
            <pc:sldMk cId="267704042" sldId="261"/>
            <ac:spMk id="2" creationId="{E5576DC3-A5DB-44E6-982B-74D08DE07358}"/>
          </ac:spMkLst>
        </pc:spChg>
        <pc:spChg chg="del">
          <ac:chgData name="곽도혁(***1***006)" userId="cac3d582-f4b9-406d-91d1-d07b0f72a092" providerId="ADAL" clId="{FE881BEA-EADB-44F3-B688-1108C951D3D4}" dt="2021-07-19T03:11:55.378" v="1955" actId="478"/>
          <ac:spMkLst>
            <pc:docMk/>
            <pc:sldMk cId="267704042" sldId="261"/>
            <ac:spMk id="3" creationId="{62E9F854-1AFF-49AB-B009-6AD0CC3D9976}"/>
          </ac:spMkLst>
        </pc:spChg>
        <pc:spChg chg="add">
          <ac:chgData name="곽도혁(***1***006)" userId="cac3d582-f4b9-406d-91d1-d07b0f72a092" providerId="ADAL" clId="{FE881BEA-EADB-44F3-B688-1108C951D3D4}" dt="2021-07-19T03:12:16.149" v="1957" actId="11529"/>
          <ac:spMkLst>
            <pc:docMk/>
            <pc:sldMk cId="267704042" sldId="261"/>
            <ac:spMk id="6" creationId="{66644AE3-3079-41AB-B74B-5FC448BF6B96}"/>
          </ac:spMkLst>
        </pc:spChg>
        <pc:spChg chg="add mod">
          <ac:chgData name="곽도혁(***1***006)" userId="cac3d582-f4b9-406d-91d1-d07b0f72a092" providerId="ADAL" clId="{FE881BEA-EADB-44F3-B688-1108C951D3D4}" dt="2021-07-19T03:12:36.745" v="1962" actId="14100"/>
          <ac:spMkLst>
            <pc:docMk/>
            <pc:sldMk cId="267704042" sldId="261"/>
            <ac:spMk id="7" creationId="{75850AD5-2BAF-4AA3-8A0C-C17C95FCDBFA}"/>
          </ac:spMkLst>
        </pc:spChg>
        <pc:spChg chg="add mod">
          <ac:chgData name="곽도혁(***1***006)" userId="cac3d582-f4b9-406d-91d1-d07b0f72a092" providerId="ADAL" clId="{FE881BEA-EADB-44F3-B688-1108C951D3D4}" dt="2021-07-19T03:12:59.824" v="1970" actId="14100"/>
          <ac:spMkLst>
            <pc:docMk/>
            <pc:sldMk cId="267704042" sldId="261"/>
            <ac:spMk id="8" creationId="{73E90F4A-0A00-46EB-9723-D212174E62A7}"/>
          </ac:spMkLst>
        </pc:spChg>
        <pc:picChg chg="add mod">
          <ac:chgData name="곽도혁(***1***006)" userId="cac3d582-f4b9-406d-91d1-d07b0f72a092" providerId="ADAL" clId="{FE881BEA-EADB-44F3-B688-1108C951D3D4}" dt="2021-07-19T03:12:45.066" v="1965" actId="1076"/>
          <ac:picMkLst>
            <pc:docMk/>
            <pc:sldMk cId="267704042" sldId="261"/>
            <ac:picMk id="5" creationId="{7FF0C6B9-09E1-4319-B19D-66EAD33E714A}"/>
          </ac:picMkLst>
        </pc:picChg>
        <pc:picChg chg="add del">
          <ac:chgData name="곽도혁(***1***006)" userId="cac3d582-f4b9-406d-91d1-d07b0f72a092" providerId="ADAL" clId="{FE881BEA-EADB-44F3-B688-1108C951D3D4}" dt="2021-07-19T03:14:59.054" v="1972" actId="478"/>
          <ac:picMkLst>
            <pc:docMk/>
            <pc:sldMk cId="267704042" sldId="261"/>
            <ac:picMk id="10" creationId="{4AF5918F-39F5-49DB-BB59-5303C1C5570F}"/>
          </ac:picMkLst>
        </pc:picChg>
      </pc:sldChg>
      <pc:sldChg chg="addSp delSp modSp new mod ord">
        <pc:chgData name="곽도혁(***1***006)" userId="cac3d582-f4b9-406d-91d1-d07b0f72a092" providerId="ADAL" clId="{FE881BEA-EADB-44F3-B688-1108C951D3D4}" dt="2021-07-20T03:20:37.227" v="2154" actId="20577"/>
        <pc:sldMkLst>
          <pc:docMk/>
          <pc:sldMk cId="3593318796" sldId="262"/>
        </pc:sldMkLst>
        <pc:spChg chg="del">
          <ac:chgData name="곽도혁(***1***006)" userId="cac3d582-f4b9-406d-91d1-d07b0f72a092" providerId="ADAL" clId="{FE881BEA-EADB-44F3-B688-1108C951D3D4}" dt="2021-07-19T03:17:45.604" v="1975" actId="478"/>
          <ac:spMkLst>
            <pc:docMk/>
            <pc:sldMk cId="3593318796" sldId="262"/>
            <ac:spMk id="2" creationId="{B4CF9A08-BFB6-425E-9CC7-BC1F94E03F5E}"/>
          </ac:spMkLst>
        </pc:spChg>
        <pc:spChg chg="add mod">
          <ac:chgData name="곽도혁(***1***006)" userId="cac3d582-f4b9-406d-91d1-d07b0f72a092" providerId="ADAL" clId="{FE881BEA-EADB-44F3-B688-1108C951D3D4}" dt="2021-07-20T03:20:37.227" v="2154" actId="20577"/>
          <ac:spMkLst>
            <pc:docMk/>
            <pc:sldMk cId="3593318796" sldId="262"/>
            <ac:spMk id="2" creationId="{E1DA551B-06E9-4F91-8703-0DAA4C86A330}"/>
          </ac:spMkLst>
        </pc:spChg>
        <pc:spChg chg="del">
          <ac:chgData name="곽도혁(***1***006)" userId="cac3d582-f4b9-406d-91d1-d07b0f72a092" providerId="ADAL" clId="{FE881BEA-EADB-44F3-B688-1108C951D3D4}" dt="2021-07-19T03:17:44.367" v="1974" actId="478"/>
          <ac:spMkLst>
            <pc:docMk/>
            <pc:sldMk cId="3593318796" sldId="262"/>
            <ac:spMk id="3" creationId="{BAA75EFD-84F2-40A4-8301-09001D4283D3}"/>
          </ac:spMkLst>
        </pc:spChg>
        <pc:spChg chg="add">
          <ac:chgData name="곽도혁(***1***006)" userId="cac3d582-f4b9-406d-91d1-d07b0f72a092" providerId="ADAL" clId="{FE881BEA-EADB-44F3-B688-1108C951D3D4}" dt="2021-07-19T03:18:08.329" v="1978" actId="11529"/>
          <ac:spMkLst>
            <pc:docMk/>
            <pc:sldMk cId="3593318796" sldId="262"/>
            <ac:spMk id="6" creationId="{64D1E928-ED14-4D31-B618-9D1AD275B946}"/>
          </ac:spMkLst>
        </pc:spChg>
        <pc:spChg chg="add">
          <ac:chgData name="곽도혁(***1***006)" userId="cac3d582-f4b9-406d-91d1-d07b0f72a092" providerId="ADAL" clId="{FE881BEA-EADB-44F3-B688-1108C951D3D4}" dt="2021-07-19T03:18:20.847" v="1979" actId="11529"/>
          <ac:spMkLst>
            <pc:docMk/>
            <pc:sldMk cId="3593318796" sldId="262"/>
            <ac:spMk id="7" creationId="{A55EE705-29AC-47A7-AF2B-0AA25D08246C}"/>
          </ac:spMkLst>
        </pc:spChg>
        <pc:spChg chg="add mod">
          <ac:chgData name="곽도혁(***1***006)" userId="cac3d582-f4b9-406d-91d1-d07b0f72a092" providerId="ADAL" clId="{FE881BEA-EADB-44F3-B688-1108C951D3D4}" dt="2021-07-19T03:21:04.518" v="2007" actId="14100"/>
          <ac:spMkLst>
            <pc:docMk/>
            <pc:sldMk cId="3593318796" sldId="262"/>
            <ac:spMk id="10" creationId="{15B93916-7F95-46F5-80CD-DBA349FDD5F5}"/>
          </ac:spMkLst>
        </pc:spChg>
        <pc:spChg chg="add del">
          <ac:chgData name="곽도혁(***1***006)" userId="cac3d582-f4b9-406d-91d1-d07b0f72a092" providerId="ADAL" clId="{FE881BEA-EADB-44F3-B688-1108C951D3D4}" dt="2021-07-19T03:18:50.156" v="1984" actId="478"/>
          <ac:spMkLst>
            <pc:docMk/>
            <pc:sldMk cId="3593318796" sldId="262"/>
            <ac:spMk id="11" creationId="{D59C1E77-D064-4F78-8716-C5C80B808DF4}"/>
          </ac:spMkLst>
        </pc:spChg>
        <pc:spChg chg="add mod">
          <ac:chgData name="곽도혁(***1***006)" userId="cac3d582-f4b9-406d-91d1-d07b0f72a092" providerId="ADAL" clId="{FE881BEA-EADB-44F3-B688-1108C951D3D4}" dt="2021-07-19T03:21:17.310" v="2038" actId="1037"/>
          <ac:spMkLst>
            <pc:docMk/>
            <pc:sldMk cId="3593318796" sldId="262"/>
            <ac:spMk id="12" creationId="{744A3B66-8288-4392-B815-1B4C0917F83E}"/>
          </ac:spMkLst>
        </pc:spChg>
        <pc:spChg chg="add mod">
          <ac:chgData name="곽도혁(***1***006)" userId="cac3d582-f4b9-406d-91d1-d07b0f72a092" providerId="ADAL" clId="{FE881BEA-EADB-44F3-B688-1108C951D3D4}" dt="2021-07-19T03:20:31.114" v="1999" actId="1076"/>
          <ac:spMkLst>
            <pc:docMk/>
            <pc:sldMk cId="3593318796" sldId="262"/>
            <ac:spMk id="13" creationId="{C7B6B3DE-77AB-41C6-BEE2-9944BB60C3F9}"/>
          </ac:spMkLst>
        </pc:spChg>
        <pc:spChg chg="add mod">
          <ac:chgData name="곽도혁(***1***006)" userId="cac3d582-f4b9-406d-91d1-d07b0f72a092" providerId="ADAL" clId="{FE881BEA-EADB-44F3-B688-1108C951D3D4}" dt="2021-07-19T03:21:09.964" v="2009" actId="1076"/>
          <ac:spMkLst>
            <pc:docMk/>
            <pc:sldMk cId="3593318796" sldId="262"/>
            <ac:spMk id="14" creationId="{6C243787-74DE-4836-B6D2-638B8B1EBD55}"/>
          </ac:spMkLst>
        </pc:spChg>
        <pc:spChg chg="add mod">
          <ac:chgData name="곽도혁(***1***006)" userId="cac3d582-f4b9-406d-91d1-d07b0f72a092" providerId="ADAL" clId="{FE881BEA-EADB-44F3-B688-1108C951D3D4}" dt="2021-07-19T03:21:36.627" v="2044" actId="1076"/>
          <ac:spMkLst>
            <pc:docMk/>
            <pc:sldMk cId="3593318796" sldId="262"/>
            <ac:spMk id="15" creationId="{AA1599E2-1A57-4161-BFC5-4D36FB670533}"/>
          </ac:spMkLst>
        </pc:spChg>
        <pc:spChg chg="add del mod">
          <ac:chgData name="곽도혁(***1***006)" userId="cac3d582-f4b9-406d-91d1-d07b0f72a092" providerId="ADAL" clId="{FE881BEA-EADB-44F3-B688-1108C951D3D4}" dt="2021-07-19T03:21:53.895" v="2050" actId="478"/>
          <ac:spMkLst>
            <pc:docMk/>
            <pc:sldMk cId="3593318796" sldId="262"/>
            <ac:spMk id="16" creationId="{B3CEACBD-4111-443C-9ADF-CB6EB955C1BF}"/>
          </ac:spMkLst>
        </pc:spChg>
        <pc:spChg chg="add del">
          <ac:chgData name="곽도혁(***1***006)" userId="cac3d582-f4b9-406d-91d1-d07b0f72a092" providerId="ADAL" clId="{FE881BEA-EADB-44F3-B688-1108C951D3D4}" dt="2021-07-19T03:22:53.779" v="2054" actId="478"/>
          <ac:spMkLst>
            <pc:docMk/>
            <pc:sldMk cId="3593318796" sldId="262"/>
            <ac:spMk id="17" creationId="{5DE6BD68-37FB-41CE-B12E-7D9B97F24326}"/>
          </ac:spMkLst>
        </pc:spChg>
        <pc:spChg chg="add mod">
          <ac:chgData name="곽도혁(***1***006)" userId="cac3d582-f4b9-406d-91d1-d07b0f72a092" providerId="ADAL" clId="{FE881BEA-EADB-44F3-B688-1108C951D3D4}" dt="2021-07-19T03:23:15.061" v="2112"/>
          <ac:spMkLst>
            <pc:docMk/>
            <pc:sldMk cId="3593318796" sldId="262"/>
            <ac:spMk id="18" creationId="{F88FAAC2-C646-4F63-80FE-9141C1FD687A}"/>
          </ac:spMkLst>
        </pc:spChg>
        <pc:spChg chg="add mod">
          <ac:chgData name="곽도혁(***1***006)" userId="cac3d582-f4b9-406d-91d1-d07b0f72a092" providerId="ADAL" clId="{FE881BEA-EADB-44F3-B688-1108C951D3D4}" dt="2021-07-19T03:23:59.984" v="2119" actId="14100"/>
          <ac:spMkLst>
            <pc:docMk/>
            <pc:sldMk cId="3593318796" sldId="262"/>
            <ac:spMk id="19" creationId="{A9C46EC6-D977-4EE2-8C6F-A4F99BDA6C26}"/>
          </ac:spMkLst>
        </pc:spChg>
        <pc:spChg chg="add mod">
          <ac:chgData name="곽도혁(***1***006)" userId="cac3d582-f4b9-406d-91d1-d07b0f72a092" providerId="ADAL" clId="{FE881BEA-EADB-44F3-B688-1108C951D3D4}" dt="2021-07-19T03:24:11.190" v="2123" actId="14100"/>
          <ac:spMkLst>
            <pc:docMk/>
            <pc:sldMk cId="3593318796" sldId="262"/>
            <ac:spMk id="20" creationId="{429ADDBB-77B8-4948-A248-0E58CF9535D1}"/>
          </ac:spMkLst>
        </pc:spChg>
        <pc:spChg chg="add mod">
          <ac:chgData name="곽도혁(***1***006)" userId="cac3d582-f4b9-406d-91d1-d07b0f72a092" providerId="ADAL" clId="{FE881BEA-EADB-44F3-B688-1108C951D3D4}" dt="2021-07-19T03:24:27.906" v="2128" actId="14100"/>
          <ac:spMkLst>
            <pc:docMk/>
            <pc:sldMk cId="3593318796" sldId="262"/>
            <ac:spMk id="21" creationId="{936010FC-8FC9-41ED-AA5A-6B8DA3FD3839}"/>
          </ac:spMkLst>
        </pc:spChg>
        <pc:spChg chg="add mod">
          <ac:chgData name="곽도혁(***1***006)" userId="cac3d582-f4b9-406d-91d1-d07b0f72a092" providerId="ADAL" clId="{FE881BEA-EADB-44F3-B688-1108C951D3D4}" dt="2021-07-19T03:24:42.666" v="2132" actId="14100"/>
          <ac:spMkLst>
            <pc:docMk/>
            <pc:sldMk cId="3593318796" sldId="262"/>
            <ac:spMk id="22" creationId="{431FF0E4-45EC-4762-8E70-9EFC8A6FEF13}"/>
          </ac:spMkLst>
        </pc:spChg>
        <pc:picChg chg="add mod ord">
          <ac:chgData name="곽도혁(***1***006)" userId="cac3d582-f4b9-406d-91d1-d07b0f72a092" providerId="ADAL" clId="{FE881BEA-EADB-44F3-B688-1108C951D3D4}" dt="2021-07-19T03:24:17.776" v="2125" actId="1076"/>
          <ac:picMkLst>
            <pc:docMk/>
            <pc:sldMk cId="3593318796" sldId="262"/>
            <ac:picMk id="5" creationId="{D66C4FF7-1412-4950-B539-2972C62D96AF}"/>
          </ac:picMkLst>
        </pc:picChg>
        <pc:picChg chg="add del">
          <ac:chgData name="곽도혁(***1***006)" userId="cac3d582-f4b9-406d-91d1-d07b0f72a092" providerId="ADAL" clId="{FE881BEA-EADB-44F3-B688-1108C951D3D4}" dt="2021-07-19T03:18:29.661" v="1981" actId="22"/>
          <ac:picMkLst>
            <pc:docMk/>
            <pc:sldMk cId="3593318796" sldId="262"/>
            <ac:picMk id="9" creationId="{D7737987-C59D-449F-99DA-3BA3A629E6BE}"/>
          </ac:picMkLst>
        </pc:picChg>
      </pc:sldChg>
      <pc:sldChg chg="addSp delSp modSp new mod ord">
        <pc:chgData name="곽도혁(***1***006)" userId="cac3d582-f4b9-406d-91d1-d07b0f72a092" providerId="ADAL" clId="{FE881BEA-EADB-44F3-B688-1108C951D3D4}" dt="2021-07-20T03:38:49.110" v="2162" actId="1076"/>
        <pc:sldMkLst>
          <pc:docMk/>
          <pc:sldMk cId="565442560" sldId="263"/>
        </pc:sldMkLst>
        <pc:spChg chg="del">
          <ac:chgData name="곽도혁(***1***006)" userId="cac3d582-f4b9-406d-91d1-d07b0f72a092" providerId="ADAL" clId="{FE881BEA-EADB-44F3-B688-1108C951D3D4}" dt="2021-07-20T03:38:43.687" v="2159" actId="478"/>
          <ac:spMkLst>
            <pc:docMk/>
            <pc:sldMk cId="565442560" sldId="263"/>
            <ac:spMk id="2" creationId="{6D88EF3D-5465-4DC2-ADBF-3F213DC26E63}"/>
          </ac:spMkLst>
        </pc:spChg>
        <pc:spChg chg="del">
          <ac:chgData name="곽도혁(***1***006)" userId="cac3d582-f4b9-406d-91d1-d07b0f72a092" providerId="ADAL" clId="{FE881BEA-EADB-44F3-B688-1108C951D3D4}" dt="2021-07-20T03:38:45.015" v="2160" actId="478"/>
          <ac:spMkLst>
            <pc:docMk/>
            <pc:sldMk cId="565442560" sldId="263"/>
            <ac:spMk id="3" creationId="{CC675FC3-A29D-4982-BFA6-F42E49E8FFA3}"/>
          </ac:spMkLst>
        </pc:spChg>
        <pc:picChg chg="add mod">
          <ac:chgData name="곽도혁(***1***006)" userId="cac3d582-f4b9-406d-91d1-d07b0f72a092" providerId="ADAL" clId="{FE881BEA-EADB-44F3-B688-1108C951D3D4}" dt="2021-07-20T03:38:49.110" v="2162" actId="1076"/>
          <ac:picMkLst>
            <pc:docMk/>
            <pc:sldMk cId="565442560" sldId="263"/>
            <ac:picMk id="5" creationId="{1A28A681-DDF5-4B30-80C6-948179BDDAC0}"/>
          </ac:picMkLst>
        </pc:picChg>
      </pc:sldChg>
      <pc:sldChg chg="new del">
        <pc:chgData name="곽도혁(***1***006)" userId="cac3d582-f4b9-406d-91d1-d07b0f72a092" providerId="ADAL" clId="{FE881BEA-EADB-44F3-B688-1108C951D3D4}" dt="2021-07-24T12:39:11.785" v="2166" actId="47"/>
        <pc:sldMkLst>
          <pc:docMk/>
          <pc:sldMk cId="3222159027" sldId="264"/>
        </pc:sldMkLst>
      </pc:sldChg>
      <pc:sldChg chg="del">
        <pc:chgData name="곽도혁(***1***006)" userId="cac3d582-f4b9-406d-91d1-d07b0f72a092" providerId="ADAL" clId="{FE881BEA-EADB-44F3-B688-1108C951D3D4}" dt="2021-07-24T12:39:40.022" v="2168" actId="47"/>
        <pc:sldMkLst>
          <pc:docMk/>
          <pc:sldMk cId="3114309749" sldId="265"/>
        </pc:sldMkLst>
      </pc:sldChg>
      <pc:sldMasterChg chg="addSldLayout">
        <pc:chgData name="곽도혁(***1***006)" userId="cac3d582-f4b9-406d-91d1-d07b0f72a092" providerId="ADAL" clId="{FE881BEA-EADB-44F3-B688-1108C951D3D4}" dt="2021-07-17T07:17:57.564" v="0" actId="680"/>
        <pc:sldMasterMkLst>
          <pc:docMk/>
          <pc:sldMasterMk cId="365317545" sldId="2147483648"/>
        </pc:sldMasterMkLst>
        <pc:sldLayoutChg chg="add">
          <pc:chgData name="곽도혁(***1***006)" userId="cac3d582-f4b9-406d-91d1-d07b0f72a092" providerId="ADAL" clId="{FE881BEA-EADB-44F3-B688-1108C951D3D4}" dt="2021-07-17T07:17:57.564" v="0" actId="680"/>
          <pc:sldLayoutMkLst>
            <pc:docMk/>
            <pc:sldMasterMk cId="365317545" sldId="2147483648"/>
            <pc:sldLayoutMk cId="30768909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354E8-61AA-4D37-8CDF-609BA9F94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958B1B-3F22-4533-8DF2-7708B9D3B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768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1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fcl.kau.ac.kr/m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class-biz.co.kr/portfolio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6C4FF7-1412-4950-B539-2972C62D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26" y="0"/>
            <a:ext cx="379406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4D1E928-ED14-4D31-B618-9D1AD275B946}"/>
              </a:ext>
            </a:extLst>
          </p:cNvPr>
          <p:cNvSpPr/>
          <p:nvPr/>
        </p:nvSpPr>
        <p:spPr>
          <a:xfrm>
            <a:off x="4198967" y="90488"/>
            <a:ext cx="3794065" cy="1905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5EE705-29AC-47A7-AF2B-0AA25D08246C}"/>
              </a:ext>
            </a:extLst>
          </p:cNvPr>
          <p:cNvSpPr/>
          <p:nvPr/>
        </p:nvSpPr>
        <p:spPr>
          <a:xfrm>
            <a:off x="4198967" y="1995488"/>
            <a:ext cx="379406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B93916-7F95-46F5-80CD-DBA349FDD5F5}"/>
              </a:ext>
            </a:extLst>
          </p:cNvPr>
          <p:cNvSpPr/>
          <p:nvPr/>
        </p:nvSpPr>
        <p:spPr>
          <a:xfrm>
            <a:off x="4232304" y="3843338"/>
            <a:ext cx="3794065" cy="442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4A3B66-8288-4392-B815-1B4C0917F83E}"/>
              </a:ext>
            </a:extLst>
          </p:cNvPr>
          <p:cNvSpPr/>
          <p:nvPr/>
        </p:nvSpPr>
        <p:spPr>
          <a:xfrm>
            <a:off x="4051316" y="2424111"/>
            <a:ext cx="3794065" cy="140493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B6B3DE-77AB-41C6-BEE2-9944BB60C3F9}"/>
              </a:ext>
            </a:extLst>
          </p:cNvPr>
          <p:cNvSpPr/>
          <p:nvPr/>
        </p:nvSpPr>
        <p:spPr>
          <a:xfrm>
            <a:off x="4198965" y="2438400"/>
            <a:ext cx="3794065" cy="266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243787-74DE-4836-B6D2-638B8B1EBD55}"/>
              </a:ext>
            </a:extLst>
          </p:cNvPr>
          <p:cNvSpPr/>
          <p:nvPr/>
        </p:nvSpPr>
        <p:spPr>
          <a:xfrm>
            <a:off x="4058472" y="3843338"/>
            <a:ext cx="3794065" cy="243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1599E2-1A57-4161-BFC5-4D36FB670533}"/>
              </a:ext>
            </a:extLst>
          </p:cNvPr>
          <p:cNvSpPr/>
          <p:nvPr/>
        </p:nvSpPr>
        <p:spPr>
          <a:xfrm>
            <a:off x="4237066" y="6181724"/>
            <a:ext cx="3794065" cy="695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FAAC2-C646-4F63-80FE-9141C1FD687A}"/>
              </a:ext>
            </a:extLst>
          </p:cNvPr>
          <p:cNvSpPr txBox="1"/>
          <p:nvPr/>
        </p:nvSpPr>
        <p:spPr>
          <a:xfrm>
            <a:off x="530605" y="832949"/>
            <a:ext cx="2149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웹사이트</a:t>
            </a:r>
            <a:endParaRPr lang="en-US" altLang="ko-KR" dirty="0"/>
          </a:p>
          <a:p>
            <a:r>
              <a:rPr lang="ko-KR" altLang="en-US" dirty="0"/>
              <a:t>레이아웃</a:t>
            </a:r>
            <a:endParaRPr lang="en-US" altLang="ko-KR" dirty="0"/>
          </a:p>
          <a:p>
            <a:r>
              <a:rPr lang="ko-KR" altLang="en-US" dirty="0"/>
              <a:t>연습연습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9C46EC6-D977-4EE2-8C6F-A4F99BDA6C26}"/>
              </a:ext>
            </a:extLst>
          </p:cNvPr>
          <p:cNvSpPr/>
          <p:nvPr/>
        </p:nvSpPr>
        <p:spPr>
          <a:xfrm>
            <a:off x="4276725" y="528637"/>
            <a:ext cx="622300" cy="30431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9ADDBB-77B8-4948-A248-0E58CF9535D1}"/>
              </a:ext>
            </a:extLst>
          </p:cNvPr>
          <p:cNvSpPr/>
          <p:nvPr/>
        </p:nvSpPr>
        <p:spPr>
          <a:xfrm>
            <a:off x="4308475" y="847237"/>
            <a:ext cx="1225550" cy="58993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6010FC-8FC9-41ED-AA5A-6B8DA3FD3839}"/>
              </a:ext>
            </a:extLst>
          </p:cNvPr>
          <p:cNvSpPr/>
          <p:nvPr/>
        </p:nvSpPr>
        <p:spPr>
          <a:xfrm>
            <a:off x="5197475" y="138600"/>
            <a:ext cx="2743200" cy="172353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1FF0E4-45EC-4762-8E70-9EFC8A6FEF13}"/>
              </a:ext>
            </a:extLst>
          </p:cNvPr>
          <p:cNvSpPr/>
          <p:nvPr/>
        </p:nvSpPr>
        <p:spPr>
          <a:xfrm>
            <a:off x="4337050" y="1847848"/>
            <a:ext cx="3409950" cy="11808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A551B-06E9-4F91-8703-0DAA4C86A330}"/>
              </a:ext>
            </a:extLst>
          </p:cNvPr>
          <p:cNvSpPr txBox="1"/>
          <p:nvPr/>
        </p:nvSpPr>
        <p:spPr>
          <a:xfrm>
            <a:off x="178913" y="5551488"/>
            <a:ext cx="3095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hlinkClick r:id="rId3"/>
              </a:rPr>
              <a:t>http://hfcl.kau.ac.kr/main</a:t>
            </a:r>
            <a:endParaRPr lang="en-US" altLang="ko-KR" sz="1100" dirty="0"/>
          </a:p>
          <a:p>
            <a:r>
              <a:rPr lang="en-US" altLang="ko-KR" sz="1100" dirty="0">
                <a:hlinkClick r:id="rId4"/>
              </a:rPr>
              <a:t>http://mclass-biz.co.kr/portfolio.php</a:t>
            </a:r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933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18999A-601C-4EC7-ABDC-F9164C5734BE}"/>
              </a:ext>
            </a:extLst>
          </p:cNvPr>
          <p:cNvSpPr/>
          <p:nvPr/>
        </p:nvSpPr>
        <p:spPr>
          <a:xfrm>
            <a:off x="4724400" y="0"/>
            <a:ext cx="4381500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282E72-C1FF-45F7-85FE-1716A54EAE56}"/>
              </a:ext>
            </a:extLst>
          </p:cNvPr>
          <p:cNvCxnSpPr>
            <a:cxnSpLocks/>
          </p:cNvCxnSpPr>
          <p:nvPr/>
        </p:nvCxnSpPr>
        <p:spPr>
          <a:xfrm>
            <a:off x="4724400" y="5880100"/>
            <a:ext cx="438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04EC65-A685-4830-B697-A5B42A495557}"/>
              </a:ext>
            </a:extLst>
          </p:cNvPr>
          <p:cNvCxnSpPr>
            <a:cxnSpLocks/>
          </p:cNvCxnSpPr>
          <p:nvPr/>
        </p:nvCxnSpPr>
        <p:spPr>
          <a:xfrm>
            <a:off x="4724400" y="390525"/>
            <a:ext cx="438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B5BAB9-F310-447F-92CD-010AE2654DE5}"/>
              </a:ext>
            </a:extLst>
          </p:cNvPr>
          <p:cNvSpPr txBox="1"/>
          <p:nvPr/>
        </p:nvSpPr>
        <p:spPr>
          <a:xfrm>
            <a:off x="4686300" y="88900"/>
            <a:ext cx="45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Sunnysideup</a:t>
            </a:r>
            <a:r>
              <a:rPr lang="en-US" altLang="ko-KR" sz="1200" dirty="0"/>
              <a:t>                                          WORK  ABOUT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34BA6-42CA-4AB0-AA78-F901891A1A4B}"/>
              </a:ext>
            </a:extLst>
          </p:cNvPr>
          <p:cNvSpPr txBox="1"/>
          <p:nvPr/>
        </p:nvSpPr>
        <p:spPr>
          <a:xfrm>
            <a:off x="4975860" y="685800"/>
            <a:ext cx="265176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안녕하세요 </a:t>
            </a:r>
            <a:r>
              <a:rPr lang="en-US" altLang="ko-KR" sz="1050" dirty="0"/>
              <a:t>! </a:t>
            </a:r>
            <a:r>
              <a:rPr lang="ko-KR" altLang="en-US" sz="1050" dirty="0"/>
              <a:t>제이름은 </a:t>
            </a:r>
            <a:r>
              <a:rPr lang="en-US" altLang="ko-KR" sz="1050" dirty="0">
                <a:highlight>
                  <a:srgbClr val="FFFF00"/>
                </a:highlight>
              </a:rPr>
              <a:t>&lt;</a:t>
            </a:r>
            <a:r>
              <a:rPr lang="ko-KR" altLang="en-US" sz="1050" dirty="0" err="1">
                <a:highlight>
                  <a:srgbClr val="FFFF00"/>
                </a:highlight>
              </a:rPr>
              <a:t>곽도혁입니다</a:t>
            </a:r>
            <a:r>
              <a:rPr lang="en-US" altLang="ko-KR" sz="1050" dirty="0">
                <a:highlight>
                  <a:srgbClr val="FFFF00"/>
                </a:highlight>
              </a:rPr>
              <a:t>&gt;</a:t>
            </a:r>
          </a:p>
          <a:p>
            <a:r>
              <a:rPr lang="en-US" altLang="ko-KR" sz="1050" dirty="0">
                <a:highlight>
                  <a:srgbClr val="00FF00"/>
                </a:highlight>
              </a:rPr>
              <a:t>&lt;</a:t>
            </a:r>
            <a:r>
              <a:rPr lang="ko-KR" altLang="en-US" sz="1050" dirty="0">
                <a:highlight>
                  <a:srgbClr val="00FF00"/>
                </a:highlight>
              </a:rPr>
              <a:t>아무것도</a:t>
            </a:r>
            <a:r>
              <a:rPr lang="en-US" altLang="ko-KR" sz="1050" dirty="0">
                <a:highlight>
                  <a:srgbClr val="00FF00"/>
                </a:highlight>
              </a:rPr>
              <a:t>&gt; </a:t>
            </a:r>
            <a:r>
              <a:rPr lang="ko-KR" altLang="en-US" sz="1050" dirty="0"/>
              <a:t>하지 않으면</a:t>
            </a:r>
            <a:endParaRPr lang="en-US" altLang="ko-KR" sz="1050" dirty="0"/>
          </a:p>
          <a:p>
            <a:r>
              <a:rPr lang="en-US" altLang="ko-KR" sz="1050" dirty="0">
                <a:highlight>
                  <a:srgbClr val="00FFFF"/>
                </a:highlight>
              </a:rPr>
              <a:t>&lt;</a:t>
            </a:r>
            <a:r>
              <a:rPr lang="ko-KR" altLang="en-US" sz="1050" dirty="0" err="1">
                <a:highlight>
                  <a:srgbClr val="00FFFF"/>
                </a:highlight>
              </a:rPr>
              <a:t>아무일도</a:t>
            </a:r>
            <a:r>
              <a:rPr lang="en-US" altLang="ko-KR" sz="1050" dirty="0">
                <a:highlight>
                  <a:srgbClr val="00FFFF"/>
                </a:highlight>
              </a:rPr>
              <a:t>&gt; </a:t>
            </a:r>
            <a:r>
              <a:rPr lang="ko-KR" altLang="en-US" sz="1050" dirty="0"/>
              <a:t>일어나지 않는다</a:t>
            </a:r>
            <a:r>
              <a:rPr lang="en-US" altLang="ko-KR" sz="1050" dirty="0"/>
              <a:t>.</a:t>
            </a:r>
          </a:p>
          <a:p>
            <a:endParaRPr lang="en-US" altLang="ko-KR" sz="1100" dirty="0"/>
          </a:p>
          <a:p>
            <a:r>
              <a:rPr lang="ko-KR" altLang="en-US" sz="700" dirty="0"/>
              <a:t>영어 명언 추가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0A45F1-73BB-4F30-A949-174C0CBC4D00}"/>
              </a:ext>
            </a:extLst>
          </p:cNvPr>
          <p:cNvSpPr/>
          <p:nvPr/>
        </p:nvSpPr>
        <p:spPr>
          <a:xfrm>
            <a:off x="7825740" y="88900"/>
            <a:ext cx="632460" cy="30162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18A06-6C58-4551-8DD5-55CEA1DD0FB1}"/>
              </a:ext>
            </a:extLst>
          </p:cNvPr>
          <p:cNvSpPr txBox="1"/>
          <p:nvPr/>
        </p:nvSpPr>
        <p:spPr>
          <a:xfrm>
            <a:off x="5402580" y="5916792"/>
            <a:ext cx="335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CONTACT ME</a:t>
            </a:r>
          </a:p>
          <a:p>
            <a:pPr algn="ctr"/>
            <a:r>
              <a:rPr lang="en-US" altLang="ko-KR" sz="1100" dirty="0">
                <a:highlight>
                  <a:srgbClr val="C0C0C0"/>
                </a:highlight>
              </a:rPr>
              <a:t>&lt;INSTARGRAM&gt; </a:t>
            </a:r>
            <a:r>
              <a:rPr lang="en-US" altLang="ko-KR" sz="1100" dirty="0"/>
              <a:t>- (</a:t>
            </a:r>
            <a:r>
              <a:rPr lang="ko-KR" altLang="en-US" sz="1100" dirty="0" err="1"/>
              <a:t>링크걸기</a:t>
            </a:r>
            <a:r>
              <a:rPr lang="en-US" altLang="ko-KR" sz="1100" dirty="0"/>
              <a:t>)</a:t>
            </a:r>
          </a:p>
          <a:p>
            <a:endParaRPr lang="ko-KR" altLang="en-US" sz="11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B6BB74-8A41-47AD-9068-A21BDA14285B}"/>
              </a:ext>
            </a:extLst>
          </p:cNvPr>
          <p:cNvCxnSpPr/>
          <p:nvPr/>
        </p:nvCxnSpPr>
        <p:spPr>
          <a:xfrm>
            <a:off x="4686300" y="249174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E6B610-F397-4D1D-A333-69194FC3CE6B}"/>
              </a:ext>
            </a:extLst>
          </p:cNvPr>
          <p:cNvCxnSpPr/>
          <p:nvPr/>
        </p:nvCxnSpPr>
        <p:spPr>
          <a:xfrm>
            <a:off x="4076700" y="2225040"/>
            <a:ext cx="0" cy="300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487ADB-FAA6-4577-AC3C-84B2C5FCC4FA}"/>
              </a:ext>
            </a:extLst>
          </p:cNvPr>
          <p:cNvSpPr txBox="1"/>
          <p:nvPr/>
        </p:nvSpPr>
        <p:spPr>
          <a:xfrm>
            <a:off x="2453640" y="35453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C2884-DB2E-4CC9-8998-56E1ECD2C869}"/>
              </a:ext>
            </a:extLst>
          </p:cNvPr>
          <p:cNvSpPr txBox="1"/>
          <p:nvPr/>
        </p:nvSpPr>
        <p:spPr>
          <a:xfrm>
            <a:off x="5181600" y="458860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제목이름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본문</a:t>
            </a:r>
            <a:r>
              <a:rPr lang="en-US" altLang="ko-KR" dirty="0"/>
              <a:t>2</a:t>
            </a:r>
            <a:r>
              <a:rPr lang="ko-KR" altLang="en-US" dirty="0"/>
              <a:t>                     사진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9840D-6E81-45A8-802A-F36F1399C167}"/>
              </a:ext>
            </a:extLst>
          </p:cNvPr>
          <p:cNvSpPr txBox="1"/>
          <p:nvPr/>
        </p:nvSpPr>
        <p:spPr>
          <a:xfrm>
            <a:off x="5181600" y="289899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           제목이름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사진</a:t>
            </a:r>
            <a:r>
              <a:rPr lang="en-US" altLang="ko-KR" dirty="0"/>
              <a:t>1</a:t>
            </a:r>
            <a:r>
              <a:rPr lang="ko-KR" altLang="en-US" dirty="0"/>
              <a:t>                          본문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1BED5-B4A9-494B-AF53-E490F5F28DCD}"/>
              </a:ext>
            </a:extLst>
          </p:cNvPr>
          <p:cNvSpPr/>
          <p:nvPr/>
        </p:nvSpPr>
        <p:spPr>
          <a:xfrm>
            <a:off x="4975860" y="2799834"/>
            <a:ext cx="1577340" cy="1152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AF1F55-C39C-4D94-A862-3DEE9573FCC0}"/>
              </a:ext>
            </a:extLst>
          </p:cNvPr>
          <p:cNvSpPr/>
          <p:nvPr/>
        </p:nvSpPr>
        <p:spPr>
          <a:xfrm>
            <a:off x="7071360" y="4405215"/>
            <a:ext cx="1577340" cy="1152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2B6C-A7F3-49A2-833F-CFDC3F80A308}"/>
              </a:ext>
            </a:extLst>
          </p:cNvPr>
          <p:cNvSpPr txBox="1"/>
          <p:nvPr/>
        </p:nvSpPr>
        <p:spPr>
          <a:xfrm>
            <a:off x="9395460" y="3537817"/>
            <a:ext cx="1962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?</a:t>
            </a:r>
            <a:r>
              <a:rPr lang="ko-KR" altLang="en-US" sz="2800" dirty="0">
                <a:solidFill>
                  <a:srgbClr val="FF0000"/>
                </a:solidFill>
              </a:rPr>
              <a:t>여기 무슨 내용</a:t>
            </a:r>
            <a:r>
              <a:rPr lang="en-US" altLang="ko-KR" sz="2800" dirty="0">
                <a:solidFill>
                  <a:srgbClr val="FF0000"/>
                </a:solidFill>
              </a:rPr>
              <a:t>?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BE4A7D-7301-44F6-8CF0-B3118C28D356}"/>
              </a:ext>
            </a:extLst>
          </p:cNvPr>
          <p:cNvSpPr/>
          <p:nvPr/>
        </p:nvSpPr>
        <p:spPr>
          <a:xfrm>
            <a:off x="4751070" y="561094"/>
            <a:ext cx="4419600" cy="19306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8F6210-FE04-4CD3-9FCD-FCF1DD071542}"/>
              </a:ext>
            </a:extLst>
          </p:cNvPr>
          <p:cNvSpPr/>
          <p:nvPr/>
        </p:nvSpPr>
        <p:spPr>
          <a:xfrm>
            <a:off x="4751070" y="-29282"/>
            <a:ext cx="4419600" cy="570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C5CF56-E518-4F40-98AA-6D4EAF13BA86}"/>
              </a:ext>
            </a:extLst>
          </p:cNvPr>
          <p:cNvSpPr/>
          <p:nvPr/>
        </p:nvSpPr>
        <p:spPr>
          <a:xfrm>
            <a:off x="4751070" y="2526349"/>
            <a:ext cx="4419600" cy="33904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8676E48-FEC9-47D6-821E-4C9D92131B5C}"/>
              </a:ext>
            </a:extLst>
          </p:cNvPr>
          <p:cNvSpPr/>
          <p:nvPr/>
        </p:nvSpPr>
        <p:spPr>
          <a:xfrm>
            <a:off x="4724400" y="5919351"/>
            <a:ext cx="4419600" cy="8028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8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18999A-601C-4EC7-ABDC-F9164C5734BE}"/>
              </a:ext>
            </a:extLst>
          </p:cNvPr>
          <p:cNvSpPr/>
          <p:nvPr/>
        </p:nvSpPr>
        <p:spPr>
          <a:xfrm>
            <a:off x="4724400" y="0"/>
            <a:ext cx="4381500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282E72-C1FF-45F7-85FE-1716A54EAE56}"/>
              </a:ext>
            </a:extLst>
          </p:cNvPr>
          <p:cNvCxnSpPr>
            <a:cxnSpLocks/>
          </p:cNvCxnSpPr>
          <p:nvPr/>
        </p:nvCxnSpPr>
        <p:spPr>
          <a:xfrm>
            <a:off x="4724400" y="5880100"/>
            <a:ext cx="438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04EC65-A685-4830-B697-A5B42A495557}"/>
              </a:ext>
            </a:extLst>
          </p:cNvPr>
          <p:cNvCxnSpPr>
            <a:cxnSpLocks/>
          </p:cNvCxnSpPr>
          <p:nvPr/>
        </p:nvCxnSpPr>
        <p:spPr>
          <a:xfrm>
            <a:off x="4724400" y="390525"/>
            <a:ext cx="438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B5BAB9-F310-447F-92CD-010AE2654DE5}"/>
              </a:ext>
            </a:extLst>
          </p:cNvPr>
          <p:cNvSpPr txBox="1"/>
          <p:nvPr/>
        </p:nvSpPr>
        <p:spPr>
          <a:xfrm>
            <a:off x="4686300" y="88900"/>
            <a:ext cx="45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Sunnysideup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 WORK  ABOUT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34BA6-42CA-4AB0-AA78-F901891A1A4B}"/>
              </a:ext>
            </a:extLst>
          </p:cNvPr>
          <p:cNvSpPr txBox="1"/>
          <p:nvPr/>
        </p:nvSpPr>
        <p:spPr>
          <a:xfrm>
            <a:off x="4975860" y="685800"/>
            <a:ext cx="265176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안녕하세요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제이름은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곽도혁입니다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아무것도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하지 않으면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아무일도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일어나지 않는다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영어 명언 추가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0A45F1-73BB-4F30-A949-174C0CBC4D00}"/>
              </a:ext>
            </a:extLst>
          </p:cNvPr>
          <p:cNvSpPr/>
          <p:nvPr/>
        </p:nvSpPr>
        <p:spPr>
          <a:xfrm>
            <a:off x="7825740" y="88900"/>
            <a:ext cx="632460" cy="30162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18A06-6C58-4551-8DD5-55CEA1DD0FB1}"/>
              </a:ext>
            </a:extLst>
          </p:cNvPr>
          <p:cNvSpPr txBox="1"/>
          <p:nvPr/>
        </p:nvSpPr>
        <p:spPr>
          <a:xfrm>
            <a:off x="5402580" y="5916792"/>
            <a:ext cx="335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CONTACT ME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&lt;INSTARGRAM&gt;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(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링크걸기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BE1EA-BE3C-4186-A7EC-685C9CF691DE}"/>
              </a:ext>
            </a:extLst>
          </p:cNvPr>
          <p:cNvSpPr txBox="1"/>
          <p:nvPr/>
        </p:nvSpPr>
        <p:spPr>
          <a:xfrm>
            <a:off x="1112520" y="571500"/>
            <a:ext cx="296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하이라이트 효과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B6BB74-8A41-47AD-9068-A21BDA14285B}"/>
              </a:ext>
            </a:extLst>
          </p:cNvPr>
          <p:cNvCxnSpPr/>
          <p:nvPr/>
        </p:nvCxnSpPr>
        <p:spPr>
          <a:xfrm>
            <a:off x="4686300" y="249174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E6B610-F397-4D1D-A333-69194FC3CE6B}"/>
              </a:ext>
            </a:extLst>
          </p:cNvPr>
          <p:cNvCxnSpPr/>
          <p:nvPr/>
        </p:nvCxnSpPr>
        <p:spPr>
          <a:xfrm>
            <a:off x="4076700" y="2225040"/>
            <a:ext cx="0" cy="300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487ADB-FAA6-4577-AC3C-84B2C5FCC4FA}"/>
              </a:ext>
            </a:extLst>
          </p:cNvPr>
          <p:cNvSpPr txBox="1"/>
          <p:nvPr/>
        </p:nvSpPr>
        <p:spPr>
          <a:xfrm>
            <a:off x="2453640" y="35453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C2884-DB2E-4CC9-8998-56E1ECD2C869}"/>
              </a:ext>
            </a:extLst>
          </p:cNvPr>
          <p:cNvSpPr txBox="1"/>
          <p:nvPr/>
        </p:nvSpPr>
        <p:spPr>
          <a:xfrm>
            <a:off x="4836746" y="4641983"/>
            <a:ext cx="5321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 value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내가 추구하는 가치             사진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가지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9840D-6E81-45A8-802A-F36F1399C167}"/>
              </a:ext>
            </a:extLst>
          </p:cNvPr>
          <p:cNvSpPr txBox="1"/>
          <p:nvPr/>
        </p:nvSpPr>
        <p:spPr>
          <a:xfrm>
            <a:off x="5181600" y="289899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 사진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                   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1BED5-B4A9-494B-AF53-E490F5F28DCD}"/>
              </a:ext>
            </a:extLst>
          </p:cNvPr>
          <p:cNvSpPr/>
          <p:nvPr/>
        </p:nvSpPr>
        <p:spPr>
          <a:xfrm>
            <a:off x="4975860" y="2799834"/>
            <a:ext cx="1577340" cy="1152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AF1F55-C39C-4D94-A862-3DEE9573FCC0}"/>
              </a:ext>
            </a:extLst>
          </p:cNvPr>
          <p:cNvSpPr/>
          <p:nvPr/>
        </p:nvSpPr>
        <p:spPr>
          <a:xfrm>
            <a:off x="7540284" y="4405215"/>
            <a:ext cx="1577340" cy="1152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BE4A7D-7301-44F6-8CF0-B3118C28D356}"/>
              </a:ext>
            </a:extLst>
          </p:cNvPr>
          <p:cNvSpPr/>
          <p:nvPr/>
        </p:nvSpPr>
        <p:spPr>
          <a:xfrm>
            <a:off x="4751070" y="561094"/>
            <a:ext cx="4419600" cy="19306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8F6210-FE04-4CD3-9FCD-FCF1DD071542}"/>
              </a:ext>
            </a:extLst>
          </p:cNvPr>
          <p:cNvSpPr/>
          <p:nvPr/>
        </p:nvSpPr>
        <p:spPr>
          <a:xfrm>
            <a:off x="4751070" y="-29282"/>
            <a:ext cx="4419600" cy="570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C5CF56-E518-4F40-98AA-6D4EAF13BA86}"/>
              </a:ext>
            </a:extLst>
          </p:cNvPr>
          <p:cNvSpPr/>
          <p:nvPr/>
        </p:nvSpPr>
        <p:spPr>
          <a:xfrm>
            <a:off x="4751070" y="2526349"/>
            <a:ext cx="4419600" cy="33904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8676E48-FEC9-47D6-821E-4C9D92131B5C}"/>
              </a:ext>
            </a:extLst>
          </p:cNvPr>
          <p:cNvSpPr/>
          <p:nvPr/>
        </p:nvSpPr>
        <p:spPr>
          <a:xfrm>
            <a:off x="4724400" y="5919351"/>
            <a:ext cx="4419600" cy="8028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7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18999A-601C-4EC7-ABDC-F9164C5734BE}"/>
              </a:ext>
            </a:extLst>
          </p:cNvPr>
          <p:cNvSpPr/>
          <p:nvPr/>
        </p:nvSpPr>
        <p:spPr>
          <a:xfrm>
            <a:off x="4724400" y="0"/>
            <a:ext cx="4381500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282E72-C1FF-45F7-85FE-1716A54EAE56}"/>
              </a:ext>
            </a:extLst>
          </p:cNvPr>
          <p:cNvCxnSpPr>
            <a:cxnSpLocks/>
          </p:cNvCxnSpPr>
          <p:nvPr/>
        </p:nvCxnSpPr>
        <p:spPr>
          <a:xfrm>
            <a:off x="4724400" y="5880100"/>
            <a:ext cx="438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04EC65-A685-4830-B697-A5B42A495557}"/>
              </a:ext>
            </a:extLst>
          </p:cNvPr>
          <p:cNvCxnSpPr>
            <a:cxnSpLocks/>
          </p:cNvCxnSpPr>
          <p:nvPr/>
        </p:nvCxnSpPr>
        <p:spPr>
          <a:xfrm>
            <a:off x="4724400" y="390525"/>
            <a:ext cx="438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B5BAB9-F310-447F-92CD-010AE2654DE5}"/>
              </a:ext>
            </a:extLst>
          </p:cNvPr>
          <p:cNvSpPr txBox="1"/>
          <p:nvPr/>
        </p:nvSpPr>
        <p:spPr>
          <a:xfrm>
            <a:off x="4686300" y="88900"/>
            <a:ext cx="45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Sunnysideup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 WORK  ABOUT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34BA6-42CA-4AB0-AA78-F901891A1A4B}"/>
              </a:ext>
            </a:extLst>
          </p:cNvPr>
          <p:cNvSpPr txBox="1"/>
          <p:nvPr/>
        </p:nvSpPr>
        <p:spPr>
          <a:xfrm>
            <a:off x="4975860" y="685800"/>
            <a:ext cx="2651760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안녕하세요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제이름은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곽도혁입니다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아무것도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하지 않으면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아무일도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일어나지 않는다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7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1" dirty="0">
                <a:solidFill>
                  <a:srgbClr val="000000"/>
                </a:solidFill>
                <a:effectLst/>
                <a:latin typeface="Noto Sans KR"/>
              </a:rPr>
              <a:t>Only passions, great passions</a:t>
            </a:r>
            <a:br>
              <a:rPr lang="en-US" altLang="ko-KR" sz="800" dirty="0"/>
            </a:br>
            <a:r>
              <a:rPr lang="en-US" altLang="ko-KR" sz="800" b="0" i="1" dirty="0">
                <a:solidFill>
                  <a:srgbClr val="000000"/>
                </a:solidFill>
                <a:effectLst/>
                <a:latin typeface="Noto Sans KR"/>
              </a:rPr>
              <a:t>can elevate the soul to great things.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C0A45F1-73BB-4F30-A949-174C0CBC4D00}"/>
              </a:ext>
            </a:extLst>
          </p:cNvPr>
          <p:cNvSpPr/>
          <p:nvPr/>
        </p:nvSpPr>
        <p:spPr>
          <a:xfrm>
            <a:off x="7825740" y="88900"/>
            <a:ext cx="632460" cy="30162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18A06-6C58-4551-8DD5-55CEA1DD0FB1}"/>
              </a:ext>
            </a:extLst>
          </p:cNvPr>
          <p:cNvSpPr txBox="1"/>
          <p:nvPr/>
        </p:nvSpPr>
        <p:spPr>
          <a:xfrm>
            <a:off x="5402580" y="5916792"/>
            <a:ext cx="3352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CONTACT ME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&lt;INSTARGRAM&gt;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(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링크걸기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BE1EA-BE3C-4186-A7EC-685C9CF691DE}"/>
              </a:ext>
            </a:extLst>
          </p:cNvPr>
          <p:cNvSpPr txBox="1"/>
          <p:nvPr/>
        </p:nvSpPr>
        <p:spPr>
          <a:xfrm>
            <a:off x="1112520" y="571500"/>
            <a:ext cx="2964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명언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하이라이트 효과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CB6BB74-8A41-47AD-9068-A21BDA14285B}"/>
              </a:ext>
            </a:extLst>
          </p:cNvPr>
          <p:cNvCxnSpPr/>
          <p:nvPr/>
        </p:nvCxnSpPr>
        <p:spPr>
          <a:xfrm>
            <a:off x="4686300" y="2491740"/>
            <a:ext cx="441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E6B610-F397-4D1D-A333-69194FC3CE6B}"/>
              </a:ext>
            </a:extLst>
          </p:cNvPr>
          <p:cNvCxnSpPr/>
          <p:nvPr/>
        </p:nvCxnSpPr>
        <p:spPr>
          <a:xfrm>
            <a:off x="4076700" y="2225040"/>
            <a:ext cx="0" cy="300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487ADB-FAA6-4577-AC3C-84B2C5FCC4FA}"/>
              </a:ext>
            </a:extLst>
          </p:cNvPr>
          <p:cNvSpPr txBox="1"/>
          <p:nvPr/>
        </p:nvSpPr>
        <p:spPr>
          <a:xfrm>
            <a:off x="2453640" y="35453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99840D-6E81-45A8-802A-F36F1399C167}"/>
              </a:ext>
            </a:extLst>
          </p:cNvPr>
          <p:cNvSpPr txBox="1"/>
          <p:nvPr/>
        </p:nvSpPr>
        <p:spPr>
          <a:xfrm>
            <a:off x="5181600" y="289899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WHO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 사진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(gif)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	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설명                     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21BED5-B4A9-494B-AF53-E490F5F28DCD}"/>
              </a:ext>
            </a:extLst>
          </p:cNvPr>
          <p:cNvSpPr/>
          <p:nvPr/>
        </p:nvSpPr>
        <p:spPr>
          <a:xfrm>
            <a:off x="4975860" y="2799834"/>
            <a:ext cx="1577340" cy="1152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BE4A7D-7301-44F6-8CF0-B3118C28D356}"/>
              </a:ext>
            </a:extLst>
          </p:cNvPr>
          <p:cNvSpPr/>
          <p:nvPr/>
        </p:nvSpPr>
        <p:spPr>
          <a:xfrm>
            <a:off x="4751070" y="561094"/>
            <a:ext cx="4419600" cy="19306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8F6210-FE04-4CD3-9FCD-FCF1DD071542}"/>
              </a:ext>
            </a:extLst>
          </p:cNvPr>
          <p:cNvSpPr/>
          <p:nvPr/>
        </p:nvSpPr>
        <p:spPr>
          <a:xfrm>
            <a:off x="4724400" y="30203"/>
            <a:ext cx="4419600" cy="570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2C5CF56-E518-4F40-98AA-6D4EAF13BA86}"/>
              </a:ext>
            </a:extLst>
          </p:cNvPr>
          <p:cNvSpPr/>
          <p:nvPr/>
        </p:nvSpPr>
        <p:spPr>
          <a:xfrm>
            <a:off x="4751070" y="2526349"/>
            <a:ext cx="4419600" cy="33904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8676E48-FEC9-47D6-821E-4C9D92131B5C}"/>
              </a:ext>
            </a:extLst>
          </p:cNvPr>
          <p:cNvSpPr/>
          <p:nvPr/>
        </p:nvSpPr>
        <p:spPr>
          <a:xfrm>
            <a:off x="4724400" y="5919351"/>
            <a:ext cx="4419600" cy="80282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A16B0-0E9C-427F-9639-3839F68AB308}"/>
              </a:ext>
            </a:extLst>
          </p:cNvPr>
          <p:cNvSpPr txBox="1"/>
          <p:nvPr/>
        </p:nvSpPr>
        <p:spPr>
          <a:xfrm>
            <a:off x="4988853" y="4205038"/>
            <a:ext cx="2214294" cy="38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00FF"/>
                </a:highlight>
              </a:rPr>
              <a:t>MY VALUES</a:t>
            </a:r>
            <a:endParaRPr lang="ko-KR" altLang="en-US" dirty="0">
              <a:highlight>
                <a:srgbClr val="FF00FF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889DB6-B099-4D56-91D8-3AAA63A0A019}"/>
              </a:ext>
            </a:extLst>
          </p:cNvPr>
          <p:cNvSpPr txBox="1"/>
          <p:nvPr/>
        </p:nvSpPr>
        <p:spPr>
          <a:xfrm>
            <a:off x="4975860" y="4634523"/>
            <a:ext cx="3779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사진</a:t>
            </a:r>
            <a:r>
              <a:rPr lang="en-US" altLang="ko-KR" sz="1100" dirty="0"/>
              <a:t>1         value1 </a:t>
            </a:r>
          </a:p>
          <a:p>
            <a:r>
              <a:rPr lang="en-US" altLang="ko-KR" sz="1100" dirty="0"/>
              <a:t>                </a:t>
            </a:r>
            <a:r>
              <a:rPr lang="ko-KR" altLang="en-US" sz="1000" dirty="0"/>
              <a:t>설명</a:t>
            </a:r>
            <a:endParaRPr lang="en-US" altLang="ko-KR" sz="1000" dirty="0"/>
          </a:p>
          <a:p>
            <a:r>
              <a:rPr lang="ko-KR" altLang="en-US" sz="1100" dirty="0"/>
              <a:t>사진</a:t>
            </a:r>
            <a:r>
              <a:rPr lang="en-US" altLang="ko-KR" sz="1100" dirty="0"/>
              <a:t>2         value2</a:t>
            </a:r>
          </a:p>
          <a:p>
            <a:r>
              <a:rPr lang="en-US" altLang="ko-KR" sz="1100" dirty="0"/>
              <a:t>                </a:t>
            </a:r>
            <a:r>
              <a:rPr lang="ko-KR" altLang="en-US" sz="900" dirty="0"/>
              <a:t>설명</a:t>
            </a:r>
            <a:endParaRPr lang="en-US" altLang="ko-KR" sz="900" dirty="0"/>
          </a:p>
          <a:p>
            <a:r>
              <a:rPr lang="ko-KR" altLang="en-US" sz="1100" dirty="0"/>
              <a:t>사진</a:t>
            </a:r>
            <a:r>
              <a:rPr lang="en-US" altLang="ko-KR" sz="1100" dirty="0"/>
              <a:t>3         value3</a:t>
            </a:r>
          </a:p>
          <a:p>
            <a:r>
              <a:rPr lang="en-US" altLang="ko-KR" sz="1100" dirty="0"/>
              <a:t>                </a:t>
            </a:r>
            <a:r>
              <a:rPr lang="ko-KR" altLang="en-US" sz="900" dirty="0"/>
              <a:t>설명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453EC-127B-4A37-8F50-C5541C47601D}"/>
              </a:ext>
            </a:extLst>
          </p:cNvPr>
          <p:cNvSpPr txBox="1"/>
          <p:nvPr/>
        </p:nvSpPr>
        <p:spPr>
          <a:xfrm>
            <a:off x="8145780" y="2767410"/>
            <a:ext cx="9296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ABOUT ME</a:t>
            </a:r>
            <a:endParaRPr lang="ko-KR" altLang="en-US" sz="6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0C0FEC4-EAD6-42C0-AC39-7B4BAFCE69F9}"/>
              </a:ext>
            </a:extLst>
          </p:cNvPr>
          <p:cNvCxnSpPr>
            <a:cxnSpLocks/>
          </p:cNvCxnSpPr>
          <p:nvPr/>
        </p:nvCxnSpPr>
        <p:spPr>
          <a:xfrm>
            <a:off x="4751070" y="4143420"/>
            <a:ext cx="4419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8E61FD-1CF2-4753-A2A8-6BCDA21A78A6}"/>
              </a:ext>
            </a:extLst>
          </p:cNvPr>
          <p:cNvSpPr/>
          <p:nvPr/>
        </p:nvSpPr>
        <p:spPr>
          <a:xfrm>
            <a:off x="4751070" y="88930"/>
            <a:ext cx="1182254" cy="30777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DE1690-2983-4895-B467-0D425EB98A22}"/>
              </a:ext>
            </a:extLst>
          </p:cNvPr>
          <p:cNvSpPr/>
          <p:nvPr/>
        </p:nvSpPr>
        <p:spPr>
          <a:xfrm>
            <a:off x="7627620" y="7766"/>
            <a:ext cx="1447800" cy="49171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0AF13A-DF32-4659-B348-A281E61576CF}"/>
              </a:ext>
            </a:extLst>
          </p:cNvPr>
          <p:cNvSpPr/>
          <p:nvPr/>
        </p:nvSpPr>
        <p:spPr>
          <a:xfrm>
            <a:off x="4988852" y="619263"/>
            <a:ext cx="2751797" cy="7523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9503FD-3876-4964-B6AC-AD29079ECFFF}"/>
              </a:ext>
            </a:extLst>
          </p:cNvPr>
          <p:cNvSpPr/>
          <p:nvPr/>
        </p:nvSpPr>
        <p:spPr>
          <a:xfrm>
            <a:off x="4975860" y="1378260"/>
            <a:ext cx="1729740" cy="40784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E3E051-1031-4BF6-8F1E-3603D3E0B517}"/>
              </a:ext>
            </a:extLst>
          </p:cNvPr>
          <p:cNvSpPr/>
          <p:nvPr/>
        </p:nvSpPr>
        <p:spPr>
          <a:xfrm>
            <a:off x="7942696" y="2649464"/>
            <a:ext cx="1182254" cy="30777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A1A58B-DC0C-406A-8325-3292A5235F6B}"/>
              </a:ext>
            </a:extLst>
          </p:cNvPr>
          <p:cNvSpPr/>
          <p:nvPr/>
        </p:nvSpPr>
        <p:spPr>
          <a:xfrm>
            <a:off x="4950753" y="4584944"/>
            <a:ext cx="611847" cy="97405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D54B169-AB0A-4FB7-AA59-9889A88B78FF}"/>
              </a:ext>
            </a:extLst>
          </p:cNvPr>
          <p:cNvSpPr/>
          <p:nvPr/>
        </p:nvSpPr>
        <p:spPr>
          <a:xfrm>
            <a:off x="5583729" y="4649842"/>
            <a:ext cx="817071" cy="109100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A4B7B3-0722-4D07-A87C-C1897043454B}"/>
              </a:ext>
            </a:extLst>
          </p:cNvPr>
          <p:cNvSpPr/>
          <p:nvPr/>
        </p:nvSpPr>
        <p:spPr>
          <a:xfrm>
            <a:off x="7135974" y="2926467"/>
            <a:ext cx="1322225" cy="33639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20388E-2275-445B-8E3B-2E1B87BD39EC}"/>
              </a:ext>
            </a:extLst>
          </p:cNvPr>
          <p:cNvSpPr/>
          <p:nvPr/>
        </p:nvSpPr>
        <p:spPr>
          <a:xfrm>
            <a:off x="5051263" y="4187147"/>
            <a:ext cx="1349537" cy="33639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C394A5-6A10-456D-8D02-C1DF103C304D}"/>
              </a:ext>
            </a:extLst>
          </p:cNvPr>
          <p:cNvSpPr/>
          <p:nvPr/>
        </p:nvSpPr>
        <p:spPr>
          <a:xfrm>
            <a:off x="6977849" y="3205720"/>
            <a:ext cx="2128148" cy="75233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A3AF9D-084A-47FA-B852-7BD6EC7BC944}"/>
              </a:ext>
            </a:extLst>
          </p:cNvPr>
          <p:cNvSpPr/>
          <p:nvPr/>
        </p:nvSpPr>
        <p:spPr>
          <a:xfrm>
            <a:off x="4943056" y="2789458"/>
            <a:ext cx="1610144" cy="11523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004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28A681-DDF5-4B30-80C6-948179BD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07" y="515994"/>
            <a:ext cx="820217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4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1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18999A-601C-4EC7-ABDC-F9164C5734BE}"/>
              </a:ext>
            </a:extLst>
          </p:cNvPr>
          <p:cNvSpPr/>
          <p:nvPr/>
        </p:nvSpPr>
        <p:spPr>
          <a:xfrm>
            <a:off x="4724400" y="0"/>
            <a:ext cx="4381500" cy="669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6282E72-C1FF-45F7-85FE-1716A54EAE56}"/>
              </a:ext>
            </a:extLst>
          </p:cNvPr>
          <p:cNvCxnSpPr>
            <a:cxnSpLocks/>
          </p:cNvCxnSpPr>
          <p:nvPr/>
        </p:nvCxnSpPr>
        <p:spPr>
          <a:xfrm>
            <a:off x="4724400" y="5842000"/>
            <a:ext cx="438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04EC65-A685-4830-B697-A5B42A495557}"/>
              </a:ext>
            </a:extLst>
          </p:cNvPr>
          <p:cNvCxnSpPr>
            <a:cxnSpLocks/>
          </p:cNvCxnSpPr>
          <p:nvPr/>
        </p:nvCxnSpPr>
        <p:spPr>
          <a:xfrm>
            <a:off x="4724400" y="390525"/>
            <a:ext cx="438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B5BAB9-F310-447F-92CD-010AE2654DE5}"/>
              </a:ext>
            </a:extLst>
          </p:cNvPr>
          <p:cNvSpPr txBox="1"/>
          <p:nvPr/>
        </p:nvSpPr>
        <p:spPr>
          <a:xfrm>
            <a:off x="4686300" y="88900"/>
            <a:ext cx="45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Sunnysideup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                           WORK  ABOUT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B291D8D-F85F-424A-A447-6BFA28D42366}"/>
              </a:ext>
            </a:extLst>
          </p:cNvPr>
          <p:cNvSpPr/>
          <p:nvPr/>
        </p:nvSpPr>
        <p:spPr>
          <a:xfrm>
            <a:off x="8442960" y="88900"/>
            <a:ext cx="632460" cy="30162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52DF7-0F03-459D-80C7-FB371B968D09}"/>
              </a:ext>
            </a:extLst>
          </p:cNvPr>
          <p:cNvSpPr txBox="1"/>
          <p:nvPr/>
        </p:nvSpPr>
        <p:spPr>
          <a:xfrm>
            <a:off x="5125622" y="960283"/>
            <a:ext cx="32308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MBTI- </a:t>
            </a:r>
            <a:r>
              <a:rPr lang="en-US" altLang="ko-KR" sz="1100" dirty="0" err="1"/>
              <a:t>esfj</a:t>
            </a:r>
            <a:r>
              <a:rPr lang="ko-KR" altLang="en-US" sz="1100" dirty="0"/>
              <a:t>의 특징들</a:t>
            </a:r>
            <a:r>
              <a:rPr lang="en-US" altLang="ko-KR" sz="1100" dirty="0"/>
              <a:t>….</a:t>
            </a:r>
            <a:r>
              <a:rPr lang="ko-KR" altLang="en-US" sz="1100" dirty="0"/>
              <a:t>관련사진</a:t>
            </a:r>
            <a:r>
              <a:rPr lang="en-US" altLang="ko-KR" sz="1100" dirty="0"/>
              <a:t>?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Tmi</a:t>
            </a:r>
            <a:endParaRPr lang="en-US" altLang="ko-KR" sz="1100" dirty="0"/>
          </a:p>
          <a:p>
            <a:r>
              <a:rPr lang="en-US" altLang="ko-KR" sz="1100" dirty="0"/>
              <a:t>100</a:t>
            </a:r>
            <a:r>
              <a:rPr lang="ko-KR" altLang="en-US" sz="1100" dirty="0"/>
              <a:t>문 </a:t>
            </a:r>
            <a:r>
              <a:rPr lang="en-US" altLang="ko-KR" sz="1100" dirty="0"/>
              <a:t>100</a:t>
            </a:r>
            <a:r>
              <a:rPr lang="ko-KR" altLang="en-US" sz="1100" dirty="0"/>
              <a:t>답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9BD56-C96A-4A38-B963-53D49EA03E56}"/>
              </a:ext>
            </a:extLst>
          </p:cNvPr>
          <p:cNvSpPr txBox="1"/>
          <p:nvPr/>
        </p:nvSpPr>
        <p:spPr>
          <a:xfrm>
            <a:off x="5402580" y="5916792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CONTACT ME</a:t>
            </a:r>
          </a:p>
          <a:p>
            <a:pPr algn="ctr"/>
            <a:r>
              <a:rPr lang="en-US" altLang="ko-KR" sz="1100" dirty="0">
                <a:highlight>
                  <a:srgbClr val="C0C0C0"/>
                </a:highlight>
              </a:rPr>
              <a:t>&lt;INSTARGRAM&gt; </a:t>
            </a:r>
            <a:r>
              <a:rPr lang="en-US" altLang="ko-KR" sz="1100" dirty="0"/>
              <a:t>- (</a:t>
            </a:r>
            <a:r>
              <a:rPr lang="ko-KR" altLang="en-US" sz="1100" dirty="0" err="1"/>
              <a:t>링크걸기</a:t>
            </a:r>
            <a:r>
              <a:rPr lang="en-US" altLang="ko-KR" sz="1100" dirty="0"/>
              <a:t>)</a:t>
            </a:r>
          </a:p>
          <a:p>
            <a:pPr algn="ctr"/>
            <a:r>
              <a:rPr lang="en-US" altLang="ko-KR" sz="1100" dirty="0"/>
              <a:t>Icon made by~</a:t>
            </a:r>
          </a:p>
          <a:p>
            <a:endParaRPr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A476B5-CCFB-4F6C-823B-10E101CA640E}"/>
              </a:ext>
            </a:extLst>
          </p:cNvPr>
          <p:cNvCxnSpPr/>
          <p:nvPr/>
        </p:nvCxnSpPr>
        <p:spPr>
          <a:xfrm>
            <a:off x="4076700" y="2225040"/>
            <a:ext cx="0" cy="300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5168F7-FEC2-4391-9A91-538F941CE57C}"/>
              </a:ext>
            </a:extLst>
          </p:cNvPr>
          <p:cNvSpPr txBox="1"/>
          <p:nvPr/>
        </p:nvSpPr>
        <p:spPr>
          <a:xfrm>
            <a:off x="2453640" y="354532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</a:t>
            </a:r>
          </a:p>
        </p:txBody>
      </p:sp>
    </p:spTree>
    <p:extLst>
      <p:ext uri="{BB962C8B-B14F-4D97-AF65-F5344CB8AC3E}">
        <p14:creationId xmlns:p14="http://schemas.microsoft.com/office/powerpoint/2010/main" val="13179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247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곽도혁(***1***006)</dc:creator>
  <cp:lastModifiedBy>곽도혁(***1***006)</cp:lastModifiedBy>
  <cp:revision>13</cp:revision>
  <dcterms:created xsi:type="dcterms:W3CDTF">2021-07-17T07:17:55Z</dcterms:created>
  <dcterms:modified xsi:type="dcterms:W3CDTF">2021-07-24T12:58:43Z</dcterms:modified>
</cp:coreProperties>
</file>