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7B04-4735-2841-95E1-C58EC96F9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Pittsburgh 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E9C5-6E8A-A646-B5FB-FC328706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Sunny P</a:t>
            </a:r>
          </a:p>
        </p:txBody>
      </p:sp>
    </p:spTree>
    <p:extLst>
      <p:ext uri="{BB962C8B-B14F-4D97-AF65-F5344CB8AC3E}">
        <p14:creationId xmlns:p14="http://schemas.microsoft.com/office/powerpoint/2010/main" val="389309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C4FC-3C1A-8B4E-A9DF-E4F3657D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Cities attraction for Tourism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754D-E69A-9A48-A333-B201FC60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Economy: tends to help drive a city to be a destination hotspot</a:t>
            </a:r>
          </a:p>
          <a:p>
            <a:r>
              <a:rPr lang="en-US" dirty="0"/>
              <a:t>Venues: a variety of different venues can help attract new tourists to a city</a:t>
            </a:r>
          </a:p>
          <a:p>
            <a:r>
              <a:rPr lang="en-US" dirty="0"/>
              <a:t>Education Attainment: education can help drive a cities growth with a higher attainment rates from High School to Graduates</a:t>
            </a:r>
          </a:p>
        </p:txBody>
      </p:sp>
    </p:spTree>
    <p:extLst>
      <p:ext uri="{BB962C8B-B14F-4D97-AF65-F5344CB8AC3E}">
        <p14:creationId xmlns:p14="http://schemas.microsoft.com/office/powerpoint/2010/main" val="330116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D1AC-16E8-3343-949D-71B596B3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CBCC-3286-8949-BC89-3A78CF28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FourSquare</a:t>
            </a:r>
            <a:r>
              <a:rPr lang="en-US" dirty="0"/>
              <a:t> Data used to find nearby venues</a:t>
            </a:r>
          </a:p>
          <a:p>
            <a:pPr lvl="1"/>
            <a:r>
              <a:rPr lang="en-US" dirty="0"/>
              <a:t>Number of different categories</a:t>
            </a:r>
          </a:p>
          <a:p>
            <a:pPr lvl="1"/>
            <a:r>
              <a:rPr lang="en-US" dirty="0"/>
              <a:t>Hotel venues for visitors</a:t>
            </a:r>
          </a:p>
          <a:p>
            <a:pPr lvl="1"/>
            <a:r>
              <a:rPr lang="en-US" dirty="0"/>
              <a:t>List of different attractive venues </a:t>
            </a:r>
          </a:p>
          <a:p>
            <a:r>
              <a:rPr lang="en-US" dirty="0"/>
              <a:t>Economic Data</a:t>
            </a:r>
          </a:p>
          <a:p>
            <a:pPr lvl="1"/>
            <a:r>
              <a:rPr lang="en-US" dirty="0"/>
              <a:t>Real GDP  (US Census)</a:t>
            </a:r>
          </a:p>
          <a:p>
            <a:pPr lvl="1"/>
            <a:r>
              <a:rPr lang="en-US" dirty="0"/>
              <a:t>WalletHub ranking Job Market and </a:t>
            </a:r>
            <a:r>
              <a:rPr lang="en-US" dirty="0" err="1"/>
              <a:t>SocioEconomics</a:t>
            </a:r>
            <a:endParaRPr lang="en-US" dirty="0"/>
          </a:p>
          <a:p>
            <a:r>
              <a:rPr lang="en-US" dirty="0"/>
              <a:t>Education Data</a:t>
            </a:r>
          </a:p>
          <a:p>
            <a:pPr lvl="1"/>
            <a:r>
              <a:rPr lang="en-US" dirty="0"/>
              <a:t>Educational attainment for Allegheny County and Philadelphia County provided by the US Census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5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478B-257F-544B-8F61-4C8373D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in Pittsburgh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388054-4A5C-4349-8D3A-64817CC7BF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58" y="1885284"/>
            <a:ext cx="2736162" cy="452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DA190-AB86-164A-9E88-F71DFC05321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1885283"/>
            <a:ext cx="2448560" cy="4525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20DEE-E4E7-4D44-ACCC-8A8F7C95662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885282"/>
            <a:ext cx="2976880" cy="45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6DE5-8775-8D43-94BF-DF6E9684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in Philadelphia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B601F-EAA3-C349-8197-205236A79D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8" y="1885284"/>
            <a:ext cx="2219801" cy="4291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553D8-F60B-F441-8B42-FE199CDF6E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38" y="1885283"/>
            <a:ext cx="2164081" cy="4291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0AD92-E0AC-5149-B55F-9C2E9E3F4D5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18" y="1885281"/>
            <a:ext cx="3149602" cy="42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566-8B6F-2A41-A12F-CCE08608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FD8C8E-2E57-1A42-9BB5-FF6346C858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1885285"/>
            <a:ext cx="75819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E4826-270D-6E49-A6F7-80CD1A9C53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42" y="3162618"/>
            <a:ext cx="4644717" cy="2709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74B71-F886-1E48-9774-90F6C0D4D857}"/>
              </a:ext>
            </a:extLst>
          </p:cNvPr>
          <p:cNvSpPr txBox="1"/>
          <p:nvPr/>
        </p:nvSpPr>
        <p:spPr>
          <a:xfrm>
            <a:off x="7325359" y="3261360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Pittsburgh has seen steady growth </a:t>
            </a:r>
          </a:p>
          <a:p>
            <a:r>
              <a:rPr lang="en-US" dirty="0"/>
              <a:t>over the last 3 years</a:t>
            </a:r>
          </a:p>
          <a:p>
            <a:endParaRPr lang="en-US" dirty="0"/>
          </a:p>
          <a:p>
            <a:r>
              <a:rPr lang="en-US" dirty="0"/>
              <a:t>Philadelphia has been up and down</a:t>
            </a:r>
          </a:p>
          <a:p>
            <a:r>
              <a:rPr lang="en-US" dirty="0"/>
              <a:t>but has generally progressed up </a:t>
            </a:r>
          </a:p>
        </p:txBody>
      </p:sp>
    </p:spTree>
    <p:extLst>
      <p:ext uri="{BB962C8B-B14F-4D97-AF65-F5344CB8AC3E}">
        <p14:creationId xmlns:p14="http://schemas.microsoft.com/office/powerpoint/2010/main" val="517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AE8D-A875-BD42-9118-E7113647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7C7D7-9363-6942-BCEE-87FB998889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1605280"/>
            <a:ext cx="5856129" cy="344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9C7B-6CE7-8F44-893F-0D44C3EAEF03}"/>
              </a:ext>
            </a:extLst>
          </p:cNvPr>
          <p:cNvSpPr txBox="1"/>
          <p:nvPr/>
        </p:nvSpPr>
        <p:spPr>
          <a:xfrm>
            <a:off x="1219200" y="5201920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Pittsburgh has more Professional graduates, associates, and students with high school diplomas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3627-7C60-E04A-BC9F-BE8C3B661EE5}"/>
              </a:ext>
            </a:extLst>
          </p:cNvPr>
          <p:cNvSpPr txBox="1"/>
          <p:nvPr/>
        </p:nvSpPr>
        <p:spPr>
          <a:xfrm>
            <a:off x="1219200" y="552357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Philadelphia has more high school graduates but in respect to total population it is still behind Pittsburgh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EA963-0079-BF48-B1DB-3EBAF71CB092}"/>
              </a:ext>
            </a:extLst>
          </p:cNvPr>
          <p:cNvSpPr txBox="1"/>
          <p:nvPr/>
        </p:nvSpPr>
        <p:spPr>
          <a:xfrm>
            <a:off x="1219200" y="6085840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Bachelor Degrees are roughly the same for both cities. </a:t>
            </a:r>
          </a:p>
          <a:p>
            <a:r>
              <a:rPr lang="en-US" dirty="0"/>
              <a:t>Pittsburgh takes the advantage due to the relation of 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219167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3F37-A125-6C49-B877-955A65FE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8F03-AC10-7046-9680-26CDFBD1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cities have driving economies and have been historically great at garnering tourists. Pittsburgh has a slight edge in educational attainment while Philadelphia has proved throughout the years to be a more stable economy. WalletHub has ranked Pittsburgh higher in socio economics and job markets. Pittsburgh is near identical to Philadelphia in almost all aspects but still fall behind </a:t>
            </a:r>
            <a:r>
              <a:rPr lang="en-US"/>
              <a:t>in travelers visited. </a:t>
            </a:r>
          </a:p>
        </p:txBody>
      </p:sp>
    </p:spTree>
    <p:extLst>
      <p:ext uri="{BB962C8B-B14F-4D97-AF65-F5344CB8AC3E}">
        <p14:creationId xmlns:p14="http://schemas.microsoft.com/office/powerpoint/2010/main" val="165034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</TotalTime>
  <Words>257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Pittsburgh Tourism</vt:lpstr>
      <vt:lpstr>Analyzing a Cities attraction for Tourism</vt:lpstr>
      <vt:lpstr>Data</vt:lpstr>
      <vt:lpstr>Venues in Pittsburgh</vt:lpstr>
      <vt:lpstr>Venues in Philadelphia </vt:lpstr>
      <vt:lpstr>Employment Comparison</vt:lpstr>
      <vt:lpstr>Education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Tourism</dc:title>
  <dc:creator>Sunny Patel</dc:creator>
  <cp:lastModifiedBy>Sunny Patel</cp:lastModifiedBy>
  <cp:revision>2</cp:revision>
  <dcterms:created xsi:type="dcterms:W3CDTF">2020-06-25T19:29:24Z</dcterms:created>
  <dcterms:modified xsi:type="dcterms:W3CDTF">2020-06-25T19:46:03Z</dcterms:modified>
</cp:coreProperties>
</file>