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58" r:id="rId3"/>
    <p:sldId id="259" r:id="rId4"/>
    <p:sldId id="263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A0AEF-32AD-4A91-A0F0-992559C91F50}" v="175" dt="2023-04-03T06:24:49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74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4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60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84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83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6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1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00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76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82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2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42AE77C8-8636-492A-ABA7-1B8730025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8">
            <a:extLst>
              <a:ext uri="{FF2B5EF4-FFF2-40B4-BE49-F238E27FC236}">
                <a16:creationId xmlns:a16="http://schemas.microsoft.com/office/drawing/2014/main" id="{0F630610-386E-F650-B4A6-5E5101316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06" b="3"/>
          <a:stretch/>
        </p:blipFill>
        <p:spPr>
          <a:xfrm>
            <a:off x="20" y="1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079AB7E9-4C3D-48E5-BDC2-C6EBF5170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51560" cy="6858000"/>
          </a:xfrm>
          <a:prstGeom prst="rect">
            <a:avLst/>
          </a:prstGeom>
          <a:ln>
            <a:noFill/>
          </a:ln>
          <a:effectLst>
            <a:outerShdw blurRad="190500" dist="76200" dir="570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3B3C8882-5AB4-43BB-A137-6E7A8B730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779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8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2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957" y="544036"/>
            <a:ext cx="9082630" cy="2191767"/>
          </a:xfrm>
        </p:spPr>
        <p:txBody>
          <a:bodyPr anchor="t">
            <a:normAutofit/>
          </a:bodyPr>
          <a:lstStyle/>
          <a:p>
            <a:pPr algn="r"/>
            <a:r>
              <a:rPr lang="en-US" sz="6600" i="1" dirty="0">
                <a:solidFill>
                  <a:srgbClr val="FF0000"/>
                </a:solidFill>
                <a:latin typeface="Calibri"/>
                <a:cs typeface="Calibri"/>
              </a:rPr>
              <a:t>Welcome to my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956" y="2237579"/>
            <a:ext cx="6796630" cy="2212510"/>
          </a:xfrm>
        </p:spPr>
        <p:txBody>
          <a:bodyPr anchor="b">
            <a:normAutofit/>
          </a:bodyPr>
          <a:lstStyle/>
          <a:p>
            <a:pPr algn="r"/>
            <a:r>
              <a:rPr lang="en-US" sz="8000" b="1" i="1" err="1">
                <a:solidFill>
                  <a:srgbClr val="FF0000"/>
                </a:solidFill>
                <a:latin typeface="Calibri"/>
                <a:cs typeface="Calibri"/>
              </a:rPr>
              <a:t>S.Pandit</a:t>
            </a:r>
            <a:endParaRPr lang="en-US" sz="8000" b="1" i="1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015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8">
            <a:extLst>
              <a:ext uri="{FF2B5EF4-FFF2-40B4-BE49-F238E27FC236}">
                <a16:creationId xmlns:a16="http://schemas.microsoft.com/office/drawing/2014/main" id="{62C0FBB6-4CCA-4358-9DD5-CDF2173E6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10">
            <a:extLst>
              <a:ext uri="{FF2B5EF4-FFF2-40B4-BE49-F238E27FC236}">
                <a16:creationId xmlns:a16="http://schemas.microsoft.com/office/drawing/2014/main" id="{9E6B771E-DDF7-430C-9462-BA1D3742C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12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14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706" y="1009934"/>
            <a:ext cx="10070588" cy="4785643"/>
          </a:xfrm>
          <a:prstGeom prst="rect">
            <a:avLst/>
          </a:prstGeom>
          <a:ln>
            <a:noFill/>
          </a:ln>
          <a:effectLst>
            <a:outerShdw blurRad="317500" dist="317500" dir="7140000" sx="94000" sy="94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E8C383-477F-D2D3-355B-4F2BAE5E0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5" r="4361" b="1"/>
          <a:stretch/>
        </p:blipFill>
        <p:spPr>
          <a:xfrm>
            <a:off x="94961" y="-8412"/>
            <a:ext cx="12040286" cy="6943750"/>
          </a:xfrm>
          <a:prstGeom prst="rect">
            <a:avLst/>
          </a:prstGeom>
        </p:spPr>
      </p:pic>
      <p:cxnSp>
        <p:nvCxnSpPr>
          <p:cNvPr id="58" name="Straight Connector 16">
            <a:extLst>
              <a:ext uri="{FF2B5EF4-FFF2-40B4-BE49-F238E27FC236}">
                <a16:creationId xmlns:a16="http://schemas.microsoft.com/office/drawing/2014/main" id="{CFF58F2B-EB8E-4311-BE8E-9497C5AF7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82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2CF9E2B-29D9-6E6C-C231-A67C9DA0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317" y="172574"/>
            <a:ext cx="12606066" cy="64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3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DE55C88-72E8-B54D-90E4-53E5A42EC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7" y="372310"/>
            <a:ext cx="11642784" cy="58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49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5D9DD82-C8F0-66D9-8FF2-36CC713C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8" y="186596"/>
            <a:ext cx="11628406" cy="65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47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C0FBB6-4CCA-4358-9DD5-CDF2173E6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6B771E-DDF7-430C-9462-BA1D3742C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5C8DC3-9CF8-1DFD-3B7F-AF4362477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9"/>
          <a:stretch/>
        </p:blipFill>
        <p:spPr>
          <a:xfrm>
            <a:off x="-402546" y="1950061"/>
            <a:ext cx="12191980" cy="581371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6704A5-2B63-4183-8F3F-7C6BBAC84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307726-2A24-46D9-8C85-EA87F1BC5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88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09DACE8-8356-4B52-4F11-F7E3EEA4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3" y="413932"/>
            <a:ext cx="10823273" cy="59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08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E619897-80C1-2EDB-D471-0BFACFF8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260" y="834983"/>
            <a:ext cx="11844067" cy="56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51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0"/>
      </a:lt2>
      <a:accent1>
        <a:srgbClr val="20B4A9"/>
      </a:accent1>
      <a:accent2>
        <a:srgbClr val="1794D5"/>
      </a:accent2>
      <a:accent3>
        <a:srgbClr val="2957E7"/>
      </a:accent3>
      <a:accent4>
        <a:srgbClr val="4B2CD9"/>
      </a:accent4>
      <a:accent5>
        <a:srgbClr val="9929E7"/>
      </a:accent5>
      <a:accent6>
        <a:srgbClr val="D517D3"/>
      </a:accent6>
      <a:hlink>
        <a:srgbClr val="BF3F49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BevelVTI</vt:lpstr>
      <vt:lpstr>Welcome to my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105</cp:revision>
  <dcterms:created xsi:type="dcterms:W3CDTF">2023-04-03T06:00:35Z</dcterms:created>
  <dcterms:modified xsi:type="dcterms:W3CDTF">2023-04-03T06:26:02Z</dcterms:modified>
</cp:coreProperties>
</file>