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9" r:id="rId5"/>
    <p:sldId id="258" r:id="rId6"/>
  </p:sldIdLst>
  <p:sldSz cx="5334000" cy="7562850"/>
  <p:notesSz cx="53340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22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4483"/>
            <a:ext cx="453390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5196"/>
            <a:ext cx="373380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6670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747010" y="1739455"/>
            <a:ext cx="232029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328005" cy="75600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575" y="1521477"/>
            <a:ext cx="2331720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9455"/>
            <a:ext cx="480060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13560" y="7033450"/>
            <a:ext cx="170688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6670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40480" y="7033450"/>
            <a:ext cx="1226820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67">
            <a:extLst>
              <a:ext uri="{FF2B5EF4-FFF2-40B4-BE49-F238E27FC236}">
                <a16:creationId xmlns:a16="http://schemas.microsoft.com/office/drawing/2014/main" id="{89D2FD6D-5CCD-46B6-B0F4-B48E01749D82}"/>
              </a:ext>
            </a:extLst>
          </p:cNvPr>
          <p:cNvSpPr txBox="1"/>
          <p:nvPr/>
        </p:nvSpPr>
        <p:spPr>
          <a:xfrm>
            <a:off x="4191621" y="5970897"/>
            <a:ext cx="1020352" cy="22179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310"/>
              </a:spcBef>
            </a:pPr>
            <a:r>
              <a:rPr lang="en-US" sz="1400" dirty="0" err="1">
                <a:solidFill>
                  <a:srgbClr val="FFFFFF"/>
                </a:solidFill>
                <a:latin typeface="+mn-lt"/>
                <a:cs typeface="Arial MT"/>
              </a:rPr>
              <a:t>Aerocity</a:t>
            </a:r>
            <a:endParaRPr sz="1400" dirty="0">
              <a:latin typeface="+mn-lt"/>
              <a:cs typeface="Arial MT"/>
            </a:endParaRPr>
          </a:p>
        </p:txBody>
      </p:sp>
      <p:sp>
        <p:nvSpPr>
          <p:cNvPr id="43" name="object 68">
            <a:extLst>
              <a:ext uri="{FF2B5EF4-FFF2-40B4-BE49-F238E27FC236}">
                <a16:creationId xmlns:a16="http://schemas.microsoft.com/office/drawing/2014/main" id="{653CCC10-8413-4F28-87E2-DE3DC60A25D4}"/>
              </a:ext>
            </a:extLst>
          </p:cNvPr>
          <p:cNvSpPr txBox="1"/>
          <p:nvPr/>
        </p:nvSpPr>
        <p:spPr>
          <a:xfrm>
            <a:off x="758579" y="5910207"/>
            <a:ext cx="1136224" cy="619337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 marR="30480" indent="-635">
              <a:lnSpc>
                <a:spcPts val="1360"/>
              </a:lnSpc>
              <a:spcBef>
                <a:spcPts val="310"/>
              </a:spcBef>
            </a:pPr>
            <a:r>
              <a:rPr lang="en-US" sz="1400" spc="-65" dirty="0">
                <a:solidFill>
                  <a:srgbClr val="FFFFFF"/>
                </a:solidFill>
                <a:latin typeface="+mn-lt"/>
                <a:cs typeface="Arial MT"/>
              </a:rPr>
              <a:t>28</a:t>
            </a:r>
            <a:r>
              <a:rPr lang="en-US" sz="1400" spc="-65" baseline="30000" dirty="0">
                <a:solidFill>
                  <a:srgbClr val="FFFFFF"/>
                </a:solidFill>
                <a:latin typeface="+mn-lt"/>
                <a:cs typeface="Arial MT"/>
              </a:rPr>
              <a:t>th</a:t>
            </a:r>
            <a:r>
              <a:rPr lang="en-US" sz="1400" spc="-65" dirty="0">
                <a:solidFill>
                  <a:srgbClr val="FFFFFF"/>
                </a:solidFill>
                <a:latin typeface="+mn-lt"/>
                <a:cs typeface="Arial MT"/>
              </a:rPr>
              <a:t> &amp; 29</a:t>
            </a:r>
            <a:r>
              <a:rPr lang="en-US" sz="1400" spc="-65" baseline="30000" dirty="0">
                <a:solidFill>
                  <a:srgbClr val="FFFFFF"/>
                </a:solidFill>
                <a:latin typeface="+mn-lt"/>
                <a:cs typeface="Arial MT"/>
              </a:rPr>
              <a:t>th</a:t>
            </a:r>
            <a:r>
              <a:rPr lang="en-US" sz="1400" spc="-65" dirty="0">
                <a:solidFill>
                  <a:srgbClr val="FFFFFF"/>
                </a:solidFill>
                <a:latin typeface="+mn-lt"/>
                <a:cs typeface="Arial MT"/>
              </a:rPr>
              <a:t> </a:t>
            </a:r>
          </a:p>
          <a:p>
            <a:pPr marL="38100" marR="30480" indent="-635">
              <a:lnSpc>
                <a:spcPts val="1360"/>
              </a:lnSpc>
              <a:spcBef>
                <a:spcPts val="310"/>
              </a:spcBef>
            </a:pPr>
            <a:r>
              <a:rPr lang="en-US" sz="1400" spc="-65" dirty="0">
                <a:solidFill>
                  <a:srgbClr val="FFFFFF"/>
                </a:solidFill>
                <a:latin typeface="+mn-lt"/>
                <a:cs typeface="Arial MT"/>
              </a:rPr>
              <a:t>September 2025</a:t>
            </a:r>
            <a:endParaRPr sz="1400" dirty="0">
              <a:latin typeface="+mn-lt"/>
              <a:cs typeface="Arial MT"/>
            </a:endParaRPr>
          </a:p>
        </p:txBody>
      </p:sp>
      <p:sp>
        <p:nvSpPr>
          <p:cNvPr id="45" name="object 70">
            <a:extLst>
              <a:ext uri="{FF2B5EF4-FFF2-40B4-BE49-F238E27FC236}">
                <a16:creationId xmlns:a16="http://schemas.microsoft.com/office/drawing/2014/main" id="{70AD4631-E885-4668-80FF-14D1F85531D0}"/>
              </a:ext>
            </a:extLst>
          </p:cNvPr>
          <p:cNvSpPr/>
          <p:nvPr/>
        </p:nvSpPr>
        <p:spPr>
          <a:xfrm>
            <a:off x="1719070" y="5979437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21"/>
                </a:lnTo>
              </a:path>
            </a:pathLst>
          </a:custGeom>
          <a:ln w="4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76">
            <a:extLst>
              <a:ext uri="{FF2B5EF4-FFF2-40B4-BE49-F238E27FC236}">
                <a16:creationId xmlns:a16="http://schemas.microsoft.com/office/drawing/2014/main" id="{5F121337-379C-4244-A3F0-6A2AF02CBBA8}"/>
              </a:ext>
            </a:extLst>
          </p:cNvPr>
          <p:cNvSpPr txBox="1"/>
          <p:nvPr/>
        </p:nvSpPr>
        <p:spPr>
          <a:xfrm>
            <a:off x="2449400" y="5946771"/>
            <a:ext cx="82740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60"/>
              </a:lnSpc>
              <a:spcBef>
                <a:spcPts val="100"/>
              </a:spcBef>
            </a:pPr>
            <a:r>
              <a:rPr lang="en-US" sz="1400" dirty="0">
                <a:solidFill>
                  <a:srgbClr val="FFFFFF"/>
                </a:solidFill>
                <a:latin typeface="+mn-lt"/>
                <a:cs typeface="Arial MT"/>
              </a:rPr>
              <a:t>9:00 AM </a:t>
            </a:r>
            <a:r>
              <a:rPr lang="en-US" sz="1400">
                <a:solidFill>
                  <a:srgbClr val="FFFFFF"/>
                </a:solidFill>
                <a:latin typeface="+mn-lt"/>
                <a:cs typeface="Arial MT"/>
              </a:rPr>
              <a:t>- 6:00 </a:t>
            </a:r>
            <a:r>
              <a:rPr lang="en-US" sz="1400" dirty="0">
                <a:solidFill>
                  <a:srgbClr val="FFFFFF"/>
                </a:solidFill>
                <a:latin typeface="+mn-lt"/>
                <a:cs typeface="Arial MT"/>
              </a:rPr>
              <a:t>PM</a:t>
            </a:r>
            <a:endParaRPr sz="1400" dirty="0">
              <a:latin typeface="+mn-lt"/>
              <a:cs typeface="Arial MT"/>
            </a:endParaRPr>
          </a:p>
        </p:txBody>
      </p:sp>
      <p:sp>
        <p:nvSpPr>
          <p:cNvPr id="52" name="object 78">
            <a:extLst>
              <a:ext uri="{FF2B5EF4-FFF2-40B4-BE49-F238E27FC236}">
                <a16:creationId xmlns:a16="http://schemas.microsoft.com/office/drawing/2014/main" id="{B07F2689-9B94-4570-84B7-85CB56BD34F8}"/>
              </a:ext>
            </a:extLst>
          </p:cNvPr>
          <p:cNvSpPr txBox="1"/>
          <p:nvPr/>
        </p:nvSpPr>
        <p:spPr>
          <a:xfrm>
            <a:off x="266575" y="4925052"/>
            <a:ext cx="1047753" cy="4080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310"/>
              </a:spcBef>
            </a:pPr>
            <a:r>
              <a:rPr sz="1600" spc="-45" dirty="0">
                <a:solidFill>
                  <a:srgbClr val="FFFFFF"/>
                </a:solidFill>
                <a:latin typeface="+mn-lt"/>
                <a:cs typeface="Arial MT"/>
              </a:rPr>
              <a:t>Beat-</a:t>
            </a:r>
            <a:r>
              <a:rPr sz="1600" spc="-40" dirty="0">
                <a:solidFill>
                  <a:srgbClr val="FFFFFF"/>
                </a:solidFill>
                <a:latin typeface="+mn-lt"/>
                <a:cs typeface="Arial MT"/>
              </a:rPr>
              <a:t>to-</a:t>
            </a:r>
            <a:r>
              <a:rPr sz="1600" spc="-55" dirty="0">
                <a:solidFill>
                  <a:srgbClr val="FFFFFF"/>
                </a:solidFill>
                <a:latin typeface="+mn-lt"/>
                <a:cs typeface="Arial MT"/>
              </a:rPr>
              <a:t>beat </a:t>
            </a:r>
            <a:r>
              <a:rPr sz="1600" spc="-10" dirty="0">
                <a:solidFill>
                  <a:srgbClr val="FFFFFF"/>
                </a:solidFill>
                <a:latin typeface="+mn-lt"/>
                <a:cs typeface="Arial MT"/>
              </a:rPr>
              <a:t>synchrony</a:t>
            </a:r>
            <a:endParaRPr sz="1600" dirty="0">
              <a:latin typeface="+mn-lt"/>
              <a:cs typeface="Arial MT"/>
            </a:endParaRPr>
          </a:p>
        </p:txBody>
      </p:sp>
      <p:grpSp>
        <p:nvGrpSpPr>
          <p:cNvPr id="53" name="object 79">
            <a:extLst>
              <a:ext uri="{FF2B5EF4-FFF2-40B4-BE49-F238E27FC236}">
                <a16:creationId xmlns:a16="http://schemas.microsoft.com/office/drawing/2014/main" id="{0BD769E4-C088-45FB-A098-4824D666B0E0}"/>
              </a:ext>
            </a:extLst>
          </p:cNvPr>
          <p:cNvGrpSpPr/>
          <p:nvPr/>
        </p:nvGrpSpPr>
        <p:grpSpPr>
          <a:xfrm>
            <a:off x="281508" y="4544452"/>
            <a:ext cx="260350" cy="351155"/>
            <a:chOff x="281508" y="3934852"/>
            <a:chExt cx="260350" cy="351155"/>
          </a:xfrm>
        </p:grpSpPr>
        <p:pic>
          <p:nvPicPr>
            <p:cNvPr id="54" name="object 80">
              <a:extLst>
                <a:ext uri="{FF2B5EF4-FFF2-40B4-BE49-F238E27FC236}">
                  <a16:creationId xmlns:a16="http://schemas.microsoft.com/office/drawing/2014/main" id="{2B981E86-C71C-4AD0-B82E-D3D44CD99A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871" y="3934852"/>
              <a:ext cx="158978" cy="196634"/>
            </a:xfrm>
            <a:prstGeom prst="rect">
              <a:avLst/>
            </a:prstGeom>
          </p:spPr>
        </p:pic>
        <p:sp>
          <p:nvSpPr>
            <p:cNvPr id="55" name="object 81">
              <a:extLst>
                <a:ext uri="{FF2B5EF4-FFF2-40B4-BE49-F238E27FC236}">
                  <a16:creationId xmlns:a16="http://schemas.microsoft.com/office/drawing/2014/main" id="{0B461A78-827B-47F2-B7C2-D4BB80D4F99C}"/>
                </a:ext>
              </a:extLst>
            </p:cNvPr>
            <p:cNvSpPr/>
            <p:nvPr/>
          </p:nvSpPr>
          <p:spPr>
            <a:xfrm>
              <a:off x="320739" y="3974301"/>
              <a:ext cx="217170" cy="307340"/>
            </a:xfrm>
            <a:custGeom>
              <a:avLst/>
              <a:gdLst/>
              <a:ahLst/>
              <a:cxnLst/>
              <a:rect l="l" t="t" r="r" b="b"/>
              <a:pathLst>
                <a:path w="217170" h="307339">
                  <a:moveTo>
                    <a:pt x="186893" y="2286"/>
                  </a:moveTo>
                  <a:lnTo>
                    <a:pt x="212179" y="21699"/>
                  </a:lnTo>
                  <a:lnTo>
                    <a:pt x="211826" y="27914"/>
                  </a:lnTo>
                  <a:lnTo>
                    <a:pt x="209220" y="33576"/>
                  </a:lnTo>
                  <a:lnTo>
                    <a:pt x="204546" y="37998"/>
                  </a:lnTo>
                  <a:lnTo>
                    <a:pt x="197730" y="42494"/>
                  </a:lnTo>
                  <a:lnTo>
                    <a:pt x="190914" y="47631"/>
                  </a:lnTo>
                  <a:lnTo>
                    <a:pt x="184681" y="53453"/>
                  </a:lnTo>
                  <a:lnTo>
                    <a:pt x="179616" y="60007"/>
                  </a:lnTo>
                  <a:lnTo>
                    <a:pt x="176490" y="76878"/>
                  </a:lnTo>
                  <a:lnTo>
                    <a:pt x="187545" y="89820"/>
                  </a:lnTo>
                  <a:lnTo>
                    <a:pt x="203542" y="106791"/>
                  </a:lnTo>
                  <a:lnTo>
                    <a:pt x="215239" y="135750"/>
                  </a:lnTo>
                  <a:lnTo>
                    <a:pt x="215658" y="138163"/>
                  </a:lnTo>
                  <a:lnTo>
                    <a:pt x="216674" y="147612"/>
                  </a:lnTo>
                  <a:lnTo>
                    <a:pt x="216230" y="158267"/>
                  </a:lnTo>
                  <a:lnTo>
                    <a:pt x="205543" y="209209"/>
                  </a:lnTo>
                  <a:lnTo>
                    <a:pt x="180692" y="257252"/>
                  </a:lnTo>
                  <a:lnTo>
                    <a:pt x="146578" y="292982"/>
                  </a:lnTo>
                  <a:lnTo>
                    <a:pt x="108102" y="306984"/>
                  </a:lnTo>
                  <a:lnTo>
                    <a:pt x="67712" y="290797"/>
                  </a:lnTo>
                  <a:lnTo>
                    <a:pt x="33162" y="251013"/>
                  </a:lnTo>
                  <a:lnTo>
                    <a:pt x="9057" y="200797"/>
                  </a:lnTo>
                  <a:lnTo>
                    <a:pt x="0" y="153314"/>
                  </a:lnTo>
                </a:path>
              </a:pathLst>
            </a:custGeom>
            <a:ln w="77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82">
              <a:extLst>
                <a:ext uri="{FF2B5EF4-FFF2-40B4-BE49-F238E27FC236}">
                  <a16:creationId xmlns:a16="http://schemas.microsoft.com/office/drawing/2014/main" id="{486A87A0-8942-4F61-91E5-3E221B861A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78" y="3972852"/>
              <a:ext cx="128536" cy="102819"/>
            </a:xfrm>
            <a:prstGeom prst="rect">
              <a:avLst/>
            </a:prstGeom>
          </p:spPr>
        </p:pic>
        <p:pic>
          <p:nvPicPr>
            <p:cNvPr id="57" name="object 83">
              <a:extLst>
                <a:ext uri="{FF2B5EF4-FFF2-40B4-BE49-F238E27FC236}">
                  <a16:creationId xmlns:a16="http://schemas.microsoft.com/office/drawing/2014/main" id="{FD66914A-8DF2-4C8A-B267-ADD4A549B2D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508" y="4018178"/>
              <a:ext cx="57111" cy="113576"/>
            </a:xfrm>
            <a:prstGeom prst="rect">
              <a:avLst/>
            </a:prstGeom>
          </p:spPr>
        </p:pic>
        <p:pic>
          <p:nvPicPr>
            <p:cNvPr id="58" name="object 84">
              <a:extLst>
                <a:ext uri="{FF2B5EF4-FFF2-40B4-BE49-F238E27FC236}">
                  <a16:creationId xmlns:a16="http://schemas.microsoft.com/office/drawing/2014/main" id="{A09C467B-E521-4236-9278-EF7781DA29B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036" y="4088086"/>
              <a:ext cx="127453" cy="158087"/>
            </a:xfrm>
            <a:prstGeom prst="rect">
              <a:avLst/>
            </a:prstGeom>
          </p:spPr>
        </p:pic>
      </p:grpSp>
      <p:sp>
        <p:nvSpPr>
          <p:cNvPr id="59" name="object 85">
            <a:extLst>
              <a:ext uri="{FF2B5EF4-FFF2-40B4-BE49-F238E27FC236}">
                <a16:creationId xmlns:a16="http://schemas.microsoft.com/office/drawing/2014/main" id="{DB7190B1-494D-4ED3-972A-B65407B833E1}"/>
              </a:ext>
            </a:extLst>
          </p:cNvPr>
          <p:cNvSpPr txBox="1"/>
          <p:nvPr/>
        </p:nvSpPr>
        <p:spPr>
          <a:xfrm>
            <a:off x="1627112" y="4926392"/>
            <a:ext cx="8473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solidFill>
                  <a:srgbClr val="FFFFFF"/>
                </a:solidFill>
                <a:latin typeface="+mn-lt"/>
                <a:cs typeface="Arial MT"/>
              </a:rPr>
              <a:t>Longer</a:t>
            </a:r>
            <a:r>
              <a:rPr sz="1600" spc="-35" dirty="0">
                <a:solidFill>
                  <a:srgbClr val="FFFFFF"/>
                </a:solidFill>
                <a:latin typeface="+mn-l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+mn-lt"/>
                <a:cs typeface="Arial MT"/>
              </a:rPr>
              <a:t>life</a:t>
            </a:r>
            <a:endParaRPr sz="1600" dirty="0">
              <a:latin typeface="+mn-lt"/>
              <a:cs typeface="Arial MT"/>
            </a:endParaRPr>
          </a:p>
        </p:txBody>
      </p:sp>
      <p:grpSp>
        <p:nvGrpSpPr>
          <p:cNvPr id="60" name="object 86">
            <a:extLst>
              <a:ext uri="{FF2B5EF4-FFF2-40B4-BE49-F238E27FC236}">
                <a16:creationId xmlns:a16="http://schemas.microsoft.com/office/drawing/2014/main" id="{FF7EE37D-4518-4FB4-A5A2-30CF7A646A52}"/>
              </a:ext>
            </a:extLst>
          </p:cNvPr>
          <p:cNvGrpSpPr/>
          <p:nvPr/>
        </p:nvGrpSpPr>
        <p:grpSpPr>
          <a:xfrm>
            <a:off x="279904" y="4548319"/>
            <a:ext cx="4768215" cy="909506"/>
            <a:chOff x="279904" y="3938719"/>
            <a:chExt cx="4768215" cy="909506"/>
          </a:xfrm>
        </p:grpSpPr>
        <p:sp>
          <p:nvSpPr>
            <p:cNvPr id="61" name="object 87">
              <a:extLst>
                <a:ext uri="{FF2B5EF4-FFF2-40B4-BE49-F238E27FC236}">
                  <a16:creationId xmlns:a16="http://schemas.microsoft.com/office/drawing/2014/main" id="{52DD2583-2886-461A-B736-9EAD8B0C7DDC}"/>
                </a:ext>
              </a:extLst>
            </p:cNvPr>
            <p:cNvSpPr/>
            <p:nvPr/>
          </p:nvSpPr>
          <p:spPr>
            <a:xfrm>
              <a:off x="1688799" y="3938719"/>
              <a:ext cx="151765" cy="189230"/>
            </a:xfrm>
            <a:custGeom>
              <a:avLst/>
              <a:gdLst/>
              <a:ahLst/>
              <a:cxnLst/>
              <a:rect l="l" t="t" r="r" b="b"/>
              <a:pathLst>
                <a:path w="151764" h="189229">
                  <a:moveTo>
                    <a:pt x="0" y="188899"/>
                  </a:moveTo>
                  <a:lnTo>
                    <a:pt x="6885" y="149867"/>
                  </a:lnTo>
                  <a:lnTo>
                    <a:pt x="22034" y="120707"/>
                  </a:lnTo>
                  <a:lnTo>
                    <a:pt x="37183" y="96395"/>
                  </a:lnTo>
                  <a:lnTo>
                    <a:pt x="44069" y="71907"/>
                  </a:lnTo>
                  <a:lnTo>
                    <a:pt x="35303" y="33825"/>
                  </a:lnTo>
                  <a:lnTo>
                    <a:pt x="27584" y="19164"/>
                  </a:lnTo>
                  <a:lnTo>
                    <a:pt x="28359" y="16014"/>
                  </a:lnTo>
                  <a:lnTo>
                    <a:pt x="30721" y="14351"/>
                  </a:lnTo>
                  <a:lnTo>
                    <a:pt x="35052" y="11290"/>
                  </a:lnTo>
                  <a:lnTo>
                    <a:pt x="40271" y="8407"/>
                  </a:lnTo>
                  <a:lnTo>
                    <a:pt x="45656" y="6464"/>
                  </a:lnTo>
                  <a:lnTo>
                    <a:pt x="48120" y="5562"/>
                  </a:lnTo>
                  <a:lnTo>
                    <a:pt x="50876" y="6578"/>
                  </a:lnTo>
                  <a:lnTo>
                    <a:pt x="52260" y="8813"/>
                  </a:lnTo>
                  <a:lnTo>
                    <a:pt x="63855" y="27698"/>
                  </a:lnTo>
                  <a:lnTo>
                    <a:pt x="66878" y="32626"/>
                  </a:lnTo>
                  <a:lnTo>
                    <a:pt x="74460" y="30480"/>
                  </a:lnTo>
                  <a:lnTo>
                    <a:pt x="74460" y="24701"/>
                  </a:lnTo>
                  <a:lnTo>
                    <a:pt x="74460" y="5981"/>
                  </a:lnTo>
                  <a:lnTo>
                    <a:pt x="74460" y="3073"/>
                  </a:lnTo>
                  <a:lnTo>
                    <a:pt x="76695" y="609"/>
                  </a:lnTo>
                  <a:lnTo>
                    <a:pt x="79590" y="419"/>
                  </a:lnTo>
                  <a:lnTo>
                    <a:pt x="85712" y="38"/>
                  </a:lnTo>
                  <a:lnTo>
                    <a:pt x="91859" y="0"/>
                  </a:lnTo>
                  <a:lnTo>
                    <a:pt x="97980" y="330"/>
                  </a:lnTo>
                  <a:lnTo>
                    <a:pt x="100609" y="469"/>
                  </a:lnTo>
                  <a:lnTo>
                    <a:pt x="102755" y="2501"/>
                  </a:lnTo>
                  <a:lnTo>
                    <a:pt x="103123" y="5118"/>
                  </a:lnTo>
                  <a:lnTo>
                    <a:pt x="105422" y="21196"/>
                  </a:lnTo>
                  <a:lnTo>
                    <a:pt x="106235" y="26911"/>
                  </a:lnTo>
                  <a:lnTo>
                    <a:pt x="114046" y="27965"/>
                  </a:lnTo>
                  <a:lnTo>
                    <a:pt x="116344" y="22656"/>
                  </a:lnTo>
                  <a:lnTo>
                    <a:pt x="122529" y="8382"/>
                  </a:lnTo>
                  <a:lnTo>
                    <a:pt x="123609" y="5892"/>
                  </a:lnTo>
                  <a:lnTo>
                    <a:pt x="126339" y="4508"/>
                  </a:lnTo>
                  <a:lnTo>
                    <a:pt x="128968" y="5181"/>
                  </a:lnTo>
                  <a:lnTo>
                    <a:pt x="135077" y="6781"/>
                  </a:lnTo>
                  <a:lnTo>
                    <a:pt x="141084" y="8724"/>
                  </a:lnTo>
                  <a:lnTo>
                    <a:pt x="146939" y="11074"/>
                  </a:lnTo>
                  <a:lnTo>
                    <a:pt x="149809" y="12217"/>
                  </a:lnTo>
                  <a:lnTo>
                    <a:pt x="151244" y="15443"/>
                  </a:lnTo>
                  <a:lnTo>
                    <a:pt x="150114" y="18313"/>
                  </a:lnTo>
                  <a:lnTo>
                    <a:pt x="144856" y="31648"/>
                  </a:lnTo>
                </a:path>
              </a:pathLst>
            </a:custGeom>
            <a:ln w="77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88">
              <a:extLst>
                <a:ext uri="{FF2B5EF4-FFF2-40B4-BE49-F238E27FC236}">
                  <a16:creationId xmlns:a16="http://schemas.microsoft.com/office/drawing/2014/main" id="{15C4B508-D602-4E39-B7CA-E958E692675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49564" y="4018165"/>
              <a:ext cx="243433" cy="266979"/>
            </a:xfrm>
            <a:prstGeom prst="rect">
              <a:avLst/>
            </a:prstGeom>
          </p:spPr>
        </p:pic>
        <p:pic>
          <p:nvPicPr>
            <p:cNvPr id="63" name="object 89">
              <a:extLst>
                <a:ext uri="{FF2B5EF4-FFF2-40B4-BE49-F238E27FC236}">
                  <a16:creationId xmlns:a16="http://schemas.microsoft.com/office/drawing/2014/main" id="{949A9969-7B83-4E25-9D26-05166D6FFE1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596" y="3971975"/>
              <a:ext cx="156972" cy="164782"/>
            </a:xfrm>
            <a:prstGeom prst="rect">
              <a:avLst/>
            </a:prstGeom>
          </p:spPr>
        </p:pic>
        <p:sp>
          <p:nvSpPr>
            <p:cNvPr id="64" name="object 90">
              <a:extLst>
                <a:ext uri="{FF2B5EF4-FFF2-40B4-BE49-F238E27FC236}">
                  <a16:creationId xmlns:a16="http://schemas.microsoft.com/office/drawing/2014/main" id="{7C7A09EF-CB79-4054-B34D-254C80A7B226}"/>
                </a:ext>
              </a:extLst>
            </p:cNvPr>
            <p:cNvSpPr/>
            <p:nvPr/>
          </p:nvSpPr>
          <p:spPr>
            <a:xfrm>
              <a:off x="1734037" y="4088742"/>
              <a:ext cx="178435" cy="120014"/>
            </a:xfrm>
            <a:custGeom>
              <a:avLst/>
              <a:gdLst/>
              <a:ahLst/>
              <a:cxnLst/>
              <a:rect l="l" t="t" r="r" b="b"/>
              <a:pathLst>
                <a:path w="178435" h="120014">
                  <a:moveTo>
                    <a:pt x="0" y="75603"/>
                  </a:moveTo>
                  <a:lnTo>
                    <a:pt x="35534" y="75603"/>
                  </a:lnTo>
                  <a:lnTo>
                    <a:pt x="47891" y="31483"/>
                  </a:lnTo>
                  <a:lnTo>
                    <a:pt x="68338" y="119722"/>
                  </a:lnTo>
                  <a:lnTo>
                    <a:pt x="93052" y="0"/>
                  </a:lnTo>
                  <a:lnTo>
                    <a:pt x="112191" y="92786"/>
                  </a:lnTo>
                  <a:lnTo>
                    <a:pt x="133604" y="31483"/>
                  </a:lnTo>
                  <a:lnTo>
                    <a:pt x="145961" y="75603"/>
                  </a:lnTo>
                  <a:lnTo>
                    <a:pt x="178193" y="75603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91">
              <a:extLst>
                <a:ext uri="{FF2B5EF4-FFF2-40B4-BE49-F238E27FC236}">
                  <a16:creationId xmlns:a16="http://schemas.microsoft.com/office/drawing/2014/main" id="{1C127D87-5E63-4F46-80D3-95BB480897A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7755" y="3962392"/>
              <a:ext cx="247205" cy="133781"/>
            </a:xfrm>
            <a:prstGeom prst="rect">
              <a:avLst/>
            </a:prstGeom>
          </p:spPr>
        </p:pic>
        <p:pic>
          <p:nvPicPr>
            <p:cNvPr id="66" name="object 92">
              <a:extLst>
                <a:ext uri="{FF2B5EF4-FFF2-40B4-BE49-F238E27FC236}">
                  <a16:creationId xmlns:a16="http://schemas.microsoft.com/office/drawing/2014/main" id="{2E2DD399-14DE-42BA-80F3-E65F1252118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6964" y="4112831"/>
              <a:ext cx="40652" cy="144881"/>
            </a:xfrm>
            <a:prstGeom prst="rect">
              <a:avLst/>
            </a:prstGeom>
          </p:spPr>
        </p:pic>
        <p:pic>
          <p:nvPicPr>
            <p:cNvPr id="67" name="object 93">
              <a:extLst>
                <a:ext uri="{FF2B5EF4-FFF2-40B4-BE49-F238E27FC236}">
                  <a16:creationId xmlns:a16="http://schemas.microsoft.com/office/drawing/2014/main" id="{02078DD0-F4D5-4134-A976-2D74E1DEFCA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8515" y="4112831"/>
              <a:ext cx="40652" cy="144881"/>
            </a:xfrm>
            <a:prstGeom prst="rect">
              <a:avLst/>
            </a:prstGeom>
          </p:spPr>
        </p:pic>
        <p:sp>
          <p:nvSpPr>
            <p:cNvPr id="68" name="object 94">
              <a:extLst>
                <a:ext uri="{FF2B5EF4-FFF2-40B4-BE49-F238E27FC236}">
                  <a16:creationId xmlns:a16="http://schemas.microsoft.com/office/drawing/2014/main" id="{C03870BE-3BE1-45E8-91D9-4B6596AEF79A}"/>
                </a:ext>
              </a:extLst>
            </p:cNvPr>
            <p:cNvSpPr/>
            <p:nvPr/>
          </p:nvSpPr>
          <p:spPr>
            <a:xfrm>
              <a:off x="4266367" y="4175752"/>
              <a:ext cx="68580" cy="34290"/>
            </a:xfrm>
            <a:custGeom>
              <a:avLst/>
              <a:gdLst/>
              <a:ahLst/>
              <a:cxnLst/>
              <a:rect l="l" t="t" r="r" b="b"/>
              <a:pathLst>
                <a:path w="68579" h="34289">
                  <a:moveTo>
                    <a:pt x="68084" y="34048"/>
                  </a:moveTo>
                  <a:lnTo>
                    <a:pt x="34035" y="0"/>
                  </a:lnTo>
                  <a:lnTo>
                    <a:pt x="0" y="34048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95">
              <a:extLst>
                <a:ext uri="{FF2B5EF4-FFF2-40B4-BE49-F238E27FC236}">
                  <a16:creationId xmlns:a16="http://schemas.microsoft.com/office/drawing/2014/main" id="{287768C7-4DFC-4043-AA35-13DF43CDA89B}"/>
                </a:ext>
              </a:extLst>
            </p:cNvPr>
            <p:cNvSpPr/>
            <p:nvPr/>
          </p:nvSpPr>
          <p:spPr>
            <a:xfrm>
              <a:off x="4250479" y="4141720"/>
              <a:ext cx="100330" cy="27305"/>
            </a:xfrm>
            <a:custGeom>
              <a:avLst/>
              <a:gdLst/>
              <a:ahLst/>
              <a:cxnLst/>
              <a:rect l="l" t="t" r="r" b="b"/>
              <a:pathLst>
                <a:path w="100329" h="27304">
                  <a:moveTo>
                    <a:pt x="0" y="27228"/>
                  </a:moveTo>
                  <a:lnTo>
                    <a:pt x="0" y="1361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13614" y="0"/>
                  </a:lnTo>
                  <a:lnTo>
                    <a:pt x="86245" y="0"/>
                  </a:lnTo>
                  <a:lnTo>
                    <a:pt x="93764" y="0"/>
                  </a:lnTo>
                  <a:lnTo>
                    <a:pt x="99860" y="6096"/>
                  </a:lnTo>
                  <a:lnTo>
                    <a:pt x="99860" y="13614"/>
                  </a:lnTo>
                  <a:lnTo>
                    <a:pt x="99860" y="27228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96">
              <a:extLst>
                <a:ext uri="{FF2B5EF4-FFF2-40B4-BE49-F238E27FC236}">
                  <a16:creationId xmlns:a16="http://schemas.microsoft.com/office/drawing/2014/main" id="{6BD3E191-0335-4041-B8A2-568D28C9CA57}"/>
                </a:ext>
              </a:extLst>
            </p:cNvPr>
            <p:cNvSpPr/>
            <p:nvPr/>
          </p:nvSpPr>
          <p:spPr>
            <a:xfrm>
              <a:off x="4300409" y="4178026"/>
              <a:ext cx="0" cy="73025"/>
            </a:xfrm>
            <a:custGeom>
              <a:avLst/>
              <a:gdLst/>
              <a:ahLst/>
              <a:cxnLst/>
              <a:rect l="l" t="t" r="r" b="b"/>
              <a:pathLst>
                <a:path h="73025">
                  <a:moveTo>
                    <a:pt x="0" y="0"/>
                  </a:moveTo>
                  <a:lnTo>
                    <a:pt x="0" y="72631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97">
              <a:extLst>
                <a:ext uri="{FF2B5EF4-FFF2-40B4-BE49-F238E27FC236}">
                  <a16:creationId xmlns:a16="http://schemas.microsoft.com/office/drawing/2014/main" id="{D1C32A83-F97B-458E-BFEE-430A124C2BB8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4573" y="4007967"/>
              <a:ext cx="15011" cy="210235"/>
            </a:xfrm>
            <a:prstGeom prst="rect">
              <a:avLst/>
            </a:prstGeom>
          </p:spPr>
        </p:pic>
        <p:sp>
          <p:nvSpPr>
            <p:cNvPr id="72" name="object 98">
              <a:extLst>
                <a:ext uri="{FF2B5EF4-FFF2-40B4-BE49-F238E27FC236}">
                  <a16:creationId xmlns:a16="http://schemas.microsoft.com/office/drawing/2014/main" id="{C92D9CD2-E392-4C18-97B5-BDD93E3547BE}"/>
                </a:ext>
              </a:extLst>
            </p:cNvPr>
            <p:cNvSpPr/>
            <p:nvPr/>
          </p:nvSpPr>
          <p:spPr>
            <a:xfrm>
              <a:off x="4343563" y="4214338"/>
              <a:ext cx="52705" cy="36830"/>
            </a:xfrm>
            <a:custGeom>
              <a:avLst/>
              <a:gdLst/>
              <a:ahLst/>
              <a:cxnLst/>
              <a:rect l="l" t="t" r="r" b="b"/>
              <a:pathLst>
                <a:path w="52704" h="36829">
                  <a:moveTo>
                    <a:pt x="6692" y="11696"/>
                  </a:moveTo>
                  <a:lnTo>
                    <a:pt x="10134" y="14541"/>
                  </a:lnTo>
                  <a:lnTo>
                    <a:pt x="13588" y="17386"/>
                  </a:lnTo>
                  <a:lnTo>
                    <a:pt x="13588" y="21551"/>
                  </a:lnTo>
                  <a:lnTo>
                    <a:pt x="0" y="30454"/>
                  </a:lnTo>
                  <a:lnTo>
                    <a:pt x="0" y="33693"/>
                  </a:lnTo>
                  <a:lnTo>
                    <a:pt x="2616" y="36309"/>
                  </a:lnTo>
                  <a:lnTo>
                    <a:pt x="5854" y="36309"/>
                  </a:lnTo>
                  <a:lnTo>
                    <a:pt x="39471" y="36309"/>
                  </a:lnTo>
                  <a:lnTo>
                    <a:pt x="42710" y="36309"/>
                  </a:lnTo>
                  <a:lnTo>
                    <a:pt x="45326" y="33693"/>
                  </a:lnTo>
                  <a:lnTo>
                    <a:pt x="45326" y="30454"/>
                  </a:lnTo>
                  <a:lnTo>
                    <a:pt x="31737" y="21551"/>
                  </a:lnTo>
                  <a:lnTo>
                    <a:pt x="31737" y="17386"/>
                  </a:lnTo>
                  <a:lnTo>
                    <a:pt x="52171" y="0"/>
                  </a:lnTo>
                </a:path>
              </a:pathLst>
            </a:custGeom>
            <a:ln w="77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99">
              <a:extLst>
                <a:ext uri="{FF2B5EF4-FFF2-40B4-BE49-F238E27FC236}">
                  <a16:creationId xmlns:a16="http://schemas.microsoft.com/office/drawing/2014/main" id="{C1152091-D510-403E-A76C-75DC495668E2}"/>
                </a:ext>
              </a:extLst>
            </p:cNvPr>
            <p:cNvSpPr/>
            <p:nvPr/>
          </p:nvSpPr>
          <p:spPr>
            <a:xfrm>
              <a:off x="4336723" y="4005541"/>
              <a:ext cx="6985" cy="113664"/>
            </a:xfrm>
            <a:custGeom>
              <a:avLst/>
              <a:gdLst/>
              <a:ahLst/>
              <a:cxnLst/>
              <a:rect l="l" t="t" r="r" b="b"/>
              <a:pathLst>
                <a:path w="6985" h="113664">
                  <a:moveTo>
                    <a:pt x="6807" y="0"/>
                  </a:moveTo>
                  <a:lnTo>
                    <a:pt x="6807" y="6019"/>
                  </a:lnTo>
                  <a:lnTo>
                    <a:pt x="0" y="17437"/>
                  </a:lnTo>
                  <a:lnTo>
                    <a:pt x="0" y="113474"/>
                  </a:lnTo>
                </a:path>
              </a:pathLst>
            </a:custGeom>
            <a:ln w="77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100">
              <a:extLst>
                <a:ext uri="{FF2B5EF4-FFF2-40B4-BE49-F238E27FC236}">
                  <a16:creationId xmlns:a16="http://schemas.microsoft.com/office/drawing/2014/main" id="{25D8114C-AF68-4719-B07A-E2A2140DF5C6}"/>
                </a:ext>
              </a:extLst>
            </p:cNvPr>
            <p:cNvSpPr/>
            <p:nvPr/>
          </p:nvSpPr>
          <p:spPr>
            <a:xfrm>
              <a:off x="4343091" y="3985342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0" y="3340"/>
                  </a:moveTo>
                  <a:lnTo>
                    <a:pt x="46266" y="0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101">
              <a:extLst>
                <a:ext uri="{FF2B5EF4-FFF2-40B4-BE49-F238E27FC236}">
                  <a16:creationId xmlns:a16="http://schemas.microsoft.com/office/drawing/2014/main" id="{279D5F4F-4D69-402A-BDD7-D4E48BBA46B3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53407" y="4035056"/>
              <a:ext cx="14554" cy="86233"/>
            </a:xfrm>
            <a:prstGeom prst="rect">
              <a:avLst/>
            </a:prstGeom>
          </p:spPr>
        </p:pic>
        <p:sp>
          <p:nvSpPr>
            <p:cNvPr id="76" name="object 102">
              <a:extLst>
                <a:ext uri="{FF2B5EF4-FFF2-40B4-BE49-F238E27FC236}">
                  <a16:creationId xmlns:a16="http://schemas.microsoft.com/office/drawing/2014/main" id="{6D5AF872-E799-4448-90AE-BD3334302CF5}"/>
                </a:ext>
              </a:extLst>
            </p:cNvPr>
            <p:cNvSpPr/>
            <p:nvPr/>
          </p:nvSpPr>
          <p:spPr>
            <a:xfrm>
              <a:off x="4205089" y="4041855"/>
              <a:ext cx="52705" cy="208915"/>
            </a:xfrm>
            <a:custGeom>
              <a:avLst/>
              <a:gdLst/>
              <a:ahLst/>
              <a:cxnLst/>
              <a:rect l="l" t="t" r="r" b="b"/>
              <a:pathLst>
                <a:path w="52704" h="208914">
                  <a:moveTo>
                    <a:pt x="6807" y="0"/>
                  </a:moveTo>
                  <a:lnTo>
                    <a:pt x="6807" y="5626"/>
                  </a:lnTo>
                  <a:lnTo>
                    <a:pt x="0" y="17818"/>
                  </a:lnTo>
                  <a:lnTo>
                    <a:pt x="0" y="172491"/>
                  </a:lnTo>
                  <a:lnTo>
                    <a:pt x="20421" y="189839"/>
                  </a:lnTo>
                  <a:lnTo>
                    <a:pt x="20421" y="194030"/>
                  </a:lnTo>
                  <a:lnTo>
                    <a:pt x="6616" y="202946"/>
                  </a:lnTo>
                  <a:lnTo>
                    <a:pt x="6616" y="206171"/>
                  </a:lnTo>
                  <a:lnTo>
                    <a:pt x="9232" y="208800"/>
                  </a:lnTo>
                  <a:lnTo>
                    <a:pt x="12458" y="208800"/>
                  </a:lnTo>
                  <a:lnTo>
                    <a:pt x="46316" y="208800"/>
                  </a:lnTo>
                  <a:lnTo>
                    <a:pt x="49542" y="208800"/>
                  </a:lnTo>
                  <a:lnTo>
                    <a:pt x="52171" y="206171"/>
                  </a:lnTo>
                  <a:lnTo>
                    <a:pt x="52171" y="202946"/>
                  </a:lnTo>
                  <a:lnTo>
                    <a:pt x="38582" y="194030"/>
                  </a:lnTo>
                  <a:lnTo>
                    <a:pt x="38582" y="189865"/>
                  </a:lnTo>
                  <a:lnTo>
                    <a:pt x="41998" y="187020"/>
                  </a:lnTo>
                  <a:lnTo>
                    <a:pt x="45415" y="184175"/>
                  </a:lnTo>
                </a:path>
              </a:pathLst>
            </a:custGeom>
            <a:ln w="773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103">
              <a:extLst>
                <a:ext uri="{FF2B5EF4-FFF2-40B4-BE49-F238E27FC236}">
                  <a16:creationId xmlns:a16="http://schemas.microsoft.com/office/drawing/2014/main" id="{117251C1-6542-4C9B-884A-7EED763B07EF}"/>
                </a:ext>
              </a:extLst>
            </p:cNvPr>
            <p:cNvSpPr/>
            <p:nvPr/>
          </p:nvSpPr>
          <p:spPr>
            <a:xfrm>
              <a:off x="4211458" y="4021655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0" y="3340"/>
                  </a:moveTo>
                  <a:lnTo>
                    <a:pt x="46266" y="0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104">
              <a:extLst>
                <a:ext uri="{FF2B5EF4-FFF2-40B4-BE49-F238E27FC236}">
                  <a16:creationId xmlns:a16="http://schemas.microsoft.com/office/drawing/2014/main" id="{109BE6C0-EE8D-473A-93BD-8F0E01832116}"/>
                </a:ext>
              </a:extLst>
            </p:cNvPr>
            <p:cNvSpPr/>
            <p:nvPr/>
          </p:nvSpPr>
          <p:spPr>
            <a:xfrm>
              <a:off x="4343091" y="3969456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0" y="3340"/>
                  </a:moveTo>
                  <a:lnTo>
                    <a:pt x="46266" y="0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105">
              <a:extLst>
                <a:ext uri="{FF2B5EF4-FFF2-40B4-BE49-F238E27FC236}">
                  <a16:creationId xmlns:a16="http://schemas.microsoft.com/office/drawing/2014/main" id="{B63C2906-9EFD-412C-B67F-7CD9898C3B9B}"/>
                </a:ext>
              </a:extLst>
            </p:cNvPr>
            <p:cNvSpPr/>
            <p:nvPr/>
          </p:nvSpPr>
          <p:spPr>
            <a:xfrm>
              <a:off x="4211458" y="4005769"/>
              <a:ext cx="46355" cy="3810"/>
            </a:xfrm>
            <a:custGeom>
              <a:avLst/>
              <a:gdLst/>
              <a:ahLst/>
              <a:cxnLst/>
              <a:rect l="l" t="t" r="r" b="b"/>
              <a:pathLst>
                <a:path w="46354" h="3810">
                  <a:moveTo>
                    <a:pt x="0" y="3340"/>
                  </a:moveTo>
                  <a:lnTo>
                    <a:pt x="46266" y="0"/>
                  </a:lnTo>
                </a:path>
              </a:pathLst>
            </a:custGeom>
            <a:ln w="7734">
              <a:solidFill>
                <a:srgbClr val="FEC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106">
              <a:extLst>
                <a:ext uri="{FF2B5EF4-FFF2-40B4-BE49-F238E27FC236}">
                  <a16:creationId xmlns:a16="http://schemas.microsoft.com/office/drawing/2014/main" id="{F4FA3429-7C78-4A6F-AA6E-54E6B86CE987}"/>
                </a:ext>
              </a:extLst>
            </p:cNvPr>
            <p:cNvSpPr/>
            <p:nvPr/>
          </p:nvSpPr>
          <p:spPr>
            <a:xfrm>
              <a:off x="1387812" y="394975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331"/>
                  </a:lnTo>
                </a:path>
              </a:pathLst>
            </a:custGeom>
            <a:ln w="72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1" name="object 107">
              <a:extLst>
                <a:ext uri="{FF2B5EF4-FFF2-40B4-BE49-F238E27FC236}">
                  <a16:creationId xmlns:a16="http://schemas.microsoft.com/office/drawing/2014/main" id="{B32C3E48-199C-4501-B8F2-C300B10E4C2D}"/>
                </a:ext>
              </a:extLst>
            </p:cNvPr>
            <p:cNvSpPr/>
            <p:nvPr/>
          </p:nvSpPr>
          <p:spPr>
            <a:xfrm>
              <a:off x="2575143" y="394975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331"/>
                  </a:lnTo>
                </a:path>
              </a:pathLst>
            </a:custGeom>
            <a:ln w="72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108">
              <a:extLst>
                <a:ext uri="{FF2B5EF4-FFF2-40B4-BE49-F238E27FC236}">
                  <a16:creationId xmlns:a16="http://schemas.microsoft.com/office/drawing/2014/main" id="{A3C3E0E6-2714-4DBB-966D-C329D39AAD79}"/>
                </a:ext>
              </a:extLst>
            </p:cNvPr>
            <p:cNvSpPr/>
            <p:nvPr/>
          </p:nvSpPr>
          <p:spPr>
            <a:xfrm>
              <a:off x="3940623" y="394975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331"/>
                  </a:lnTo>
                </a:path>
              </a:pathLst>
            </a:custGeom>
            <a:ln w="72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109">
              <a:extLst>
                <a:ext uri="{FF2B5EF4-FFF2-40B4-BE49-F238E27FC236}">
                  <a16:creationId xmlns:a16="http://schemas.microsoft.com/office/drawing/2014/main" id="{FDFC667E-7806-446E-A8FC-DF6B415A4B92}"/>
                </a:ext>
              </a:extLst>
            </p:cNvPr>
            <p:cNvSpPr/>
            <p:nvPr/>
          </p:nvSpPr>
          <p:spPr>
            <a:xfrm>
              <a:off x="279904" y="4848225"/>
              <a:ext cx="4768215" cy="0"/>
            </a:xfrm>
            <a:custGeom>
              <a:avLst/>
              <a:gdLst/>
              <a:ahLst/>
              <a:cxnLst/>
              <a:rect l="l" t="t" r="r" b="b"/>
              <a:pathLst>
                <a:path w="4768215">
                  <a:moveTo>
                    <a:pt x="0" y="0"/>
                  </a:moveTo>
                  <a:lnTo>
                    <a:pt x="4768189" y="0"/>
                  </a:lnTo>
                </a:path>
              </a:pathLst>
            </a:custGeom>
            <a:ln w="726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110">
            <a:extLst>
              <a:ext uri="{FF2B5EF4-FFF2-40B4-BE49-F238E27FC236}">
                <a16:creationId xmlns:a16="http://schemas.microsoft.com/office/drawing/2014/main" id="{1D79CBE7-708A-4A13-8916-07EC073C7E0D}"/>
              </a:ext>
            </a:extLst>
          </p:cNvPr>
          <p:cNvSpPr txBox="1"/>
          <p:nvPr/>
        </p:nvSpPr>
        <p:spPr>
          <a:xfrm>
            <a:off x="2814452" y="4925052"/>
            <a:ext cx="10254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+mn-lt"/>
                <a:cs typeface="Arial MT"/>
              </a:rPr>
              <a:t>Retrievability</a:t>
            </a:r>
            <a:endParaRPr sz="1600" dirty="0">
              <a:latin typeface="+mn-lt"/>
              <a:cs typeface="Arial MT"/>
            </a:endParaRPr>
          </a:p>
        </p:txBody>
      </p:sp>
      <p:sp>
        <p:nvSpPr>
          <p:cNvPr id="85" name="object 111">
            <a:extLst>
              <a:ext uri="{FF2B5EF4-FFF2-40B4-BE49-F238E27FC236}">
                <a16:creationId xmlns:a16="http://schemas.microsoft.com/office/drawing/2014/main" id="{B864495A-F9AE-450A-A9A9-F94FA9EEE284}"/>
              </a:ext>
            </a:extLst>
          </p:cNvPr>
          <p:cNvSpPr txBox="1"/>
          <p:nvPr/>
        </p:nvSpPr>
        <p:spPr>
          <a:xfrm>
            <a:off x="4179924" y="4925052"/>
            <a:ext cx="102546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+mn-lt"/>
                <a:cs typeface="Arial MT"/>
              </a:rPr>
              <a:t>Upgradability</a:t>
            </a:r>
            <a:endParaRPr sz="1600" dirty="0">
              <a:latin typeface="+mn-lt"/>
              <a:cs typeface="Arial MT"/>
            </a:endParaRPr>
          </a:p>
        </p:txBody>
      </p:sp>
      <p:sp>
        <p:nvSpPr>
          <p:cNvPr id="86" name="object 112">
            <a:extLst>
              <a:ext uri="{FF2B5EF4-FFF2-40B4-BE49-F238E27FC236}">
                <a16:creationId xmlns:a16="http://schemas.microsoft.com/office/drawing/2014/main" id="{D405215E-85E3-4130-B4EA-E9225C187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323" y="1845002"/>
            <a:ext cx="23317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4CBB3-40E7-4F68-B308-0C5D232FD50E}"/>
              </a:ext>
            </a:extLst>
          </p:cNvPr>
          <p:cNvSpPr txBox="1"/>
          <p:nvPr/>
        </p:nvSpPr>
        <p:spPr>
          <a:xfrm>
            <a:off x="206756" y="2358319"/>
            <a:ext cx="26869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ECF00"/>
                </a:solidFill>
              </a:rPr>
              <a:t>The World’s First</a:t>
            </a:r>
          </a:p>
          <a:p>
            <a:r>
              <a:rPr lang="en-US" b="1" dirty="0">
                <a:solidFill>
                  <a:srgbClr val="FECF00"/>
                </a:solidFill>
              </a:rPr>
              <a:t>Dual-Chamber</a:t>
            </a:r>
          </a:p>
          <a:p>
            <a:r>
              <a:rPr lang="en-US" b="1" dirty="0">
                <a:solidFill>
                  <a:srgbClr val="FECF00"/>
                </a:solidFill>
              </a:rPr>
              <a:t>Leadless Pacemaker</a:t>
            </a:r>
          </a:p>
          <a:p>
            <a:r>
              <a:rPr lang="en-US" sz="3200" b="1" dirty="0">
                <a:solidFill>
                  <a:srgbClr val="FECF00"/>
                </a:solidFill>
              </a:rPr>
              <a:t>AVEIR</a:t>
            </a:r>
            <a:r>
              <a:rPr lang="en-US" sz="2940" b="1" baseline="30000" dirty="0">
                <a:solidFill>
                  <a:srgbClr val="FECF00"/>
                </a:solidFill>
              </a:rPr>
              <a:t>TM</a:t>
            </a:r>
            <a:r>
              <a:rPr lang="en-US" sz="3200" b="1" dirty="0">
                <a:solidFill>
                  <a:srgbClr val="FECF00"/>
                </a:solidFill>
              </a:rPr>
              <a:t> DR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006F8-0A38-4DFF-8BF0-3F636AA6EF4D}"/>
              </a:ext>
            </a:extLst>
          </p:cNvPr>
          <p:cNvSpPr txBox="1"/>
          <p:nvPr/>
        </p:nvSpPr>
        <p:spPr>
          <a:xfrm rot="16200000">
            <a:off x="4593934" y="5955417"/>
            <a:ext cx="10668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chemeClr val="bg1"/>
                </a:solidFill>
              </a:rPr>
              <a:t>For internal use  only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6576A98-0B0D-4198-8187-85EBEF834A62}"/>
              </a:ext>
            </a:extLst>
          </p:cNvPr>
          <p:cNvSpPr txBox="1"/>
          <p:nvPr/>
        </p:nvSpPr>
        <p:spPr>
          <a:xfrm>
            <a:off x="124034" y="4030749"/>
            <a:ext cx="632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</a:rPr>
              <a:t>Powered by i2i</a:t>
            </a:r>
            <a:r>
              <a:rPr lang="en-US" sz="1600" b="1" baseline="30000" dirty="0">
                <a:solidFill>
                  <a:schemeClr val="bg1"/>
                </a:solidFill>
                <a:latin typeface="+mn-lt"/>
              </a:rPr>
              <a:t>TM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 Communication, AVEIR</a:t>
            </a:r>
            <a:r>
              <a:rPr lang="en-US" sz="1600" b="1" baseline="30000" dirty="0">
                <a:solidFill>
                  <a:schemeClr val="bg1"/>
                </a:solidFill>
                <a:latin typeface="+mn-lt"/>
              </a:rPr>
              <a:t>TM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 DR Offers: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EB06D598-7DE6-42FE-9555-FA46669ADC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769" y="600320"/>
            <a:ext cx="3649114" cy="3649114"/>
          </a:xfrm>
          <a:prstGeom prst="rect">
            <a:avLst/>
          </a:prstGeom>
        </p:spPr>
      </p:pic>
      <p:sp>
        <p:nvSpPr>
          <p:cNvPr id="92" name="object 5">
            <a:extLst>
              <a:ext uri="{FF2B5EF4-FFF2-40B4-BE49-F238E27FC236}">
                <a16:creationId xmlns:a16="http://schemas.microsoft.com/office/drawing/2014/main" id="{A6013556-2D87-48A8-90C2-18D431F2ADAA}"/>
              </a:ext>
            </a:extLst>
          </p:cNvPr>
          <p:cNvSpPr/>
          <p:nvPr/>
        </p:nvSpPr>
        <p:spPr>
          <a:xfrm>
            <a:off x="284663" y="266917"/>
            <a:ext cx="741680" cy="845185"/>
          </a:xfrm>
          <a:custGeom>
            <a:avLst/>
            <a:gdLst/>
            <a:ahLst/>
            <a:cxnLst/>
            <a:rect l="l" t="t" r="r" b="b"/>
            <a:pathLst>
              <a:path w="741680" h="845185">
                <a:moveTo>
                  <a:pt x="174485" y="821740"/>
                </a:moveTo>
                <a:lnTo>
                  <a:pt x="158711" y="821740"/>
                </a:lnTo>
                <a:lnTo>
                  <a:pt x="155625" y="818311"/>
                </a:lnTo>
                <a:lnTo>
                  <a:pt x="151168" y="804595"/>
                </a:lnTo>
                <a:lnTo>
                  <a:pt x="147624" y="793978"/>
                </a:lnTo>
                <a:lnTo>
                  <a:pt x="140970" y="774090"/>
                </a:lnTo>
                <a:lnTo>
                  <a:pt x="124701" y="725411"/>
                </a:lnTo>
                <a:lnTo>
                  <a:pt x="113461" y="691819"/>
                </a:lnTo>
                <a:lnTo>
                  <a:pt x="98374" y="691819"/>
                </a:lnTo>
                <a:lnTo>
                  <a:pt x="98374" y="774090"/>
                </a:lnTo>
                <a:lnTo>
                  <a:pt x="65811" y="774090"/>
                </a:lnTo>
                <a:lnTo>
                  <a:pt x="81927" y="725411"/>
                </a:lnTo>
                <a:lnTo>
                  <a:pt x="82257" y="725411"/>
                </a:lnTo>
                <a:lnTo>
                  <a:pt x="98374" y="774090"/>
                </a:lnTo>
                <a:lnTo>
                  <a:pt x="98374" y="691819"/>
                </a:lnTo>
                <a:lnTo>
                  <a:pt x="68211" y="691819"/>
                </a:lnTo>
                <a:lnTo>
                  <a:pt x="30492" y="804595"/>
                </a:lnTo>
                <a:lnTo>
                  <a:pt x="26047" y="818311"/>
                </a:lnTo>
                <a:lnTo>
                  <a:pt x="22961" y="821740"/>
                </a:lnTo>
                <a:lnTo>
                  <a:pt x="7188" y="821740"/>
                </a:lnTo>
                <a:lnTo>
                  <a:pt x="7188" y="841629"/>
                </a:lnTo>
                <a:lnTo>
                  <a:pt x="73698" y="841629"/>
                </a:lnTo>
                <a:lnTo>
                  <a:pt x="73698" y="821740"/>
                </a:lnTo>
                <a:lnTo>
                  <a:pt x="61010" y="821740"/>
                </a:lnTo>
                <a:lnTo>
                  <a:pt x="53124" y="821055"/>
                </a:lnTo>
                <a:lnTo>
                  <a:pt x="53124" y="814209"/>
                </a:lnTo>
                <a:lnTo>
                  <a:pt x="56553" y="802894"/>
                </a:lnTo>
                <a:lnTo>
                  <a:pt x="59296" y="793978"/>
                </a:lnTo>
                <a:lnTo>
                  <a:pt x="105232" y="793978"/>
                </a:lnTo>
                <a:lnTo>
                  <a:pt x="111061" y="813523"/>
                </a:lnTo>
                <a:lnTo>
                  <a:pt x="111061" y="820712"/>
                </a:lnTo>
                <a:lnTo>
                  <a:pt x="105575" y="821740"/>
                </a:lnTo>
                <a:lnTo>
                  <a:pt x="91871" y="821740"/>
                </a:lnTo>
                <a:lnTo>
                  <a:pt x="91871" y="841629"/>
                </a:lnTo>
                <a:lnTo>
                  <a:pt x="174485" y="841629"/>
                </a:lnTo>
                <a:lnTo>
                  <a:pt x="174485" y="821740"/>
                </a:lnTo>
                <a:close/>
              </a:path>
              <a:path w="741680" h="845185">
                <a:moveTo>
                  <a:pt x="300647" y="788492"/>
                </a:moveTo>
                <a:lnTo>
                  <a:pt x="298145" y="767270"/>
                </a:lnTo>
                <a:lnTo>
                  <a:pt x="291185" y="751814"/>
                </a:lnTo>
                <a:lnTo>
                  <a:pt x="290068" y="749325"/>
                </a:lnTo>
                <a:lnTo>
                  <a:pt x="288569" y="748042"/>
                </a:lnTo>
                <a:lnTo>
                  <a:pt x="275628" y="736904"/>
                </a:lnTo>
                <a:lnTo>
                  <a:pt x="260870" y="733742"/>
                </a:lnTo>
                <a:lnTo>
                  <a:pt x="260870" y="788492"/>
                </a:lnTo>
                <a:lnTo>
                  <a:pt x="259943" y="802894"/>
                </a:lnTo>
                <a:lnTo>
                  <a:pt x="259867" y="804113"/>
                </a:lnTo>
                <a:lnTo>
                  <a:pt x="256679" y="815746"/>
                </a:lnTo>
                <a:lnTo>
                  <a:pt x="251053" y="823010"/>
                </a:lnTo>
                <a:lnTo>
                  <a:pt x="242709" y="825512"/>
                </a:lnTo>
                <a:lnTo>
                  <a:pt x="234721" y="823010"/>
                </a:lnTo>
                <a:lnTo>
                  <a:pt x="229171" y="815746"/>
                </a:lnTo>
                <a:lnTo>
                  <a:pt x="225933" y="804113"/>
                </a:lnTo>
                <a:lnTo>
                  <a:pt x="224878" y="788492"/>
                </a:lnTo>
                <a:lnTo>
                  <a:pt x="225869" y="774090"/>
                </a:lnTo>
                <a:lnTo>
                  <a:pt x="225933" y="773061"/>
                </a:lnTo>
                <a:lnTo>
                  <a:pt x="229171" y="761542"/>
                </a:lnTo>
                <a:lnTo>
                  <a:pt x="234721" y="754316"/>
                </a:lnTo>
                <a:lnTo>
                  <a:pt x="242709" y="751814"/>
                </a:lnTo>
                <a:lnTo>
                  <a:pt x="251053" y="754316"/>
                </a:lnTo>
                <a:lnTo>
                  <a:pt x="256679" y="761542"/>
                </a:lnTo>
                <a:lnTo>
                  <a:pt x="259867" y="773061"/>
                </a:lnTo>
                <a:lnTo>
                  <a:pt x="260870" y="788492"/>
                </a:lnTo>
                <a:lnTo>
                  <a:pt x="260870" y="733742"/>
                </a:lnTo>
                <a:lnTo>
                  <a:pt x="254012" y="732269"/>
                </a:lnTo>
                <a:lnTo>
                  <a:pt x="246481" y="733386"/>
                </a:lnTo>
                <a:lnTo>
                  <a:pt x="238937" y="736549"/>
                </a:lnTo>
                <a:lnTo>
                  <a:pt x="231660" y="741527"/>
                </a:lnTo>
                <a:lnTo>
                  <a:pt x="224878" y="748042"/>
                </a:lnTo>
                <a:lnTo>
                  <a:pt x="224878" y="691819"/>
                </a:lnTo>
                <a:lnTo>
                  <a:pt x="168998" y="691819"/>
                </a:lnTo>
                <a:lnTo>
                  <a:pt x="168998" y="709980"/>
                </a:lnTo>
                <a:lnTo>
                  <a:pt x="185801" y="709980"/>
                </a:lnTo>
                <a:lnTo>
                  <a:pt x="187515" y="713079"/>
                </a:lnTo>
                <a:lnTo>
                  <a:pt x="187515" y="841629"/>
                </a:lnTo>
                <a:lnTo>
                  <a:pt x="212877" y="841629"/>
                </a:lnTo>
                <a:lnTo>
                  <a:pt x="219303" y="827786"/>
                </a:lnTo>
                <a:lnTo>
                  <a:pt x="219392" y="827570"/>
                </a:lnTo>
                <a:lnTo>
                  <a:pt x="226161" y="835456"/>
                </a:lnTo>
                <a:lnTo>
                  <a:pt x="234403" y="840765"/>
                </a:lnTo>
                <a:lnTo>
                  <a:pt x="243789" y="843775"/>
                </a:lnTo>
                <a:lnTo>
                  <a:pt x="254012" y="844715"/>
                </a:lnTo>
                <a:lnTo>
                  <a:pt x="275628" y="840117"/>
                </a:lnTo>
                <a:lnTo>
                  <a:pt x="290068" y="827786"/>
                </a:lnTo>
                <a:lnTo>
                  <a:pt x="290156" y="827570"/>
                </a:lnTo>
                <a:lnTo>
                  <a:pt x="291084" y="825512"/>
                </a:lnTo>
                <a:lnTo>
                  <a:pt x="298145" y="809853"/>
                </a:lnTo>
                <a:lnTo>
                  <a:pt x="300647" y="788492"/>
                </a:lnTo>
                <a:close/>
              </a:path>
              <a:path w="741680" h="845185">
                <a:moveTo>
                  <a:pt x="427482" y="788492"/>
                </a:moveTo>
                <a:lnTo>
                  <a:pt x="424980" y="767270"/>
                </a:lnTo>
                <a:lnTo>
                  <a:pt x="418020" y="751814"/>
                </a:lnTo>
                <a:lnTo>
                  <a:pt x="416902" y="749325"/>
                </a:lnTo>
                <a:lnTo>
                  <a:pt x="415417" y="748042"/>
                </a:lnTo>
                <a:lnTo>
                  <a:pt x="402475" y="736904"/>
                </a:lnTo>
                <a:lnTo>
                  <a:pt x="387375" y="733679"/>
                </a:lnTo>
                <a:lnTo>
                  <a:pt x="387375" y="788492"/>
                </a:lnTo>
                <a:lnTo>
                  <a:pt x="386461" y="802894"/>
                </a:lnTo>
                <a:lnTo>
                  <a:pt x="386384" y="804113"/>
                </a:lnTo>
                <a:lnTo>
                  <a:pt x="383222" y="815746"/>
                </a:lnTo>
                <a:lnTo>
                  <a:pt x="377685" y="823010"/>
                </a:lnTo>
                <a:lnTo>
                  <a:pt x="369544" y="825512"/>
                </a:lnTo>
                <a:lnTo>
                  <a:pt x="361416" y="823010"/>
                </a:lnTo>
                <a:lnTo>
                  <a:pt x="355892" y="815746"/>
                </a:lnTo>
                <a:lnTo>
                  <a:pt x="352729" y="804113"/>
                </a:lnTo>
                <a:lnTo>
                  <a:pt x="351726" y="788492"/>
                </a:lnTo>
                <a:lnTo>
                  <a:pt x="352666" y="774090"/>
                </a:lnTo>
                <a:lnTo>
                  <a:pt x="352729" y="773061"/>
                </a:lnTo>
                <a:lnTo>
                  <a:pt x="355892" y="761542"/>
                </a:lnTo>
                <a:lnTo>
                  <a:pt x="361416" y="754316"/>
                </a:lnTo>
                <a:lnTo>
                  <a:pt x="369544" y="751814"/>
                </a:lnTo>
                <a:lnTo>
                  <a:pt x="377685" y="754316"/>
                </a:lnTo>
                <a:lnTo>
                  <a:pt x="383222" y="761542"/>
                </a:lnTo>
                <a:lnTo>
                  <a:pt x="386384" y="773061"/>
                </a:lnTo>
                <a:lnTo>
                  <a:pt x="387375" y="788492"/>
                </a:lnTo>
                <a:lnTo>
                  <a:pt x="387375" y="733679"/>
                </a:lnTo>
                <a:lnTo>
                  <a:pt x="380860" y="732269"/>
                </a:lnTo>
                <a:lnTo>
                  <a:pt x="373126" y="733386"/>
                </a:lnTo>
                <a:lnTo>
                  <a:pt x="365531" y="736549"/>
                </a:lnTo>
                <a:lnTo>
                  <a:pt x="358305" y="741527"/>
                </a:lnTo>
                <a:lnTo>
                  <a:pt x="351726" y="748042"/>
                </a:lnTo>
                <a:lnTo>
                  <a:pt x="351726" y="691819"/>
                </a:lnTo>
                <a:lnTo>
                  <a:pt x="295833" y="691819"/>
                </a:lnTo>
                <a:lnTo>
                  <a:pt x="295833" y="709980"/>
                </a:lnTo>
                <a:lnTo>
                  <a:pt x="312635" y="709980"/>
                </a:lnTo>
                <a:lnTo>
                  <a:pt x="314350" y="713079"/>
                </a:lnTo>
                <a:lnTo>
                  <a:pt x="314350" y="841629"/>
                </a:lnTo>
                <a:lnTo>
                  <a:pt x="339725" y="841629"/>
                </a:lnTo>
                <a:lnTo>
                  <a:pt x="346151" y="827786"/>
                </a:lnTo>
                <a:lnTo>
                  <a:pt x="346240" y="827570"/>
                </a:lnTo>
                <a:lnTo>
                  <a:pt x="352958" y="835456"/>
                </a:lnTo>
                <a:lnTo>
                  <a:pt x="361111" y="840765"/>
                </a:lnTo>
                <a:lnTo>
                  <a:pt x="370484" y="843775"/>
                </a:lnTo>
                <a:lnTo>
                  <a:pt x="380860" y="844715"/>
                </a:lnTo>
                <a:lnTo>
                  <a:pt x="402475" y="840117"/>
                </a:lnTo>
                <a:lnTo>
                  <a:pt x="416902" y="827786"/>
                </a:lnTo>
                <a:lnTo>
                  <a:pt x="417004" y="827570"/>
                </a:lnTo>
                <a:lnTo>
                  <a:pt x="417931" y="825512"/>
                </a:lnTo>
                <a:lnTo>
                  <a:pt x="424980" y="809853"/>
                </a:lnTo>
                <a:lnTo>
                  <a:pt x="427482" y="788492"/>
                </a:lnTo>
                <a:close/>
              </a:path>
              <a:path w="741680" h="845185">
                <a:moveTo>
                  <a:pt x="554672" y="788492"/>
                </a:moveTo>
                <a:lnTo>
                  <a:pt x="550291" y="764514"/>
                </a:lnTo>
                <a:lnTo>
                  <a:pt x="540588" y="750443"/>
                </a:lnTo>
                <a:lnTo>
                  <a:pt x="538137" y="746874"/>
                </a:lnTo>
                <a:lnTo>
                  <a:pt x="519671" y="735990"/>
                </a:lnTo>
                <a:lnTo>
                  <a:pt x="514908" y="735241"/>
                </a:lnTo>
                <a:lnTo>
                  <a:pt x="514908" y="788492"/>
                </a:lnTo>
                <a:lnTo>
                  <a:pt x="513943" y="805776"/>
                </a:lnTo>
                <a:lnTo>
                  <a:pt x="510794" y="817714"/>
                </a:lnTo>
                <a:lnTo>
                  <a:pt x="505079" y="824649"/>
                </a:lnTo>
                <a:lnTo>
                  <a:pt x="496392" y="826884"/>
                </a:lnTo>
                <a:lnTo>
                  <a:pt x="487921" y="824649"/>
                </a:lnTo>
                <a:lnTo>
                  <a:pt x="482295" y="817714"/>
                </a:lnTo>
                <a:lnTo>
                  <a:pt x="479183" y="805776"/>
                </a:lnTo>
                <a:lnTo>
                  <a:pt x="478218" y="788492"/>
                </a:lnTo>
                <a:lnTo>
                  <a:pt x="479183" y="771410"/>
                </a:lnTo>
                <a:lnTo>
                  <a:pt x="482295" y="759561"/>
                </a:lnTo>
                <a:lnTo>
                  <a:pt x="487921" y="752678"/>
                </a:lnTo>
                <a:lnTo>
                  <a:pt x="496392" y="750443"/>
                </a:lnTo>
                <a:lnTo>
                  <a:pt x="505079" y="752678"/>
                </a:lnTo>
                <a:lnTo>
                  <a:pt x="510794" y="759561"/>
                </a:lnTo>
                <a:lnTo>
                  <a:pt x="513943" y="771410"/>
                </a:lnTo>
                <a:lnTo>
                  <a:pt x="514908" y="788492"/>
                </a:lnTo>
                <a:lnTo>
                  <a:pt x="514908" y="735241"/>
                </a:lnTo>
                <a:lnTo>
                  <a:pt x="473125" y="735990"/>
                </a:lnTo>
                <a:lnTo>
                  <a:pt x="442493" y="764514"/>
                </a:lnTo>
                <a:lnTo>
                  <a:pt x="438111" y="788492"/>
                </a:lnTo>
                <a:lnTo>
                  <a:pt x="442493" y="812609"/>
                </a:lnTo>
                <a:lnTo>
                  <a:pt x="454660" y="830224"/>
                </a:lnTo>
                <a:lnTo>
                  <a:pt x="473125" y="841044"/>
                </a:lnTo>
                <a:lnTo>
                  <a:pt x="496392" y="844715"/>
                </a:lnTo>
                <a:lnTo>
                  <a:pt x="519671" y="841044"/>
                </a:lnTo>
                <a:lnTo>
                  <a:pt x="538137" y="830224"/>
                </a:lnTo>
                <a:lnTo>
                  <a:pt x="540448" y="826884"/>
                </a:lnTo>
                <a:lnTo>
                  <a:pt x="550291" y="812609"/>
                </a:lnTo>
                <a:lnTo>
                  <a:pt x="554672" y="788492"/>
                </a:lnTo>
                <a:close/>
              </a:path>
              <a:path w="741680" h="845185">
                <a:moveTo>
                  <a:pt x="733971" y="790549"/>
                </a:moveTo>
                <a:lnTo>
                  <a:pt x="715797" y="790549"/>
                </a:lnTo>
                <a:lnTo>
                  <a:pt x="715797" y="818311"/>
                </a:lnTo>
                <a:lnTo>
                  <a:pt x="713397" y="824484"/>
                </a:lnTo>
                <a:lnTo>
                  <a:pt x="699681" y="824484"/>
                </a:lnTo>
                <a:lnTo>
                  <a:pt x="697280" y="820712"/>
                </a:lnTo>
                <a:lnTo>
                  <a:pt x="697280" y="753872"/>
                </a:lnTo>
                <a:lnTo>
                  <a:pt x="725055" y="753872"/>
                </a:lnTo>
                <a:lnTo>
                  <a:pt x="725055" y="735698"/>
                </a:lnTo>
                <a:lnTo>
                  <a:pt x="697280" y="735698"/>
                </a:lnTo>
                <a:lnTo>
                  <a:pt x="697280" y="693877"/>
                </a:lnTo>
                <a:lnTo>
                  <a:pt x="675005" y="693877"/>
                </a:lnTo>
                <a:lnTo>
                  <a:pt x="672553" y="708228"/>
                </a:lnTo>
                <a:lnTo>
                  <a:pt x="667461" y="721728"/>
                </a:lnTo>
                <a:lnTo>
                  <a:pt x="658520" y="731761"/>
                </a:lnTo>
                <a:lnTo>
                  <a:pt x="644486" y="735698"/>
                </a:lnTo>
                <a:lnTo>
                  <a:pt x="609523" y="735698"/>
                </a:lnTo>
                <a:lnTo>
                  <a:pt x="609523" y="693877"/>
                </a:lnTo>
                <a:lnTo>
                  <a:pt x="587235" y="693877"/>
                </a:lnTo>
                <a:lnTo>
                  <a:pt x="584784" y="708228"/>
                </a:lnTo>
                <a:lnTo>
                  <a:pt x="579704" y="721728"/>
                </a:lnTo>
                <a:lnTo>
                  <a:pt x="570750" y="731761"/>
                </a:lnTo>
                <a:lnTo>
                  <a:pt x="556729" y="735698"/>
                </a:lnTo>
                <a:lnTo>
                  <a:pt x="556729" y="753872"/>
                </a:lnTo>
                <a:lnTo>
                  <a:pt x="571817" y="753872"/>
                </a:lnTo>
                <a:lnTo>
                  <a:pt x="571817" y="810437"/>
                </a:lnTo>
                <a:lnTo>
                  <a:pt x="574065" y="824484"/>
                </a:lnTo>
                <a:lnTo>
                  <a:pt x="574179" y="825195"/>
                </a:lnTo>
                <a:lnTo>
                  <a:pt x="574217" y="825474"/>
                </a:lnTo>
                <a:lnTo>
                  <a:pt x="581253" y="836180"/>
                </a:lnTo>
                <a:lnTo>
                  <a:pt x="592645" y="842581"/>
                </a:lnTo>
                <a:lnTo>
                  <a:pt x="608152" y="844715"/>
                </a:lnTo>
                <a:lnTo>
                  <a:pt x="624725" y="842581"/>
                </a:lnTo>
                <a:lnTo>
                  <a:pt x="625309" y="842581"/>
                </a:lnTo>
                <a:lnTo>
                  <a:pt x="637171" y="835926"/>
                </a:lnTo>
                <a:lnTo>
                  <a:pt x="643775" y="825195"/>
                </a:lnTo>
                <a:lnTo>
                  <a:pt x="643877" y="824484"/>
                </a:lnTo>
                <a:lnTo>
                  <a:pt x="645858" y="810437"/>
                </a:lnTo>
                <a:lnTo>
                  <a:pt x="645858" y="790549"/>
                </a:lnTo>
                <a:lnTo>
                  <a:pt x="628040" y="790549"/>
                </a:lnTo>
                <a:lnTo>
                  <a:pt x="628040" y="818311"/>
                </a:lnTo>
                <a:lnTo>
                  <a:pt x="625640" y="824484"/>
                </a:lnTo>
                <a:lnTo>
                  <a:pt x="611924" y="824484"/>
                </a:lnTo>
                <a:lnTo>
                  <a:pt x="609523" y="820712"/>
                </a:lnTo>
                <a:lnTo>
                  <a:pt x="609523" y="753872"/>
                </a:lnTo>
                <a:lnTo>
                  <a:pt x="659917" y="753872"/>
                </a:lnTo>
                <a:lnTo>
                  <a:pt x="659917" y="810437"/>
                </a:lnTo>
                <a:lnTo>
                  <a:pt x="662114" y="824484"/>
                </a:lnTo>
                <a:lnTo>
                  <a:pt x="662228" y="825195"/>
                </a:lnTo>
                <a:lnTo>
                  <a:pt x="662266" y="825474"/>
                </a:lnTo>
                <a:lnTo>
                  <a:pt x="669175" y="836180"/>
                </a:lnTo>
                <a:lnTo>
                  <a:pt x="680453" y="842581"/>
                </a:lnTo>
                <a:lnTo>
                  <a:pt x="695909" y="844715"/>
                </a:lnTo>
                <a:lnTo>
                  <a:pt x="712533" y="842581"/>
                </a:lnTo>
                <a:lnTo>
                  <a:pt x="713117" y="842581"/>
                </a:lnTo>
                <a:lnTo>
                  <a:pt x="725106" y="835926"/>
                </a:lnTo>
                <a:lnTo>
                  <a:pt x="731837" y="825195"/>
                </a:lnTo>
                <a:lnTo>
                  <a:pt x="731939" y="824484"/>
                </a:lnTo>
                <a:lnTo>
                  <a:pt x="733971" y="810437"/>
                </a:lnTo>
                <a:lnTo>
                  <a:pt x="733971" y="790549"/>
                </a:lnTo>
                <a:close/>
              </a:path>
              <a:path w="741680" h="845185">
                <a:moveTo>
                  <a:pt x="741172" y="98399"/>
                </a:moveTo>
                <a:lnTo>
                  <a:pt x="733412" y="60172"/>
                </a:lnTo>
                <a:lnTo>
                  <a:pt x="712279" y="28879"/>
                </a:lnTo>
                <a:lnTo>
                  <a:pt x="680999" y="7759"/>
                </a:lnTo>
                <a:lnTo>
                  <a:pt x="642785" y="0"/>
                </a:lnTo>
                <a:lnTo>
                  <a:pt x="0" y="0"/>
                </a:lnTo>
                <a:lnTo>
                  <a:pt x="0" y="98742"/>
                </a:lnTo>
                <a:lnTo>
                  <a:pt x="610565" y="98742"/>
                </a:lnTo>
                <a:lnTo>
                  <a:pt x="622909" y="101257"/>
                </a:lnTo>
                <a:lnTo>
                  <a:pt x="633056" y="108127"/>
                </a:lnTo>
                <a:lnTo>
                  <a:pt x="639914" y="118262"/>
                </a:lnTo>
                <a:lnTo>
                  <a:pt x="642442" y="130619"/>
                </a:lnTo>
                <a:lnTo>
                  <a:pt x="642442" y="462127"/>
                </a:lnTo>
                <a:lnTo>
                  <a:pt x="639914" y="474624"/>
                </a:lnTo>
                <a:lnTo>
                  <a:pt x="633056" y="484759"/>
                </a:lnTo>
                <a:lnTo>
                  <a:pt x="622909" y="491540"/>
                </a:lnTo>
                <a:lnTo>
                  <a:pt x="610565" y="494017"/>
                </a:lnTo>
                <a:lnTo>
                  <a:pt x="130606" y="494017"/>
                </a:lnTo>
                <a:lnTo>
                  <a:pt x="118249" y="491540"/>
                </a:lnTo>
                <a:lnTo>
                  <a:pt x="108115" y="484759"/>
                </a:lnTo>
                <a:lnTo>
                  <a:pt x="101244" y="474624"/>
                </a:lnTo>
                <a:lnTo>
                  <a:pt x="98729" y="462127"/>
                </a:lnTo>
                <a:lnTo>
                  <a:pt x="98729" y="328422"/>
                </a:lnTo>
                <a:lnTo>
                  <a:pt x="130606" y="296545"/>
                </a:lnTo>
                <a:lnTo>
                  <a:pt x="543712" y="296545"/>
                </a:lnTo>
                <a:lnTo>
                  <a:pt x="543712" y="197815"/>
                </a:lnTo>
                <a:lnTo>
                  <a:pt x="98386" y="197815"/>
                </a:lnTo>
                <a:lnTo>
                  <a:pt x="60159" y="205524"/>
                </a:lnTo>
                <a:lnTo>
                  <a:pt x="28879" y="226568"/>
                </a:lnTo>
                <a:lnTo>
                  <a:pt x="7747" y="257835"/>
                </a:lnTo>
                <a:lnTo>
                  <a:pt x="0" y="296202"/>
                </a:lnTo>
                <a:lnTo>
                  <a:pt x="0" y="494347"/>
                </a:lnTo>
                <a:lnTo>
                  <a:pt x="7747" y="532765"/>
                </a:lnTo>
                <a:lnTo>
                  <a:pt x="28879" y="564159"/>
                </a:lnTo>
                <a:lnTo>
                  <a:pt x="60159" y="585317"/>
                </a:lnTo>
                <a:lnTo>
                  <a:pt x="98386" y="593090"/>
                </a:lnTo>
                <a:lnTo>
                  <a:pt x="642785" y="593090"/>
                </a:lnTo>
                <a:lnTo>
                  <a:pt x="680999" y="585317"/>
                </a:lnTo>
                <a:lnTo>
                  <a:pt x="712279" y="564159"/>
                </a:lnTo>
                <a:lnTo>
                  <a:pt x="733412" y="532765"/>
                </a:lnTo>
                <a:lnTo>
                  <a:pt x="741172" y="494347"/>
                </a:lnTo>
                <a:lnTo>
                  <a:pt x="741172" y="98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70">
            <a:extLst>
              <a:ext uri="{FF2B5EF4-FFF2-40B4-BE49-F238E27FC236}">
                <a16:creationId xmlns:a16="http://schemas.microsoft.com/office/drawing/2014/main" id="{9D5CA4E5-A2C2-4876-ACE8-ACD52473957E}"/>
              </a:ext>
            </a:extLst>
          </p:cNvPr>
          <p:cNvSpPr/>
          <p:nvPr/>
        </p:nvSpPr>
        <p:spPr>
          <a:xfrm>
            <a:off x="3625362" y="6004112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421"/>
                </a:lnTo>
              </a:path>
            </a:pathLst>
          </a:custGeom>
          <a:ln w="4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62D2EA5-5657-4136-8F5A-BBF5E3AF0C1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9" y="5971143"/>
            <a:ext cx="393218" cy="34749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88F1AB6-4D76-40BA-BBE6-667A5CC9963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90" y="5976858"/>
            <a:ext cx="338350" cy="33606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07DBA03-BDC2-44AB-92D7-158D46F7F48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76" y="6009120"/>
            <a:ext cx="219470" cy="3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30C1-E6DE-42A2-A5E0-82A5822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BA20C-3FE4-4E6A-8A5D-4D3982235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ue heart with batteries in it&#10;&#10;AI-generated content may be incorrect.">
            <a:extLst>
              <a:ext uri="{FF2B5EF4-FFF2-40B4-BE49-F238E27FC236}">
                <a16:creationId xmlns:a16="http://schemas.microsoft.com/office/drawing/2014/main" id="{51E2B04E-3DD1-D5CE-3C2A-892201CB25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67227"/>
            <a:ext cx="3081835" cy="30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0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ee42b-801a-4ec5-835a-89579100144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A3E01B5A9B1E44A639C3C91784BB62" ma:contentTypeVersion="12" ma:contentTypeDescription="Create a new document." ma:contentTypeScope="" ma:versionID="c637cf368b9c25fa88348a2d62bd79d3">
  <xsd:schema xmlns:xsd="http://www.w3.org/2001/XMLSchema" xmlns:xs="http://www.w3.org/2001/XMLSchema" xmlns:p="http://schemas.microsoft.com/office/2006/metadata/properties" xmlns:ns3="cddee42b-801a-4ec5-835a-895791001443" targetNamespace="http://schemas.microsoft.com/office/2006/metadata/properties" ma:root="true" ma:fieldsID="01ec4e2398cf632eababb8f06fdab08a" ns3:_="">
    <xsd:import namespace="cddee42b-801a-4ec5-835a-89579100144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ee42b-801a-4ec5-835a-89579100144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D0A0E4-FADC-464B-8986-536436A243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C516A-E7AB-4BDC-BAAB-7FAB77A613C0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cddee42b-801a-4ec5-835a-895791001443"/>
  </ds:schemaRefs>
</ds:datastoreItem>
</file>

<file path=customXml/itemProps3.xml><?xml version="1.0" encoding="utf-8"?>
<ds:datastoreItem xmlns:ds="http://schemas.openxmlformats.org/officeDocument/2006/customXml" ds:itemID="{85DA61CB-DEB4-423B-82F4-01778C9C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ee42b-801a-4ec5-835a-8957910014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b268d57-2a6f-4e04-b0de-6938583d5ebc}" enabled="0" method="" siteId="{5b268d57-2a6f-4e04-b0de-6938583d5e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39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Lucida Sans Unicode</vt:lpstr>
      <vt:lpstr>Office Theme</vt:lpstr>
      <vt:lpstr>INTRODUCING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Date - Aveir Dr - Team-centric</dc:title>
  <dc:creator>Lenovo</dc:creator>
  <cp:lastModifiedBy>Singh, Simpee</cp:lastModifiedBy>
  <cp:revision>8</cp:revision>
  <dcterms:created xsi:type="dcterms:W3CDTF">2025-06-12T07:01:53Z</dcterms:created>
  <dcterms:modified xsi:type="dcterms:W3CDTF">2025-08-19T18:40:31Z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2025-06-12T00:00:00Z</vt:filetime>
  </property>
  <property fmtid="{D5CDD505-2E9C-101B-9397-08002B2CF9AE}" pid="3" name="Creator">
    <vt:lpwstr>Adobe Illustrator 29.5 (Windows)</vt:lpwstr>
  </property>
  <property fmtid="{D5CDD505-2E9C-101B-9397-08002B2CF9AE}" pid="4" name="LastSaved">
    <vt:filetime>2025-06-12T00:00:00Z</vt:filetime>
  </property>
  <property fmtid="{D5CDD505-2E9C-101B-9397-08002B2CF9AE}" pid="5" name="Producer">
    <vt:lpwstr>Adobe PDF library 17.00</vt:lpwstr>
  </property>
  <property fmtid="{D5CDD505-2E9C-101B-9397-08002B2CF9AE}" pid="6" name="ContentTypeId">
    <vt:lpwstr>0x010100EAA3E01B5A9B1E44A639C3C91784BB62</vt:lpwstr>
  </property>
</Properties>
</file>