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Design patterns</a:t>
            </a:r>
            <a:br>
              <a:rPr lang="en-US" sz="8000" dirty="0"/>
            </a:br>
            <a:r>
              <a:rPr lang="en-US" sz="8000" dirty="0"/>
              <a:t>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Sunny Singh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84AA-F12A-40E1-9093-7A4F44D6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Decorater</a:t>
            </a:r>
            <a:r>
              <a:rPr lang="en-US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60B3-EA0E-4EE1-8A25-1C18DAFB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4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279D-6735-4F1E-BBFA-0A247048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9B959-2C60-46DC-9CB1-FD34C449A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7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{4D60B729-B831-4C80-B925-7F7E4138A216}tf56160789</Template>
  <TotalTime>0</TotalTime>
  <Words>34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Bookman Old Style</vt:lpstr>
      <vt:lpstr>Calibri</vt:lpstr>
      <vt:lpstr>Franklin Gothic Book</vt:lpstr>
      <vt:lpstr>1_RetrospectVTI</vt:lpstr>
      <vt:lpstr>Design patterns C#</vt:lpstr>
      <vt:lpstr>Decorater Pattern</vt:lpstr>
      <vt:lpstr>PowerPoint Presentation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2020-04-25T14:39:22Z</dcterms:created>
  <dcterms:modified xsi:type="dcterms:W3CDTF">2020-04-25T19:47:49Z</dcterms:modified>
</cp:coreProperties>
</file>