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65" r:id="rId5"/>
    <p:sldId id="258" r:id="rId6"/>
    <p:sldId id="266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杨 明杰" initials="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26408;&#26131;\Desktop\&#20809;&#30005;&#27744;&#8212;&#8212;&#26472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Sheet1!$H$1</c:f>
              <c:strCache>
                <c:ptCount val="1"/>
                <c:pt idx="0">
                  <c:v>P/mW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Sheet1!$G$2:$G$33</c:f>
              <c:numCache>
                <c:formatCode>General</c:formatCode>
                <c:ptCount val="32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900</c:v>
                </c:pt>
                <c:pt idx="8">
                  <c:v>1100</c:v>
                </c:pt>
                <c:pt idx="9">
                  <c:v>1300</c:v>
                </c:pt>
                <c:pt idx="10">
                  <c:v>1500</c:v>
                </c:pt>
                <c:pt idx="11">
                  <c:v>1700</c:v>
                </c:pt>
                <c:pt idx="12">
                  <c:v>1900</c:v>
                </c:pt>
                <c:pt idx="13">
                  <c:v>2100</c:v>
                </c:pt>
                <c:pt idx="14">
                  <c:v>2300</c:v>
                </c:pt>
                <c:pt idx="15">
                  <c:v>2500</c:v>
                </c:pt>
                <c:pt idx="16">
                  <c:v>2700</c:v>
                </c:pt>
                <c:pt idx="17">
                  <c:v>2900</c:v>
                </c:pt>
                <c:pt idx="18">
                  <c:v>3100</c:v>
                </c:pt>
                <c:pt idx="19">
                  <c:v>3300</c:v>
                </c:pt>
                <c:pt idx="20">
                  <c:v>3500</c:v>
                </c:pt>
                <c:pt idx="21">
                  <c:v>3700</c:v>
                </c:pt>
                <c:pt idx="22">
                  <c:v>3900</c:v>
                </c:pt>
                <c:pt idx="23">
                  <c:v>4100</c:v>
                </c:pt>
                <c:pt idx="24">
                  <c:v>4300</c:v>
                </c:pt>
                <c:pt idx="25">
                  <c:v>4500</c:v>
                </c:pt>
                <c:pt idx="26">
                  <c:v>4700</c:v>
                </c:pt>
                <c:pt idx="27">
                  <c:v>4900</c:v>
                </c:pt>
                <c:pt idx="28">
                  <c:v>5100</c:v>
                </c:pt>
                <c:pt idx="29">
                  <c:v>5300</c:v>
                </c:pt>
                <c:pt idx="30">
                  <c:v>5500</c:v>
                </c:pt>
                <c:pt idx="31">
                  <c:v>6000</c:v>
                </c:pt>
              </c:numCache>
            </c:numRef>
          </c:xVal>
          <c:yVal>
            <c:numRef>
              <c:f>Sheet1!$H$2:$H$33</c:f>
              <c:numCache>
                <c:formatCode>0.000_ </c:formatCode>
                <c:ptCount val="32"/>
                <c:pt idx="0">
                  <c:v>3.3640000000000003E-2</c:v>
                </c:pt>
                <c:pt idx="1">
                  <c:v>6.6125000000000003E-2</c:v>
                </c:pt>
                <c:pt idx="2">
                  <c:v>9.6390000000000003E-2</c:v>
                </c:pt>
                <c:pt idx="3">
                  <c:v>0.12656000000000001</c:v>
                </c:pt>
                <c:pt idx="4">
                  <c:v>0.15262800000000001</c:v>
                </c:pt>
                <c:pt idx="5">
                  <c:v>0.17821500000000001</c:v>
                </c:pt>
                <c:pt idx="6">
                  <c:v>0.20191200000000001</c:v>
                </c:pt>
                <c:pt idx="7">
                  <c:v>0.246804</c:v>
                </c:pt>
                <c:pt idx="8">
                  <c:v>0.283972</c:v>
                </c:pt>
                <c:pt idx="9">
                  <c:v>0.30430800000000002</c:v>
                </c:pt>
                <c:pt idx="10">
                  <c:v>0.34440100000000001</c:v>
                </c:pt>
                <c:pt idx="11">
                  <c:v>0.36656</c:v>
                </c:pt>
                <c:pt idx="12">
                  <c:v>0.38519999999999999</c:v>
                </c:pt>
                <c:pt idx="13">
                  <c:v>0.39937600000000001</c:v>
                </c:pt>
                <c:pt idx="14">
                  <c:v>0.40976200000000002</c:v>
                </c:pt>
                <c:pt idx="15" formatCode="0.0000_ ">
                  <c:v>0.41779359999999999</c:v>
                </c:pt>
                <c:pt idx="16" formatCode="0.0000_ ">
                  <c:v>0.42321710000000001</c:v>
                </c:pt>
                <c:pt idx="17" formatCode="0.0000_ ">
                  <c:v>0.42634080000000002</c:v>
                </c:pt>
                <c:pt idx="18" formatCode="0.0000_ ">
                  <c:v>0.42880069999999998</c:v>
                </c:pt>
                <c:pt idx="19" formatCode="0.0000_ ">
                  <c:v>0.42983189999999999</c:v>
                </c:pt>
                <c:pt idx="20" formatCode="0.0000_ ">
                  <c:v>0.42398580000000002</c:v>
                </c:pt>
                <c:pt idx="21" formatCode="0.0000_ ">
                  <c:v>0.42166239999999999</c:v>
                </c:pt>
                <c:pt idx="22" formatCode="0.0000_ ">
                  <c:v>0.40602060000000001</c:v>
                </c:pt>
                <c:pt idx="23" formatCode="0.0000_ ">
                  <c:v>0.41538150000000001</c:v>
                </c:pt>
                <c:pt idx="24" formatCode="0.0000_ ">
                  <c:v>0.41079389999999999</c:v>
                </c:pt>
                <c:pt idx="25" formatCode="0.0000_ ">
                  <c:v>0.40614080000000002</c:v>
                </c:pt>
                <c:pt idx="26" formatCode="0.0000_ ">
                  <c:v>0.40218749999999998</c:v>
                </c:pt>
                <c:pt idx="27" formatCode="0.0000_ ">
                  <c:v>0.39715650000000002</c:v>
                </c:pt>
                <c:pt idx="28" formatCode="0.0000_ ">
                  <c:v>0.39154230000000001</c:v>
                </c:pt>
                <c:pt idx="29" formatCode="0.0000_ ">
                  <c:v>0.39292890000000003</c:v>
                </c:pt>
                <c:pt idx="30" formatCode="0.0000_ ">
                  <c:v>0.38804159999999999</c:v>
                </c:pt>
                <c:pt idx="31" formatCode="0.0000_ ">
                  <c:v>0.37540010000000001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9EB-46C5-B9B4-D8F53F1214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79088384"/>
        <c:axId val="779091336"/>
      </c:scatterChart>
      <c:valAx>
        <c:axId val="779088384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频率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crossAx val="779091336"/>
        <c:crosses val="autoZero"/>
        <c:crossBetween val="midCat"/>
      </c:valAx>
      <c:valAx>
        <c:axId val="77909133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电压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0.000_ " sourceLinked="1"/>
        <c:majorTickMark val="none"/>
        <c:minorTickMark val="none"/>
        <c:tickLblPos val="nextTo"/>
        <c:crossAx val="7790883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6C27A5-4F8D-4091-934A-6F68652598E9}" type="doc">
      <dgm:prSet loTypeId="urn:microsoft.com/office/officeart/2005/8/layout/hList6" loCatId="list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925E5300-C4B6-482C-8D32-90A8BA1B93EB}">
      <dgm:prSet phldrT="[文本]"/>
      <dgm:spPr/>
      <dgm:t>
        <a:bodyPr/>
        <a:lstStyle/>
        <a:p>
          <a:r>
            <a:rPr lang="zh-CN" altLang="en-US" dirty="0"/>
            <a:t>项目简介</a:t>
          </a:r>
        </a:p>
      </dgm:t>
    </dgm:pt>
    <dgm:pt modelId="{DC32472F-3A20-47B4-9095-B2C29D4E5F63}" type="parTrans" cxnId="{B73945A2-DF5D-4A32-BE15-C8597A579E3F}">
      <dgm:prSet/>
      <dgm:spPr/>
      <dgm:t>
        <a:bodyPr/>
        <a:lstStyle/>
        <a:p>
          <a:endParaRPr lang="zh-CN" altLang="en-US"/>
        </a:p>
      </dgm:t>
    </dgm:pt>
    <dgm:pt modelId="{C8CEF198-F4A9-4CEE-84B1-C51489148E5F}" type="sibTrans" cxnId="{B73945A2-DF5D-4A32-BE15-C8597A579E3F}">
      <dgm:prSet/>
      <dgm:spPr/>
      <dgm:t>
        <a:bodyPr/>
        <a:lstStyle/>
        <a:p>
          <a:endParaRPr lang="zh-CN" altLang="en-US"/>
        </a:p>
      </dgm:t>
    </dgm:pt>
    <dgm:pt modelId="{B2C41A06-8BAC-43D2-8AD4-B3C05A10B9DE}">
      <dgm:prSet phldrT="[文本]"/>
      <dgm:spPr/>
      <dgm:t>
        <a:bodyPr/>
        <a:lstStyle/>
        <a:p>
          <a:r>
            <a:rPr lang="zh-CN" altLang="en-US" dirty="0"/>
            <a:t>制作方法和过程</a:t>
          </a:r>
        </a:p>
      </dgm:t>
    </dgm:pt>
    <dgm:pt modelId="{C215F25F-C2CA-417F-AB8D-19F83AB33825}" type="parTrans" cxnId="{BB082BC6-B6C0-46CF-90DA-1D46D475BD0A}">
      <dgm:prSet/>
      <dgm:spPr/>
      <dgm:t>
        <a:bodyPr/>
        <a:lstStyle/>
        <a:p>
          <a:endParaRPr lang="zh-CN" altLang="en-US"/>
        </a:p>
      </dgm:t>
    </dgm:pt>
    <dgm:pt modelId="{83C32E08-CD99-4A50-A028-E70A572E1063}" type="sibTrans" cxnId="{BB082BC6-B6C0-46CF-90DA-1D46D475BD0A}">
      <dgm:prSet/>
      <dgm:spPr/>
      <dgm:t>
        <a:bodyPr/>
        <a:lstStyle/>
        <a:p>
          <a:endParaRPr lang="zh-CN" altLang="en-US"/>
        </a:p>
      </dgm:t>
    </dgm:pt>
    <dgm:pt modelId="{0AB043A4-C866-4340-BA62-2757103A5BAE}">
      <dgm:prSet phldrT="[文本]"/>
      <dgm:spPr/>
      <dgm:t>
        <a:bodyPr/>
        <a:lstStyle/>
        <a:p>
          <a:r>
            <a:rPr lang="zh-CN" altLang="en-US" dirty="0">
              <a:latin typeface="+mn-ea"/>
            </a:rPr>
            <a:t>成品展示</a:t>
          </a:r>
          <a:endParaRPr lang="zh-CN" altLang="en-US" dirty="0"/>
        </a:p>
      </dgm:t>
    </dgm:pt>
    <dgm:pt modelId="{E4A705FF-B210-496E-8D37-77C76444C144}" type="parTrans" cxnId="{F753BDC4-0F82-43AA-B178-61C0F754479D}">
      <dgm:prSet/>
      <dgm:spPr/>
      <dgm:t>
        <a:bodyPr/>
        <a:lstStyle/>
        <a:p>
          <a:endParaRPr lang="zh-CN" altLang="en-US"/>
        </a:p>
      </dgm:t>
    </dgm:pt>
    <dgm:pt modelId="{C2AD06F1-8498-4302-A967-840118F9A903}" type="sibTrans" cxnId="{F753BDC4-0F82-43AA-B178-61C0F754479D}">
      <dgm:prSet/>
      <dgm:spPr/>
      <dgm:t>
        <a:bodyPr/>
        <a:lstStyle/>
        <a:p>
          <a:endParaRPr lang="zh-CN" altLang="en-US"/>
        </a:p>
      </dgm:t>
    </dgm:pt>
    <dgm:pt modelId="{9847368F-C9EB-4DE5-840B-E3FC510FF0B7}">
      <dgm:prSet phldrT="[文本]"/>
      <dgm:spPr/>
      <dgm:t>
        <a:bodyPr/>
        <a:lstStyle/>
        <a:p>
          <a:r>
            <a:rPr lang="zh-CN" altLang="en-US" dirty="0">
              <a:latin typeface="+mn-ea"/>
            </a:rPr>
            <a:t>作品主要创新</a:t>
          </a:r>
          <a:endParaRPr lang="zh-CN" altLang="en-US" dirty="0"/>
        </a:p>
      </dgm:t>
    </dgm:pt>
    <dgm:pt modelId="{E4F39EC3-E154-43F4-882B-A67A605E59EF}" type="parTrans" cxnId="{7FF3E692-209D-41B8-A463-8E260B9E05E3}">
      <dgm:prSet/>
      <dgm:spPr/>
      <dgm:t>
        <a:bodyPr/>
        <a:lstStyle/>
        <a:p>
          <a:endParaRPr lang="zh-CN" altLang="en-US"/>
        </a:p>
      </dgm:t>
    </dgm:pt>
    <dgm:pt modelId="{04C36D80-BD8D-4D40-B980-8C4D7A00724A}" type="sibTrans" cxnId="{7FF3E692-209D-41B8-A463-8E260B9E05E3}">
      <dgm:prSet/>
      <dgm:spPr/>
      <dgm:t>
        <a:bodyPr/>
        <a:lstStyle/>
        <a:p>
          <a:endParaRPr lang="zh-CN" altLang="en-US"/>
        </a:p>
      </dgm:t>
    </dgm:pt>
    <dgm:pt modelId="{DDA1D4F7-4A77-4B0F-B0BF-20D44CE1C8F8}" type="pres">
      <dgm:prSet presAssocID="{ED6C27A5-4F8D-4091-934A-6F68652598E9}" presName="Name0" presStyleCnt="0">
        <dgm:presLayoutVars>
          <dgm:dir/>
          <dgm:resizeHandles val="exact"/>
        </dgm:presLayoutVars>
      </dgm:prSet>
      <dgm:spPr/>
    </dgm:pt>
    <dgm:pt modelId="{EAB973F2-41ED-4130-BE95-DA6456BA0C56}" type="pres">
      <dgm:prSet presAssocID="{925E5300-C4B6-482C-8D32-90A8BA1B93EB}" presName="node" presStyleLbl="node1" presStyleIdx="0" presStyleCnt="4">
        <dgm:presLayoutVars>
          <dgm:bulletEnabled val="1"/>
        </dgm:presLayoutVars>
      </dgm:prSet>
      <dgm:spPr/>
    </dgm:pt>
    <dgm:pt modelId="{8A0460F5-3108-48BD-8383-4B69909F625B}" type="pres">
      <dgm:prSet presAssocID="{C8CEF198-F4A9-4CEE-84B1-C51489148E5F}" presName="sibTrans" presStyleCnt="0"/>
      <dgm:spPr/>
    </dgm:pt>
    <dgm:pt modelId="{D79383C1-38D8-4683-A17F-ADD7900A255D}" type="pres">
      <dgm:prSet presAssocID="{B2C41A06-8BAC-43D2-8AD4-B3C05A10B9DE}" presName="node" presStyleLbl="node1" presStyleIdx="1" presStyleCnt="4">
        <dgm:presLayoutVars>
          <dgm:bulletEnabled val="1"/>
        </dgm:presLayoutVars>
      </dgm:prSet>
      <dgm:spPr/>
    </dgm:pt>
    <dgm:pt modelId="{70CD44CB-8D11-4036-90C7-C1E78D4CA0C0}" type="pres">
      <dgm:prSet presAssocID="{83C32E08-CD99-4A50-A028-E70A572E1063}" presName="sibTrans" presStyleCnt="0"/>
      <dgm:spPr/>
    </dgm:pt>
    <dgm:pt modelId="{5D735858-C5D8-4403-B51C-BE0BDF50FD21}" type="pres">
      <dgm:prSet presAssocID="{0AB043A4-C866-4340-BA62-2757103A5BAE}" presName="node" presStyleLbl="node1" presStyleIdx="2" presStyleCnt="4">
        <dgm:presLayoutVars>
          <dgm:bulletEnabled val="1"/>
        </dgm:presLayoutVars>
      </dgm:prSet>
      <dgm:spPr/>
    </dgm:pt>
    <dgm:pt modelId="{9EA34B46-FC76-48F9-8E21-D29FF2A4EC51}" type="pres">
      <dgm:prSet presAssocID="{C2AD06F1-8498-4302-A967-840118F9A903}" presName="sibTrans" presStyleCnt="0"/>
      <dgm:spPr/>
    </dgm:pt>
    <dgm:pt modelId="{1B1E4C87-0D6D-4A41-8EDF-8E069B1AEC2A}" type="pres">
      <dgm:prSet presAssocID="{9847368F-C9EB-4DE5-840B-E3FC510FF0B7}" presName="node" presStyleLbl="node1" presStyleIdx="3" presStyleCnt="4">
        <dgm:presLayoutVars>
          <dgm:bulletEnabled val="1"/>
        </dgm:presLayoutVars>
      </dgm:prSet>
      <dgm:spPr/>
    </dgm:pt>
  </dgm:ptLst>
  <dgm:cxnLst>
    <dgm:cxn modelId="{5CF9366D-834E-4C01-83DB-83981ADCC15A}" type="presOf" srcId="{0AB043A4-C866-4340-BA62-2757103A5BAE}" destId="{5D735858-C5D8-4403-B51C-BE0BDF50FD21}" srcOrd="0" destOrd="0" presId="urn:microsoft.com/office/officeart/2005/8/layout/hList6"/>
    <dgm:cxn modelId="{7FF3E692-209D-41B8-A463-8E260B9E05E3}" srcId="{ED6C27A5-4F8D-4091-934A-6F68652598E9}" destId="{9847368F-C9EB-4DE5-840B-E3FC510FF0B7}" srcOrd="3" destOrd="0" parTransId="{E4F39EC3-E154-43F4-882B-A67A605E59EF}" sibTransId="{04C36D80-BD8D-4D40-B980-8C4D7A00724A}"/>
    <dgm:cxn modelId="{74EF0F93-A6FC-424E-A27E-EB8760DD2E47}" type="presOf" srcId="{B2C41A06-8BAC-43D2-8AD4-B3C05A10B9DE}" destId="{D79383C1-38D8-4683-A17F-ADD7900A255D}" srcOrd="0" destOrd="0" presId="urn:microsoft.com/office/officeart/2005/8/layout/hList6"/>
    <dgm:cxn modelId="{B73945A2-DF5D-4A32-BE15-C8597A579E3F}" srcId="{ED6C27A5-4F8D-4091-934A-6F68652598E9}" destId="{925E5300-C4B6-482C-8D32-90A8BA1B93EB}" srcOrd="0" destOrd="0" parTransId="{DC32472F-3A20-47B4-9095-B2C29D4E5F63}" sibTransId="{C8CEF198-F4A9-4CEE-84B1-C51489148E5F}"/>
    <dgm:cxn modelId="{F753BDC4-0F82-43AA-B178-61C0F754479D}" srcId="{ED6C27A5-4F8D-4091-934A-6F68652598E9}" destId="{0AB043A4-C866-4340-BA62-2757103A5BAE}" srcOrd="2" destOrd="0" parTransId="{E4A705FF-B210-496E-8D37-77C76444C144}" sibTransId="{C2AD06F1-8498-4302-A967-840118F9A903}"/>
    <dgm:cxn modelId="{BB082BC6-B6C0-46CF-90DA-1D46D475BD0A}" srcId="{ED6C27A5-4F8D-4091-934A-6F68652598E9}" destId="{B2C41A06-8BAC-43D2-8AD4-B3C05A10B9DE}" srcOrd="1" destOrd="0" parTransId="{C215F25F-C2CA-417F-AB8D-19F83AB33825}" sibTransId="{83C32E08-CD99-4A50-A028-E70A572E1063}"/>
    <dgm:cxn modelId="{BB5D58E1-E24D-4050-A9F7-BDE0D8ADA9FF}" type="presOf" srcId="{ED6C27A5-4F8D-4091-934A-6F68652598E9}" destId="{DDA1D4F7-4A77-4B0F-B0BF-20D44CE1C8F8}" srcOrd="0" destOrd="0" presId="urn:microsoft.com/office/officeart/2005/8/layout/hList6"/>
    <dgm:cxn modelId="{96470DEA-41BC-4530-8508-1C2AC9DF88E4}" type="presOf" srcId="{925E5300-C4B6-482C-8D32-90A8BA1B93EB}" destId="{EAB973F2-41ED-4130-BE95-DA6456BA0C56}" srcOrd="0" destOrd="0" presId="urn:microsoft.com/office/officeart/2005/8/layout/hList6"/>
    <dgm:cxn modelId="{B543BDFF-44B0-4FAC-A043-75553C94226F}" type="presOf" srcId="{9847368F-C9EB-4DE5-840B-E3FC510FF0B7}" destId="{1B1E4C87-0D6D-4A41-8EDF-8E069B1AEC2A}" srcOrd="0" destOrd="0" presId="urn:microsoft.com/office/officeart/2005/8/layout/hList6"/>
    <dgm:cxn modelId="{782A9EBD-8683-482E-9D1A-9ECB508D4763}" type="presParOf" srcId="{DDA1D4F7-4A77-4B0F-B0BF-20D44CE1C8F8}" destId="{EAB973F2-41ED-4130-BE95-DA6456BA0C56}" srcOrd="0" destOrd="0" presId="urn:microsoft.com/office/officeart/2005/8/layout/hList6"/>
    <dgm:cxn modelId="{29710052-8C3C-44FB-9399-46DF0A4B772D}" type="presParOf" srcId="{DDA1D4F7-4A77-4B0F-B0BF-20D44CE1C8F8}" destId="{8A0460F5-3108-48BD-8383-4B69909F625B}" srcOrd="1" destOrd="0" presId="urn:microsoft.com/office/officeart/2005/8/layout/hList6"/>
    <dgm:cxn modelId="{14D603E0-E5E4-4746-B1DF-9520F8B424C5}" type="presParOf" srcId="{DDA1D4F7-4A77-4B0F-B0BF-20D44CE1C8F8}" destId="{D79383C1-38D8-4683-A17F-ADD7900A255D}" srcOrd="2" destOrd="0" presId="urn:microsoft.com/office/officeart/2005/8/layout/hList6"/>
    <dgm:cxn modelId="{3ACCDDA8-03B5-4B6D-B988-275F7E686FA2}" type="presParOf" srcId="{DDA1D4F7-4A77-4B0F-B0BF-20D44CE1C8F8}" destId="{70CD44CB-8D11-4036-90C7-C1E78D4CA0C0}" srcOrd="3" destOrd="0" presId="urn:microsoft.com/office/officeart/2005/8/layout/hList6"/>
    <dgm:cxn modelId="{8FEDB6DE-B8E8-4839-99C7-74F32BBB58A6}" type="presParOf" srcId="{DDA1D4F7-4A77-4B0F-B0BF-20D44CE1C8F8}" destId="{5D735858-C5D8-4403-B51C-BE0BDF50FD21}" srcOrd="4" destOrd="0" presId="urn:microsoft.com/office/officeart/2005/8/layout/hList6"/>
    <dgm:cxn modelId="{6CA59A4C-8227-47E3-B9EF-B30EEBB9FD79}" type="presParOf" srcId="{DDA1D4F7-4A77-4B0F-B0BF-20D44CE1C8F8}" destId="{9EA34B46-FC76-48F9-8E21-D29FF2A4EC51}" srcOrd="5" destOrd="0" presId="urn:microsoft.com/office/officeart/2005/8/layout/hList6"/>
    <dgm:cxn modelId="{3CB90F7E-450B-4B88-BA4E-0F4551C70900}" type="presParOf" srcId="{DDA1D4F7-4A77-4B0F-B0BF-20D44CE1C8F8}" destId="{1B1E4C87-0D6D-4A41-8EDF-8E069B1AEC2A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CC0814-2021-4811-BF96-399428179AEA}" type="doc">
      <dgm:prSet loTypeId="urn:microsoft.com/office/officeart/2005/8/layout/hProcess10#1" loCatId="process" qsTypeId="urn:microsoft.com/office/officeart/2005/8/quickstyle/simple1#2" qsCatId="simple" csTypeId="urn:microsoft.com/office/officeart/2005/8/colors/accent1_2#2" csCatId="accent1" phldr="1"/>
      <dgm:spPr/>
      <dgm:t>
        <a:bodyPr/>
        <a:lstStyle/>
        <a:p>
          <a:endParaRPr lang="zh-CN" altLang="en-US"/>
        </a:p>
      </dgm:t>
    </dgm:pt>
    <dgm:pt modelId="{E4A42DC2-633D-457E-913D-673D870E565B}">
      <dgm:prSet phldrT="[文本]"/>
      <dgm:spPr/>
      <dgm:t>
        <a:bodyPr/>
        <a:lstStyle/>
        <a:p>
          <a:r>
            <a:rPr lang="zh-CN" altLang="en-US" dirty="0"/>
            <a:t>频率对磁芯磁导率的影响</a:t>
          </a:r>
        </a:p>
      </dgm:t>
    </dgm:pt>
    <dgm:pt modelId="{951D8C43-C20F-404C-978B-C646863DB543}" type="parTrans" cxnId="{9E1EC26E-23EF-42D4-B1B5-0BB0A08DE8C5}">
      <dgm:prSet/>
      <dgm:spPr/>
      <dgm:t>
        <a:bodyPr/>
        <a:lstStyle/>
        <a:p>
          <a:endParaRPr lang="zh-CN" altLang="en-US"/>
        </a:p>
      </dgm:t>
    </dgm:pt>
    <dgm:pt modelId="{5C1DF376-5874-4264-8896-8FFF42FDBD90}" type="sibTrans" cxnId="{9E1EC26E-23EF-42D4-B1B5-0BB0A08DE8C5}">
      <dgm:prSet/>
      <dgm:spPr/>
      <dgm:t>
        <a:bodyPr/>
        <a:lstStyle/>
        <a:p>
          <a:endParaRPr lang="zh-CN" altLang="en-US"/>
        </a:p>
      </dgm:t>
    </dgm:pt>
    <dgm:pt modelId="{48324B30-1924-4A32-9837-8430CA930DFB}">
      <dgm:prSet phldrT="[文本]"/>
      <dgm:spPr/>
      <dgm:t>
        <a:bodyPr/>
        <a:lstStyle/>
        <a:p>
          <a:r>
            <a:rPr lang="zh-CN" altLang="en-US" dirty="0"/>
            <a:t>距离对磁导率的影响</a:t>
          </a:r>
        </a:p>
      </dgm:t>
    </dgm:pt>
    <dgm:pt modelId="{49A426C6-1204-42CA-A312-343C8C36557C}" type="parTrans" cxnId="{422AA1BA-E3FB-4C11-80FB-67CC37F7A57C}">
      <dgm:prSet/>
      <dgm:spPr/>
      <dgm:t>
        <a:bodyPr/>
        <a:lstStyle/>
        <a:p>
          <a:endParaRPr lang="zh-CN" altLang="en-US"/>
        </a:p>
      </dgm:t>
    </dgm:pt>
    <dgm:pt modelId="{84E69898-3861-4510-9034-E520CB424AE0}" type="sibTrans" cxnId="{422AA1BA-E3FB-4C11-80FB-67CC37F7A57C}">
      <dgm:prSet/>
      <dgm:spPr/>
      <dgm:t>
        <a:bodyPr/>
        <a:lstStyle/>
        <a:p>
          <a:endParaRPr lang="zh-CN" altLang="en-US"/>
        </a:p>
      </dgm:t>
    </dgm:pt>
    <dgm:pt modelId="{10FB36FF-A999-4481-9559-7EDFAFAEC72F}">
      <dgm:prSet phldrT="[文本]"/>
      <dgm:spPr/>
      <dgm:t>
        <a:bodyPr/>
        <a:lstStyle/>
        <a:p>
          <a:r>
            <a:rPr lang="zh-CN" altLang="en-US" dirty="0"/>
            <a:t>温度对磁导率的影响</a:t>
          </a:r>
        </a:p>
      </dgm:t>
    </dgm:pt>
    <dgm:pt modelId="{F82AD28B-B5AC-44BE-95AF-B15BF9CCC647}" type="parTrans" cxnId="{B4BAC6BA-7883-415F-8808-F2D3E06EC81F}">
      <dgm:prSet/>
      <dgm:spPr/>
      <dgm:t>
        <a:bodyPr/>
        <a:lstStyle/>
        <a:p>
          <a:endParaRPr lang="zh-CN" altLang="en-US"/>
        </a:p>
      </dgm:t>
    </dgm:pt>
    <dgm:pt modelId="{13ABFF87-3D27-4C72-B29E-85ACB837BD8B}" type="sibTrans" cxnId="{B4BAC6BA-7883-415F-8808-F2D3E06EC81F}">
      <dgm:prSet/>
      <dgm:spPr/>
      <dgm:t>
        <a:bodyPr/>
        <a:lstStyle/>
        <a:p>
          <a:endParaRPr lang="zh-CN" altLang="en-US"/>
        </a:p>
      </dgm:t>
    </dgm:pt>
    <dgm:pt modelId="{5314D6E5-5AA2-4A0A-866A-412794D8078C}" type="pres">
      <dgm:prSet presAssocID="{6FCC0814-2021-4811-BF96-399428179AEA}" presName="Name0" presStyleCnt="0">
        <dgm:presLayoutVars>
          <dgm:dir/>
          <dgm:resizeHandles val="exact"/>
        </dgm:presLayoutVars>
      </dgm:prSet>
      <dgm:spPr/>
    </dgm:pt>
    <dgm:pt modelId="{78E1AF23-92D9-4AB2-B2D4-CBE1304B02B0}" type="pres">
      <dgm:prSet presAssocID="{E4A42DC2-633D-457E-913D-673D870E565B}" presName="composite" presStyleCnt="0"/>
      <dgm:spPr/>
    </dgm:pt>
    <dgm:pt modelId="{33779499-A391-4416-B56B-EA7C9F77FE23}" type="pres">
      <dgm:prSet presAssocID="{E4A42DC2-633D-457E-913D-673D870E565B}" presName="imagSh" presStyleLbl="b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3000" b="-13000"/>
          </a:stretch>
        </a:blipFill>
      </dgm:spPr>
    </dgm:pt>
    <dgm:pt modelId="{3D0C4191-6B46-43D0-973F-918F4AAF1685}" type="pres">
      <dgm:prSet presAssocID="{E4A42DC2-633D-457E-913D-673D870E565B}" presName="txNode" presStyleLbl="node1" presStyleIdx="0" presStyleCnt="3" custScaleX="126006" custScaleY="62977">
        <dgm:presLayoutVars>
          <dgm:bulletEnabled val="1"/>
        </dgm:presLayoutVars>
      </dgm:prSet>
      <dgm:spPr/>
    </dgm:pt>
    <dgm:pt modelId="{559F192D-626B-41B5-B351-841076DF3580}" type="pres">
      <dgm:prSet presAssocID="{5C1DF376-5874-4264-8896-8FFF42FDBD90}" presName="sibTrans" presStyleLbl="sibTrans2D1" presStyleIdx="0" presStyleCnt="2"/>
      <dgm:spPr/>
    </dgm:pt>
    <dgm:pt modelId="{8C0941D2-5450-4904-BB30-1E70C243F6E5}" type="pres">
      <dgm:prSet presAssocID="{5C1DF376-5874-4264-8896-8FFF42FDBD90}" presName="connTx" presStyleLbl="sibTrans2D1" presStyleIdx="0" presStyleCnt="2"/>
      <dgm:spPr/>
    </dgm:pt>
    <dgm:pt modelId="{F944941D-1C1E-4B56-B6B3-AA185071FC6D}" type="pres">
      <dgm:prSet presAssocID="{48324B30-1924-4A32-9837-8430CA930DFB}" presName="composite" presStyleCnt="0"/>
      <dgm:spPr/>
    </dgm:pt>
    <dgm:pt modelId="{A9B814DC-99DC-416E-827F-D7191A66DF89}" type="pres">
      <dgm:prSet presAssocID="{48324B30-1924-4A32-9837-8430CA930DFB}" presName="imagSh" presStyleLbl="bgImgPlac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3000" b="-13000"/>
          </a:stretch>
        </a:blipFill>
      </dgm:spPr>
    </dgm:pt>
    <dgm:pt modelId="{F09775B6-306E-4C58-9776-1D66D773B075}" type="pres">
      <dgm:prSet presAssocID="{48324B30-1924-4A32-9837-8430CA930DFB}" presName="txNode" presStyleLbl="node1" presStyleIdx="1" presStyleCnt="3" custScaleX="104894" custScaleY="58218">
        <dgm:presLayoutVars>
          <dgm:bulletEnabled val="1"/>
        </dgm:presLayoutVars>
      </dgm:prSet>
      <dgm:spPr/>
    </dgm:pt>
    <dgm:pt modelId="{AD104B34-94E2-48EC-9823-85C33DEE4810}" type="pres">
      <dgm:prSet presAssocID="{84E69898-3861-4510-9034-E520CB424AE0}" presName="sibTrans" presStyleLbl="sibTrans2D1" presStyleIdx="1" presStyleCnt="2"/>
      <dgm:spPr/>
    </dgm:pt>
    <dgm:pt modelId="{06DF7DF2-2B86-4259-94A6-80236F336B83}" type="pres">
      <dgm:prSet presAssocID="{84E69898-3861-4510-9034-E520CB424AE0}" presName="connTx" presStyleLbl="sibTrans2D1" presStyleIdx="1" presStyleCnt="2"/>
      <dgm:spPr/>
    </dgm:pt>
    <dgm:pt modelId="{61B657BD-FD26-4A8C-8976-3F98B1D3022F}" type="pres">
      <dgm:prSet presAssocID="{10FB36FF-A999-4481-9559-7EDFAFAEC72F}" presName="composite" presStyleCnt="0"/>
      <dgm:spPr/>
    </dgm:pt>
    <dgm:pt modelId="{24186DCE-ADA7-4D53-8FBB-BD9AC37616C1}" type="pres">
      <dgm:prSet presAssocID="{10FB36FF-A999-4481-9559-7EDFAFAEC72F}" presName="imagSh" presStyleLbl="b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</dgm:pt>
    <dgm:pt modelId="{B4192A3C-5E36-4900-A782-2EA5E03B8EBE}" type="pres">
      <dgm:prSet presAssocID="{10FB36FF-A999-4481-9559-7EDFAFAEC72F}" presName="txNode" presStyleLbl="node1" presStyleIdx="2" presStyleCnt="3" custScaleX="112631" custScaleY="67990">
        <dgm:presLayoutVars>
          <dgm:bulletEnabled val="1"/>
        </dgm:presLayoutVars>
      </dgm:prSet>
      <dgm:spPr/>
    </dgm:pt>
  </dgm:ptLst>
  <dgm:cxnLst>
    <dgm:cxn modelId="{BD67BD06-D080-4898-AE75-685559207E47}" type="presOf" srcId="{48324B30-1924-4A32-9837-8430CA930DFB}" destId="{F09775B6-306E-4C58-9776-1D66D773B075}" srcOrd="0" destOrd="0" presId="urn:microsoft.com/office/officeart/2005/8/layout/hProcess10#1"/>
    <dgm:cxn modelId="{CFD3A226-6D7A-4C61-BDED-2C4C52CB072D}" type="presOf" srcId="{84E69898-3861-4510-9034-E520CB424AE0}" destId="{06DF7DF2-2B86-4259-94A6-80236F336B83}" srcOrd="1" destOrd="0" presId="urn:microsoft.com/office/officeart/2005/8/layout/hProcess10#1"/>
    <dgm:cxn modelId="{C158DA3F-1A75-4D8B-8501-C121AAEAA475}" type="presOf" srcId="{84E69898-3861-4510-9034-E520CB424AE0}" destId="{AD104B34-94E2-48EC-9823-85C33DEE4810}" srcOrd="0" destOrd="0" presId="urn:microsoft.com/office/officeart/2005/8/layout/hProcess10#1"/>
    <dgm:cxn modelId="{B6973B47-FBD4-47A1-9966-5F44E4273658}" type="presOf" srcId="{10FB36FF-A999-4481-9559-7EDFAFAEC72F}" destId="{B4192A3C-5E36-4900-A782-2EA5E03B8EBE}" srcOrd="0" destOrd="0" presId="urn:microsoft.com/office/officeart/2005/8/layout/hProcess10#1"/>
    <dgm:cxn modelId="{9E1EC26E-23EF-42D4-B1B5-0BB0A08DE8C5}" srcId="{6FCC0814-2021-4811-BF96-399428179AEA}" destId="{E4A42DC2-633D-457E-913D-673D870E565B}" srcOrd="0" destOrd="0" parTransId="{951D8C43-C20F-404C-978B-C646863DB543}" sibTransId="{5C1DF376-5874-4264-8896-8FFF42FDBD90}"/>
    <dgm:cxn modelId="{87DF2A58-0AF8-46E1-BDDA-711D2CF0780F}" type="presOf" srcId="{E4A42DC2-633D-457E-913D-673D870E565B}" destId="{3D0C4191-6B46-43D0-973F-918F4AAF1685}" srcOrd="0" destOrd="0" presId="urn:microsoft.com/office/officeart/2005/8/layout/hProcess10#1"/>
    <dgm:cxn modelId="{ADDD108F-5A38-4999-A7D4-AB55FA18C32C}" type="presOf" srcId="{6FCC0814-2021-4811-BF96-399428179AEA}" destId="{5314D6E5-5AA2-4A0A-866A-412794D8078C}" srcOrd="0" destOrd="0" presId="urn:microsoft.com/office/officeart/2005/8/layout/hProcess10#1"/>
    <dgm:cxn modelId="{F5A28390-1EAD-4FDB-B5F0-844FBA23E4CC}" type="presOf" srcId="{5C1DF376-5874-4264-8896-8FFF42FDBD90}" destId="{8C0941D2-5450-4904-BB30-1E70C243F6E5}" srcOrd="1" destOrd="0" presId="urn:microsoft.com/office/officeart/2005/8/layout/hProcess10#1"/>
    <dgm:cxn modelId="{CC52CDA1-2764-4964-843B-ED801A436701}" type="presOf" srcId="{5C1DF376-5874-4264-8896-8FFF42FDBD90}" destId="{559F192D-626B-41B5-B351-841076DF3580}" srcOrd="0" destOrd="0" presId="urn:microsoft.com/office/officeart/2005/8/layout/hProcess10#1"/>
    <dgm:cxn modelId="{422AA1BA-E3FB-4C11-80FB-67CC37F7A57C}" srcId="{6FCC0814-2021-4811-BF96-399428179AEA}" destId="{48324B30-1924-4A32-9837-8430CA930DFB}" srcOrd="1" destOrd="0" parTransId="{49A426C6-1204-42CA-A312-343C8C36557C}" sibTransId="{84E69898-3861-4510-9034-E520CB424AE0}"/>
    <dgm:cxn modelId="{B4BAC6BA-7883-415F-8808-F2D3E06EC81F}" srcId="{6FCC0814-2021-4811-BF96-399428179AEA}" destId="{10FB36FF-A999-4481-9559-7EDFAFAEC72F}" srcOrd="2" destOrd="0" parTransId="{F82AD28B-B5AC-44BE-95AF-B15BF9CCC647}" sibTransId="{13ABFF87-3D27-4C72-B29E-85ACB837BD8B}"/>
    <dgm:cxn modelId="{384A190A-08D1-412C-8423-F17A75EB93D3}" type="presParOf" srcId="{5314D6E5-5AA2-4A0A-866A-412794D8078C}" destId="{78E1AF23-92D9-4AB2-B2D4-CBE1304B02B0}" srcOrd="0" destOrd="0" presId="urn:microsoft.com/office/officeart/2005/8/layout/hProcess10#1"/>
    <dgm:cxn modelId="{53942598-DEAB-4085-9142-D14BCB9EC2B1}" type="presParOf" srcId="{78E1AF23-92D9-4AB2-B2D4-CBE1304B02B0}" destId="{33779499-A391-4416-B56B-EA7C9F77FE23}" srcOrd="0" destOrd="0" presId="urn:microsoft.com/office/officeart/2005/8/layout/hProcess10#1"/>
    <dgm:cxn modelId="{97FACEC4-231C-49C4-8AA3-AA320702CF17}" type="presParOf" srcId="{78E1AF23-92D9-4AB2-B2D4-CBE1304B02B0}" destId="{3D0C4191-6B46-43D0-973F-918F4AAF1685}" srcOrd="1" destOrd="0" presId="urn:microsoft.com/office/officeart/2005/8/layout/hProcess10#1"/>
    <dgm:cxn modelId="{16601EC5-FCFF-43A1-8141-21BF07174BB2}" type="presParOf" srcId="{5314D6E5-5AA2-4A0A-866A-412794D8078C}" destId="{559F192D-626B-41B5-B351-841076DF3580}" srcOrd="1" destOrd="0" presId="urn:microsoft.com/office/officeart/2005/8/layout/hProcess10#1"/>
    <dgm:cxn modelId="{CE965283-88B4-43AA-B29A-00D7C677E5E1}" type="presParOf" srcId="{559F192D-626B-41B5-B351-841076DF3580}" destId="{8C0941D2-5450-4904-BB30-1E70C243F6E5}" srcOrd="0" destOrd="0" presId="urn:microsoft.com/office/officeart/2005/8/layout/hProcess10#1"/>
    <dgm:cxn modelId="{6868AE17-7A7E-4F5D-B955-960D4466C8E4}" type="presParOf" srcId="{5314D6E5-5AA2-4A0A-866A-412794D8078C}" destId="{F944941D-1C1E-4B56-B6B3-AA185071FC6D}" srcOrd="2" destOrd="0" presId="urn:microsoft.com/office/officeart/2005/8/layout/hProcess10#1"/>
    <dgm:cxn modelId="{39F694CA-1B5F-401F-9CD6-7F6F0E7C3935}" type="presParOf" srcId="{F944941D-1C1E-4B56-B6B3-AA185071FC6D}" destId="{A9B814DC-99DC-416E-827F-D7191A66DF89}" srcOrd="0" destOrd="0" presId="urn:microsoft.com/office/officeart/2005/8/layout/hProcess10#1"/>
    <dgm:cxn modelId="{B16E0C33-5242-424D-ACE0-7E8B205FA311}" type="presParOf" srcId="{F944941D-1C1E-4B56-B6B3-AA185071FC6D}" destId="{F09775B6-306E-4C58-9776-1D66D773B075}" srcOrd="1" destOrd="0" presId="urn:microsoft.com/office/officeart/2005/8/layout/hProcess10#1"/>
    <dgm:cxn modelId="{C53814D4-7419-444C-8986-03D4EB806D26}" type="presParOf" srcId="{5314D6E5-5AA2-4A0A-866A-412794D8078C}" destId="{AD104B34-94E2-48EC-9823-85C33DEE4810}" srcOrd="3" destOrd="0" presId="urn:microsoft.com/office/officeart/2005/8/layout/hProcess10#1"/>
    <dgm:cxn modelId="{E7CD20B0-E8EF-49B2-87E4-AC366CD2F279}" type="presParOf" srcId="{AD104B34-94E2-48EC-9823-85C33DEE4810}" destId="{06DF7DF2-2B86-4259-94A6-80236F336B83}" srcOrd="0" destOrd="0" presId="urn:microsoft.com/office/officeart/2005/8/layout/hProcess10#1"/>
    <dgm:cxn modelId="{710FDE33-363A-4BF1-A77E-58F13312865C}" type="presParOf" srcId="{5314D6E5-5AA2-4A0A-866A-412794D8078C}" destId="{61B657BD-FD26-4A8C-8976-3F98B1D3022F}" srcOrd="4" destOrd="0" presId="urn:microsoft.com/office/officeart/2005/8/layout/hProcess10#1"/>
    <dgm:cxn modelId="{AD2AF56A-9C31-4646-ADDB-774566BF2986}" type="presParOf" srcId="{61B657BD-FD26-4A8C-8976-3F98B1D3022F}" destId="{24186DCE-ADA7-4D53-8FBB-BD9AC37616C1}" srcOrd="0" destOrd="0" presId="urn:microsoft.com/office/officeart/2005/8/layout/hProcess10#1"/>
    <dgm:cxn modelId="{60BC401A-9892-4721-A41C-B738772A1CF1}" type="presParOf" srcId="{61B657BD-FD26-4A8C-8976-3F98B1D3022F}" destId="{B4192A3C-5E36-4900-A782-2EA5E03B8EBE}" srcOrd="1" destOrd="0" presId="urn:microsoft.com/office/officeart/2005/8/layout/hProcess10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B973F2-41ED-4130-BE95-DA6456BA0C56}">
      <dsp:nvSpPr>
        <dsp:cNvPr id="0" name=""/>
        <dsp:cNvSpPr/>
      </dsp:nvSpPr>
      <dsp:spPr>
        <a:xfrm rot="16200000">
          <a:off x="-565411" y="567960"/>
          <a:ext cx="3636963" cy="2501041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0" tIns="0" rIns="305594" bIns="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800" kern="1200" dirty="0"/>
            <a:t>项目简介</a:t>
          </a:r>
        </a:p>
      </dsp:txBody>
      <dsp:txXfrm rot="5400000">
        <a:off x="2550" y="727392"/>
        <a:ext cx="2501041" cy="2182177"/>
      </dsp:txXfrm>
    </dsp:sp>
    <dsp:sp modelId="{D79383C1-38D8-4683-A17F-ADD7900A255D}">
      <dsp:nvSpPr>
        <dsp:cNvPr id="0" name=""/>
        <dsp:cNvSpPr/>
      </dsp:nvSpPr>
      <dsp:spPr>
        <a:xfrm rot="16200000">
          <a:off x="2123207" y="567960"/>
          <a:ext cx="3636963" cy="2501041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0" tIns="0" rIns="305594" bIns="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800" kern="1200" dirty="0"/>
            <a:t>制作方法和过程</a:t>
          </a:r>
        </a:p>
      </dsp:txBody>
      <dsp:txXfrm rot="5400000">
        <a:off x="2691168" y="727392"/>
        <a:ext cx="2501041" cy="2182177"/>
      </dsp:txXfrm>
    </dsp:sp>
    <dsp:sp modelId="{5D735858-C5D8-4403-B51C-BE0BDF50FD21}">
      <dsp:nvSpPr>
        <dsp:cNvPr id="0" name=""/>
        <dsp:cNvSpPr/>
      </dsp:nvSpPr>
      <dsp:spPr>
        <a:xfrm rot="16200000">
          <a:off x="4811827" y="567960"/>
          <a:ext cx="3636963" cy="2501041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0" tIns="0" rIns="305594" bIns="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800" kern="1200" dirty="0">
              <a:latin typeface="+mn-ea"/>
            </a:rPr>
            <a:t>成品展示</a:t>
          </a:r>
          <a:endParaRPr lang="zh-CN" altLang="en-US" sz="4800" kern="1200" dirty="0"/>
        </a:p>
      </dsp:txBody>
      <dsp:txXfrm rot="5400000">
        <a:off x="5379788" y="727392"/>
        <a:ext cx="2501041" cy="2182177"/>
      </dsp:txXfrm>
    </dsp:sp>
    <dsp:sp modelId="{1B1E4C87-0D6D-4A41-8EDF-8E069B1AEC2A}">
      <dsp:nvSpPr>
        <dsp:cNvPr id="0" name=""/>
        <dsp:cNvSpPr/>
      </dsp:nvSpPr>
      <dsp:spPr>
        <a:xfrm rot="16200000">
          <a:off x="7500446" y="567960"/>
          <a:ext cx="3636963" cy="2501041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0" tIns="0" rIns="305594" bIns="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800" kern="1200" dirty="0">
              <a:latin typeface="+mn-ea"/>
            </a:rPr>
            <a:t>作品主要创新</a:t>
          </a:r>
          <a:endParaRPr lang="zh-CN" altLang="en-US" sz="4800" kern="1200" dirty="0"/>
        </a:p>
      </dsp:txBody>
      <dsp:txXfrm rot="5400000">
        <a:off x="8068407" y="727392"/>
        <a:ext cx="2501041" cy="21821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779499-A391-4416-B56B-EA7C9F77FE23}">
      <dsp:nvSpPr>
        <dsp:cNvPr id="0" name=""/>
        <dsp:cNvSpPr/>
      </dsp:nvSpPr>
      <dsp:spPr>
        <a:xfrm>
          <a:off x="3867" y="305999"/>
          <a:ext cx="2152542" cy="215254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3000" b="-13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0C4191-6B46-43D0-973F-918F4AAF1685}">
      <dsp:nvSpPr>
        <dsp:cNvPr id="0" name=""/>
        <dsp:cNvSpPr/>
      </dsp:nvSpPr>
      <dsp:spPr>
        <a:xfrm>
          <a:off x="74386" y="1995993"/>
          <a:ext cx="2712332" cy="13556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频率对磁芯磁导率的影响</a:t>
          </a:r>
        </a:p>
      </dsp:txBody>
      <dsp:txXfrm>
        <a:off x="114090" y="2035697"/>
        <a:ext cx="2632924" cy="1276198"/>
      </dsp:txXfrm>
    </dsp:sp>
    <dsp:sp modelId="{559F192D-626B-41B5-B351-841076DF3580}">
      <dsp:nvSpPr>
        <dsp:cNvPr id="0" name=""/>
        <dsp:cNvSpPr/>
      </dsp:nvSpPr>
      <dsp:spPr>
        <a:xfrm rot="24340">
          <a:off x="2668994" y="1136722"/>
          <a:ext cx="512603" cy="5172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200" kern="1200"/>
        </a:p>
      </dsp:txBody>
      <dsp:txXfrm>
        <a:off x="2668996" y="1239623"/>
        <a:ext cx="358822" cy="310335"/>
      </dsp:txXfrm>
    </dsp:sp>
    <dsp:sp modelId="{A9B814DC-99DC-416E-827F-D7191A66DF89}">
      <dsp:nvSpPr>
        <dsp:cNvPr id="0" name=""/>
        <dsp:cNvSpPr/>
      </dsp:nvSpPr>
      <dsp:spPr>
        <a:xfrm>
          <a:off x="3620954" y="331609"/>
          <a:ext cx="2152542" cy="215254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3000" b="-13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775B6-306E-4C58-9776-1D66D773B075}">
      <dsp:nvSpPr>
        <dsp:cNvPr id="0" name=""/>
        <dsp:cNvSpPr/>
      </dsp:nvSpPr>
      <dsp:spPr>
        <a:xfrm>
          <a:off x="3918695" y="2072822"/>
          <a:ext cx="2257887" cy="12531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距离对磁导率的影响</a:t>
          </a:r>
        </a:p>
      </dsp:txBody>
      <dsp:txXfrm>
        <a:off x="3955399" y="2109526"/>
        <a:ext cx="2184479" cy="1179759"/>
      </dsp:txXfrm>
    </dsp:sp>
    <dsp:sp modelId="{AD104B34-94E2-48EC-9823-85C33DEE4810}">
      <dsp:nvSpPr>
        <dsp:cNvPr id="0" name=""/>
        <dsp:cNvSpPr/>
      </dsp:nvSpPr>
      <dsp:spPr>
        <a:xfrm rot="21546675">
          <a:off x="6206533" y="1122494"/>
          <a:ext cx="433114" cy="5172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200" kern="1200"/>
        </a:p>
      </dsp:txBody>
      <dsp:txXfrm>
        <a:off x="6206541" y="1226947"/>
        <a:ext cx="303180" cy="310335"/>
      </dsp:txXfrm>
    </dsp:sp>
    <dsp:sp modelId="{24186DCE-ADA7-4D53-8FBB-BD9AC37616C1}">
      <dsp:nvSpPr>
        <dsp:cNvPr id="0" name=""/>
        <dsp:cNvSpPr/>
      </dsp:nvSpPr>
      <dsp:spPr>
        <a:xfrm>
          <a:off x="7010819" y="279023"/>
          <a:ext cx="2152542" cy="215254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192A3C-5E36-4900-A782-2EA5E03B8EBE}">
      <dsp:nvSpPr>
        <dsp:cNvPr id="0" name=""/>
        <dsp:cNvSpPr/>
      </dsp:nvSpPr>
      <dsp:spPr>
        <a:xfrm>
          <a:off x="7225289" y="1915063"/>
          <a:ext cx="2424430" cy="14635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温度对磁导率的影响</a:t>
          </a:r>
        </a:p>
      </dsp:txBody>
      <dsp:txXfrm>
        <a:off x="7268154" y="1957928"/>
        <a:ext cx="2338700" cy="13777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0#1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srcNode" val="imagSh"/>
            <dgm:param type="dstNode" val="imagSh"/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</a:ln>
          <a:effectLst/>
        </p:spPr>
        <p:txBody>
          <a:bodyPr wrap="square" numCol="1" anchor="t" anchorCtr="0" compatLnSpc="1"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eg"/><Relationship Id="rId5" Type="http://schemas.openxmlformats.org/officeDocument/2006/relationships/image" Target="../media/image9.jpeg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8564" y="2292527"/>
            <a:ext cx="7321945" cy="2678970"/>
          </a:xfrm>
        </p:spPr>
        <p:txBody>
          <a:bodyPr/>
          <a:lstStyle/>
          <a:p>
            <a:r>
              <a:rPr lang="zh-CN" altLang="en-US" cap="all" dirty="0">
                <a:ln w="0"/>
                <a:solidFill>
                  <a:srgbClr val="002060"/>
                </a:solidFill>
                <a:effectLst>
                  <a:reflection blurRad="12700" stA="50000" endPos="50000" dist="5000" dir="5400000" sy="-100000" rotWithShape="0"/>
                </a:effectLst>
                <a:latin typeface="+mj-ea"/>
              </a:rPr>
              <a:t>沈阳工业大学辽阳分校</a:t>
            </a:r>
            <a:br>
              <a:rPr lang="zh-CN" altLang="en-US" cap="all" dirty="0">
                <a:ln w="0"/>
                <a:solidFill>
                  <a:srgbClr val="002060"/>
                </a:solidFill>
                <a:effectLst>
                  <a:reflection blurRad="12700" stA="50000" endPos="50000" dist="5000" dir="5400000" sy="-100000" rotWithShape="0"/>
                </a:effectLst>
                <a:latin typeface="+mj-ea"/>
              </a:rPr>
            </a:br>
            <a:r>
              <a:rPr lang="zh-CN" altLang="en-US" cap="all" dirty="0">
                <a:ln w="0"/>
                <a:solidFill>
                  <a:srgbClr val="002060"/>
                </a:solidFill>
                <a:effectLst>
                  <a:reflection blurRad="12700" stA="50000" endPos="50000" dist="5000" dir="5400000" sy="-100000" rotWithShape="0"/>
                </a:effectLst>
                <a:latin typeface="+mj-ea"/>
              </a:rPr>
              <a:t>大学生物理竞赛项目</a:t>
            </a:r>
            <a:br>
              <a:rPr lang="zh-CN" altLang="en-US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+mj-ea"/>
              </a:rPr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7117758" cy="915767"/>
          </a:xfrm>
        </p:spPr>
        <p:txBody>
          <a:bodyPr>
            <a:noAutofit/>
          </a:bodyPr>
          <a:lstStyle/>
          <a:p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项目名称：电感磁芯材料磁性测试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336133" y="5051394"/>
            <a:ext cx="2827167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团队成员：   张伟</a:t>
            </a:r>
            <a:endParaRPr lang="en-US" altLang="zh-CN" sz="2000" dirty="0"/>
          </a:p>
          <a:p>
            <a:r>
              <a:rPr lang="en-US" altLang="zh-CN" sz="2000" dirty="0"/>
              <a:t>			</a:t>
            </a:r>
            <a:r>
              <a:rPr lang="zh-CN" altLang="en-US" sz="2000" dirty="0"/>
              <a:t>杨明杰</a:t>
            </a:r>
            <a:endParaRPr lang="en-US" altLang="zh-CN" sz="2000" dirty="0"/>
          </a:p>
          <a:p>
            <a:r>
              <a:rPr lang="en-US" altLang="zh-CN" sz="2000" dirty="0"/>
              <a:t>			</a:t>
            </a:r>
            <a:r>
              <a:rPr lang="zh-CN" altLang="en-US" sz="2000" dirty="0"/>
              <a:t>陈启隆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目录：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819150" y="2222500"/>
          <a:ext cx="10571998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、项目简介</a:t>
            </a:r>
          </a:p>
        </p:txBody>
      </p:sp>
      <p:graphicFrame>
        <p:nvGraphicFramePr>
          <p:cNvPr id="11" name="内容占位符 10"/>
          <p:cNvGraphicFramePr>
            <a:graphicFrameLocks noGrp="1"/>
          </p:cNvGraphicFramePr>
          <p:nvPr>
            <p:ph sz="half" idx="2"/>
          </p:nvPr>
        </p:nvGraphicFramePr>
        <p:xfrm>
          <a:off x="810000" y="2914650"/>
          <a:ext cx="9653587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测试研究对象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10284" y="2750503"/>
            <a:ext cx="5189856" cy="310991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dirty="0"/>
              <a:t>磁导率：表征磁介质磁性的物理量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磁导率随频率变化规律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磁损耗：磁性材料在磁化或反磁化过程中，外界对其所作的功转换成热的现象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5449" y="3748087"/>
            <a:ext cx="4146551" cy="310991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5451" y="0"/>
            <a:ext cx="4146549" cy="310991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200150" y="1989348"/>
            <a:ext cx="4159166" cy="849943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、制作方法与过程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1195120"/>
          </a:xfrm>
        </p:spPr>
        <p:txBody>
          <a:bodyPr/>
          <a:lstStyle/>
          <a:p>
            <a:r>
              <a:rPr lang="zh-CN" altLang="en-US" dirty="0"/>
              <a:t>使用铁氧体磁芯，在外面加一定匝数的铜线，在频率改变时，测量其电压，从而测量其饱和频率和饱和电压。</a:t>
            </a:r>
            <a:endParaRPr lang="en-US" altLang="zh-CN" dirty="0"/>
          </a:p>
          <a:p>
            <a:r>
              <a:rPr lang="zh-CN" altLang="en-US" dirty="0"/>
              <a:t>改变温度和距离，测量不同情况下的电压值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" name="图片 1" descr="217B191AB2F926942A83A130C7481AC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320" y="1268095"/>
            <a:ext cx="4935220" cy="37020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47000" y="0"/>
            <a:ext cx="4445000" cy="264318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graphicFrame>
        <p:nvGraphicFramePr>
          <p:cNvPr id="7" name="图表 6"/>
          <p:cNvGraphicFramePr/>
          <p:nvPr/>
        </p:nvGraphicFramePr>
        <p:xfrm>
          <a:off x="1643848" y="1081456"/>
          <a:ext cx="4572000" cy="27257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842645" y="4669155"/>
            <a:ext cx="1014412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探究结论：</a:t>
            </a:r>
          </a:p>
          <a:p>
            <a:endParaRPr lang="zh-CN" altLang="en-US" dirty="0"/>
          </a:p>
          <a:p>
            <a:r>
              <a:rPr lang="en-US" altLang="zh-CN" dirty="0"/>
              <a:t>1MHZ</a:t>
            </a:r>
            <a:r>
              <a:rPr lang="zh-CN" altLang="en-US" dirty="0"/>
              <a:t>时电压达到最大</a:t>
            </a:r>
          </a:p>
          <a:p>
            <a:endParaRPr lang="en-US" altLang="zh-CN" dirty="0"/>
          </a:p>
          <a:p>
            <a:r>
              <a:rPr lang="zh-CN" altLang="en-US" dirty="0"/>
              <a:t>温度实验时，随着温度减小，数值从稳定逐渐降低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距离实验时，随着距离增加，电压减小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7000" y="2724149"/>
            <a:ext cx="4445000" cy="22593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116965" y="455295"/>
            <a:ext cx="4352290" cy="1151255"/>
          </a:xfrm>
        </p:spPr>
        <p:txBody>
          <a:bodyPr/>
          <a:lstStyle/>
          <a:p>
            <a:r>
              <a:rPr lang="en-US" altLang="zh-CN" sz="4800" dirty="0"/>
              <a:t>3</a:t>
            </a:r>
            <a:r>
              <a:rPr lang="zh-CN" altLang="en-US" sz="4800" dirty="0"/>
              <a:t>、成品展示</a:t>
            </a:r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458192"/>
            <a:ext cx="5866410" cy="4399808"/>
          </a:xfr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591" y="2458192"/>
            <a:ext cx="5866410" cy="439980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06650" cy="18046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1" y="0"/>
            <a:ext cx="4571999" cy="34290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201670" y="135890"/>
            <a:ext cx="16478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温度控制：  升降温系统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528820" y="5210323"/>
            <a:ext cx="1543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测量的磁芯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181725" y="1381125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距离测量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0" y="3429000"/>
            <a:ext cx="4572000" cy="34290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181725" y="3941445"/>
            <a:ext cx="143827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线圈产生电压最大时的频率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051" y="3316605"/>
            <a:ext cx="4146549" cy="3109912"/>
          </a:xfrm>
          <a:prstGeom prst="rect">
            <a:avLst/>
          </a:prstGeom>
        </p:spPr>
      </p:pic>
      <p:pic>
        <p:nvPicPr>
          <p:cNvPr id="4" name="图片 3" descr="8EB98EFD329EC9748144230E299DBFD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5980" y="911860"/>
            <a:ext cx="2489835" cy="18675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竖排标题 3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sz="8000" dirty="0"/>
              <a:t>主要创新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01420" y="1340485"/>
            <a:ext cx="6481445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accent6">
                    <a:lumMod val="75000"/>
                  </a:schemeClr>
                </a:solidFill>
              </a:rPr>
              <a:t>研究方向：</a:t>
            </a:r>
          </a:p>
          <a:p>
            <a:r>
              <a:rPr lang="zh-CN" altLang="en-US" sz="4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频率</a:t>
            </a:r>
            <a:r>
              <a:rPr lang="zh-CN" altLang="en-US" sz="4800" dirty="0"/>
              <a:t>对磁芯的影响</a:t>
            </a:r>
          </a:p>
          <a:p>
            <a:r>
              <a:rPr lang="zh-CN" altLang="en-US" sz="4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温度</a:t>
            </a:r>
            <a:r>
              <a:rPr lang="zh-CN" altLang="en-US" sz="4800" dirty="0"/>
              <a:t>对磁芯的影响</a:t>
            </a:r>
          </a:p>
          <a:p>
            <a:r>
              <a:rPr lang="zh-CN" altLang="en-US" sz="4800" dirty="0">
                <a:solidFill>
                  <a:schemeClr val="accent3">
                    <a:lumMod val="75000"/>
                  </a:schemeClr>
                </a:solidFill>
              </a:rPr>
              <a:t>距离</a:t>
            </a:r>
            <a:r>
              <a:rPr lang="zh-CN" altLang="en-US" sz="4800" dirty="0"/>
              <a:t>对磁芯的影响</a:t>
            </a:r>
            <a:endParaRPr lang="zh-CN" altLang="en-US" sz="3600" dirty="0"/>
          </a:p>
          <a:p>
            <a:endParaRPr lang="zh-CN" altLang="en-US" sz="3600" dirty="0"/>
          </a:p>
          <a:p>
            <a:r>
              <a:rPr lang="zh-CN" altLang="en-US" sz="3600" dirty="0"/>
              <a:t>。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TM03457503[[fn=引用]]</Template>
  <TotalTime>0</TotalTime>
  <Words>226</Words>
  <Application>Microsoft Office PowerPoint</Application>
  <PresentationFormat>宽屏</PresentationFormat>
  <Paragraphs>44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楷体</vt:lpstr>
      <vt:lpstr>宋体</vt:lpstr>
      <vt:lpstr>Century Gothic</vt:lpstr>
      <vt:lpstr>Wingdings 2</vt:lpstr>
      <vt:lpstr>引用</vt:lpstr>
      <vt:lpstr>沈阳工业大学辽阳分校 大学生物理竞赛项目 </vt:lpstr>
      <vt:lpstr>目录：</vt:lpstr>
      <vt:lpstr>1、项目简介</vt:lpstr>
      <vt:lpstr>测试研究对象</vt:lpstr>
      <vt:lpstr>2、制作方法与过程</vt:lpstr>
      <vt:lpstr>PowerPoint 演示文稿</vt:lpstr>
      <vt:lpstr>3、成品展示</vt:lpstr>
      <vt:lpstr>PowerPoint 演示文稿</vt:lpstr>
      <vt:lpstr>主要创新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沈阳工业大学辽阳分校 大学生物理竞赛项目 </dc:title>
  <dc:creator>杨 明杰</dc:creator>
  <cp:lastModifiedBy>杨 明杰</cp:lastModifiedBy>
  <cp:revision>13</cp:revision>
  <dcterms:created xsi:type="dcterms:W3CDTF">2019-11-02T05:04:00Z</dcterms:created>
  <dcterms:modified xsi:type="dcterms:W3CDTF">2019-11-02T23:18:23Z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