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60" r:id="rId2"/>
    <p:sldId id="391" r:id="rId3"/>
    <p:sldId id="399" r:id="rId4"/>
    <p:sldId id="393" r:id="rId5"/>
    <p:sldId id="394" r:id="rId6"/>
    <p:sldId id="395" r:id="rId7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00"/>
        </a:solidFill>
        <a:latin typeface="Times New Roman" pitchFamily="18" charset="0"/>
        <a:ea typeface="BatangChe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00CC00"/>
    <a:srgbClr val="00FF00"/>
    <a:srgbClr val="A50021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243" autoAdjust="0"/>
    <p:restoredTop sz="99702" autoAdjust="0"/>
  </p:normalViewPr>
  <p:slideViewPr>
    <p:cSldViewPr>
      <p:cViewPr>
        <p:scale>
          <a:sx n="89" d="100"/>
          <a:sy n="89" d="100"/>
        </p:scale>
        <p:origin x="-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42101411-CAB6-474C-83BC-9842F5433592}" type="datetimeFigureOut">
              <a:rPr lang="zh-TW" altLang="en-US"/>
              <a:pPr>
                <a:defRPr/>
              </a:pPr>
              <a:t>2017/9/6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TW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CF196ADC-7645-4369-B51A-494525B323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 descr="logo-1215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7638"/>
            <a:ext cx="19812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Confidenti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72238"/>
            <a:ext cx="1731963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8"/>
          <p:cNvSpPr txBox="1"/>
          <p:nvPr userDrawn="1"/>
        </p:nvSpPr>
        <p:spPr>
          <a:xfrm>
            <a:off x="0" y="549275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XX Weekly Report</a:t>
            </a:r>
            <a:endParaRPr lang="zh-TW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655638"/>
            <a:ext cx="2076450" cy="57451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55638"/>
            <a:ext cx="6081713" cy="57451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604AC757-6523-4A33-8FD0-408714A0D2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55638"/>
            <a:ext cx="8310563" cy="5745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1586184-7AB4-4FCC-A0B3-5B230BC407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55638"/>
            <a:ext cx="82804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8288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7888" y="1447800"/>
            <a:ext cx="4079875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7888" y="4000500"/>
            <a:ext cx="4079875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A8B37D78-EACD-435C-9F2F-00B4A7B8BA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A966F076-A366-48A0-8B26-B6062BC6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55638"/>
            <a:ext cx="82804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8288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447800"/>
            <a:ext cx="4079875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995A1F65-ED89-43DD-A0DE-37291DBBD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 userDrawn="1"/>
        </p:nvSpPr>
        <p:spPr>
          <a:xfrm>
            <a:off x="0" y="549275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XX Weekly Report</a:t>
            </a:r>
            <a:endParaRPr lang="zh-TW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9F52185-587F-45F6-BDC6-161B25CD02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 userDrawn="1"/>
        </p:nvSpPr>
        <p:spPr>
          <a:xfrm>
            <a:off x="0" y="549275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XX Weekly Report</a:t>
            </a:r>
            <a:endParaRPr lang="zh-TW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474E1A0-3C23-4868-B436-9D440E4C0A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 userDrawn="1"/>
        </p:nvSpPr>
        <p:spPr>
          <a:xfrm>
            <a:off x="0" y="549275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XX Weekly Report</a:t>
            </a:r>
            <a:endParaRPr lang="zh-TW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DEAE841-E03D-4501-9058-AB96C7156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 userDrawn="1"/>
        </p:nvSpPr>
        <p:spPr>
          <a:xfrm>
            <a:off x="0" y="549275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XX Weekly Report</a:t>
            </a:r>
            <a:endParaRPr lang="zh-TW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281B86DE-1828-4DBE-9971-3AC6E00249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5CF197D-A27C-420C-9CB9-A2ED28DFB4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DBB1758-F94C-4A33-9DF4-BBA7203E57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0C61EFD-FA5F-45EA-82BD-25294ED1F0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55638"/>
            <a:ext cx="82804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310563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2971050B-C426-46FD-A172-3E053B22F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a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 descr="logo-1215-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8600" y="147638"/>
            <a:ext cx="19812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6" descr="Confidentia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472238"/>
            <a:ext cx="1731963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97650"/>
            <a:ext cx="900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B4CFC504-2CF7-4E6F-AC4A-F962462AF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39" r:id="rId1"/>
    <p:sldLayoutId id="2147490740" r:id="rId2"/>
    <p:sldLayoutId id="2147490741" r:id="rId3"/>
    <p:sldLayoutId id="2147490742" r:id="rId4"/>
    <p:sldLayoutId id="2147490743" r:id="rId5"/>
    <p:sldLayoutId id="2147490744" r:id="rId6"/>
    <p:sldLayoutId id="2147490745" r:id="rId7"/>
    <p:sldLayoutId id="2147490746" r:id="rId8"/>
    <p:sldLayoutId id="2147490747" r:id="rId9"/>
    <p:sldLayoutId id="2147490748" r:id="rId10"/>
    <p:sldLayoutId id="2147490749" r:id="rId11"/>
    <p:sldLayoutId id="2147490750" r:id="rId12"/>
    <p:sldLayoutId id="2147490751" r:id="rId13"/>
    <p:sldLayoutId id="2147490752" r:id="rId14"/>
  </p:sldLayoutIdLst>
  <p:transition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 idx="4294967295"/>
          </p:nvPr>
        </p:nvSpPr>
        <p:spPr>
          <a:xfrm>
            <a:off x="0" y="1885954"/>
            <a:ext cx="9144000" cy="9715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500000"/>
              </a:spcBef>
              <a:defRPr/>
            </a:pPr>
            <a:r>
              <a:rPr lang="en-US" altLang="zh-CN" sz="4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4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CN" altLang="en-US" sz="4800" b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4294967295"/>
          </p:nvPr>
        </p:nvSpPr>
        <p:spPr bwMode="auto">
          <a:xfrm>
            <a:off x="0" y="3929066"/>
            <a:ext cx="9144000" cy="16351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b="1" dirty="0" smtClean="0">
                <a:solidFill>
                  <a:srgbClr val="808080"/>
                </a:solidFill>
              </a:rPr>
              <a:t>2017-09-06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438150" y="1000125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安装</a:t>
            </a:r>
            <a:r>
              <a:rPr lang="en-US" altLang="zh-CN" sz="2800" dirty="0" smtClean="0">
                <a:latin typeface="標楷體" pitchFamily="65" charset="-120"/>
                <a:ea typeface="標楷體" pitchFamily="65" charset="-120"/>
              </a:rPr>
              <a:t>JDK</a:t>
            </a:r>
            <a:endParaRPr lang="zh-TW" altLang="en-US" sz="28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7"/>
            <a:ext cx="82809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</a:rPr>
              <a:t>下载</a:t>
            </a:r>
            <a:r>
              <a:rPr lang="en-US" altLang="zh-CN" sz="1800" b="0" dirty="0" smtClean="0">
                <a:latin typeface="+mj-lt"/>
                <a:ea typeface="宋体" pitchFamily="2" charset="-122"/>
              </a:rPr>
              <a:t>JDK</a:t>
            </a: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r>
              <a:rPr lang="en-US" sz="1200" b="0" dirty="0" smtClean="0">
                <a:latin typeface="+mn-lt"/>
                <a:ea typeface="DFKai-SB" pitchFamily="65" charset="-120"/>
              </a:rPr>
              <a:t>http://www.oracle.com/technetwork/java/javase/downloads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已下载版本地址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(v1.8.0_91): 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DFKai-SB" pitchFamily="65" charset="-120"/>
                <a:cs typeface="Calibri" pitchFamily="34" charset="0"/>
              </a:rPr>
              <a:t>ftp://10.134.145.249/cm_app/tools/software</a:t>
            </a:r>
            <a:r>
              <a:rPr lang="zh-CN" altLang="en-US" sz="1200" b="0" dirty="0" smtClean="0">
                <a:latin typeface="+mn-lt"/>
                <a:ea typeface="DFKai-SB" pitchFamily="65" charset="-120"/>
                <a:cs typeface="Calibri" pitchFamily="34" charset="0"/>
              </a:rPr>
              <a:t>，</a:t>
            </a:r>
            <a:r>
              <a:rPr lang="en-US" altLang="zh-CN" sz="1200" b="0" dirty="0" smtClean="0">
                <a:latin typeface="+mn-lt"/>
                <a:ea typeface="DFKai-SB" pitchFamily="65" charset="-120"/>
                <a:cs typeface="Calibri" pitchFamily="34" charset="0"/>
              </a:rPr>
              <a:t>jdk-8u91-linux-x64.tar.gz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DFKai-SB" pitchFamily="65" charset="-120"/>
                <a:cs typeface="Calibri" pitchFamily="34" charset="0"/>
              </a:rPr>
              <a:t>ftp: username: share, password: </a:t>
            </a:r>
            <a:r>
              <a:rPr lang="en-US" altLang="zh-CN" sz="1200" b="0" dirty="0" smtClean="0">
                <a:latin typeface="+mn-lt"/>
                <a:ea typeface="DFKai-SB" pitchFamily="65" charset="-120"/>
                <a:cs typeface="Calibri" pitchFamily="34" charset="0"/>
              </a:rPr>
              <a:t>ensky123</a:t>
            </a:r>
            <a:r>
              <a:rPr lang="en-US" altLang="zh-CN" sz="1200" dirty="0" smtClean="0">
                <a:latin typeface="+mn-lt"/>
                <a:ea typeface="DFKai-SB" pitchFamily="65" charset="-120"/>
                <a:cs typeface="Calibri" pitchFamily="34" charset="0"/>
              </a:rPr>
              <a:t>.</a:t>
            </a:r>
            <a:endParaRPr lang="en-US" altLang="zh-CN" sz="1200" dirty="0" smtClean="0">
              <a:latin typeface="+mn-lt"/>
              <a:ea typeface="DFKai-SB" pitchFamily="65" charset="-120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  <a:cs typeface="Calibri" pitchFamily="34" charset="0"/>
              </a:rPr>
              <a:t>解压安装</a:t>
            </a:r>
            <a:endParaRPr lang="en-US" altLang="zh-CN" sz="1400" b="0" dirty="0" smtClean="0">
              <a:latin typeface="+mj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b="0" dirty="0" smtClean="0">
                <a:latin typeface="+mn-lt"/>
                <a:ea typeface="宋体" pitchFamily="2" charset="-122"/>
                <a:cs typeface="Calibri" pitchFamily="34" charset="0"/>
              </a:rPr>
              <a:t>	</a:t>
            </a: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(1)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进入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home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目录，终端输入：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cd</a:t>
            </a:r>
            <a:r>
              <a:rPr lang="en-US" sz="1200" b="0" dirty="0" smtClean="0">
                <a:latin typeface="+mn-lt"/>
                <a:ea typeface="宋体" pitchFamily="2" charset="-122"/>
              </a:rPr>
              <a:t> ~</a:t>
            </a:r>
            <a:br>
              <a:rPr lang="en-US" sz="1200" b="0" dirty="0" smtClean="0">
                <a:latin typeface="+mn-lt"/>
                <a:ea typeface="宋体" pitchFamily="2" charset="-122"/>
              </a:rPr>
            </a:br>
            <a:r>
              <a:rPr lang="en-US" sz="1200" b="0" dirty="0" smtClean="0">
                <a:latin typeface="+mn-lt"/>
                <a:ea typeface="宋体" pitchFamily="2" charset="-122"/>
              </a:rPr>
              <a:t>(2) 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更新套件咨讯：</a:t>
            </a:r>
            <a:endParaRPr lang="en-US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① 打开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Ubuntu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系统设置，设置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HTTP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、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HTTPS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网络代理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10.191.131.12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，端口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3128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② 终端输入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：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gedit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 /etc/apt/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apt.conf</a:t>
            </a:r>
            <a:endParaRPr lang="en-US" altLang="zh-CN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③ 在打开文件中，输入上网代理账号和密码，保存退出</a:t>
            </a:r>
            <a:endParaRPr lang="en-US" altLang="zh-CN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     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Acquire::http::proxy “http://</a:t>
            </a:r>
            <a:r>
              <a:rPr lang="en-US" altLang="zh-CN" sz="1200" b="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username:password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@10.191.131.12:3128/";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</a:rPr>
              <a:t>		     Acquire::https::proxy "https://</a:t>
            </a:r>
            <a:r>
              <a:rPr lang="en-US" altLang="zh-CN" sz="1200" b="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username:password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@10.191.131.12:3128/";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④ 更新，终端输入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: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sz="1200" b="0" dirty="0" smtClean="0">
                <a:latin typeface="+mn-lt"/>
                <a:ea typeface="宋体" pitchFamily="2" charset="-122"/>
              </a:rPr>
              <a:t> apt-get update </a:t>
            </a:r>
            <a:br>
              <a:rPr lang="en-US" sz="1200" b="0" dirty="0" smtClean="0">
                <a:latin typeface="+mn-lt"/>
                <a:ea typeface="宋体" pitchFamily="2" charset="-122"/>
              </a:rPr>
            </a:br>
            <a:r>
              <a:rPr lang="en-US" sz="1200" b="0" dirty="0" smtClean="0">
                <a:latin typeface="+mn-lt"/>
                <a:ea typeface="宋体" pitchFamily="2" charset="-122"/>
              </a:rPr>
              <a:t>(3) 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新建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jdk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安装目录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jvm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：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sz="1200" b="0" dirty="0" smtClean="0">
                <a:latin typeface="+mn-lt"/>
                <a:ea typeface="宋体" pitchFamily="2" charset="-122"/>
              </a:rPr>
              <a:t> 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mkdir</a:t>
            </a:r>
            <a:r>
              <a:rPr lang="en-US" sz="1200" b="0" dirty="0" smtClean="0">
                <a:latin typeface="+mn-lt"/>
                <a:ea typeface="宋体" pitchFamily="2" charset="-122"/>
              </a:rPr>
              <a:t>  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usr</a:t>
            </a:r>
            <a:r>
              <a:rPr lang="en-US" sz="1200" b="0" dirty="0" smtClean="0">
                <a:latin typeface="+mn-lt"/>
                <a:ea typeface="宋体" pitchFamily="2" charset="-122"/>
              </a:rPr>
              <a:t>/lib/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jvm</a:t>
            </a:r>
            <a:endParaRPr lang="en-US" sz="1200" b="0" dirty="0" smtClean="0">
              <a:latin typeface="+mn-lt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TW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438150" y="1000125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安装</a:t>
            </a:r>
            <a:r>
              <a:rPr lang="en-US" altLang="zh-CN" sz="2800" dirty="0" smtClean="0">
                <a:latin typeface="標楷體" pitchFamily="65" charset="-120"/>
                <a:ea typeface="標楷體" pitchFamily="65" charset="-120"/>
              </a:rPr>
              <a:t>JDK</a:t>
            </a:r>
            <a:endParaRPr lang="zh-TW" altLang="en-US" sz="28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7"/>
            <a:ext cx="82809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ea typeface="宋体" pitchFamily="2" charset="-122"/>
              </a:rPr>
              <a:t>	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(4) 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解压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JDK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至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jvm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：</a:t>
            </a:r>
            <a:endParaRPr lang="en-US" altLang="zh-CN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① 进入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JDK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压缩档所在目录：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cd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目录</a:t>
            </a:r>
            <a:endParaRPr lang="en-US" altLang="zh-CN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	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② 解压，终端输入：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sz="1200" b="0" dirty="0" smtClean="0">
                <a:latin typeface="+mn-lt"/>
                <a:ea typeface="宋体" pitchFamily="2" charset="-122"/>
              </a:rPr>
              <a:t> tar -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zxvf</a:t>
            </a:r>
            <a:r>
              <a:rPr lang="en-US" sz="1200" b="0" dirty="0" smtClean="0">
                <a:latin typeface="+mn-lt"/>
                <a:ea typeface="宋体" pitchFamily="2" charset="-122"/>
              </a:rPr>
              <a:t>  </a:t>
            </a:r>
            <a:r>
              <a:rPr lang="en-US" sz="1200" dirty="0" smtClean="0">
                <a:latin typeface="+mn-lt"/>
                <a:ea typeface="宋体" pitchFamily="2" charset="-122"/>
              </a:rPr>
              <a:t>./</a:t>
            </a:r>
            <a:r>
              <a:rPr lang="en-US" sz="1200" b="0" dirty="0" smtClean="0">
                <a:latin typeface="+mn-lt"/>
                <a:ea typeface="宋体" pitchFamily="2" charset="-122"/>
              </a:rPr>
              <a:t>jdk-8u91-linux-x64.tar.gz  -C  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usr</a:t>
            </a:r>
            <a:r>
              <a:rPr lang="en-US" sz="1200" b="0" dirty="0" smtClean="0">
                <a:latin typeface="+mn-lt"/>
                <a:ea typeface="宋体" pitchFamily="2" charset="-122"/>
              </a:rPr>
              <a:t>/lib/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jvm</a:t>
            </a:r>
            <a:endParaRPr lang="en-US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(5) 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重命名：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sz="1200" b="0" dirty="0" smtClean="0">
                <a:latin typeface="+mn-lt"/>
                <a:ea typeface="宋体" pitchFamily="2" charset="-122"/>
              </a:rPr>
              <a:t> 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mv</a:t>
            </a:r>
            <a:r>
              <a:rPr lang="en-US" sz="1200" b="0" dirty="0" smtClean="0">
                <a:latin typeface="+mn-lt"/>
                <a:ea typeface="宋体" pitchFamily="2" charset="-122"/>
              </a:rPr>
              <a:t> 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usr</a:t>
            </a:r>
            <a:r>
              <a:rPr lang="en-US" sz="1200" b="0" dirty="0" smtClean="0">
                <a:latin typeface="+mn-lt"/>
                <a:ea typeface="宋体" pitchFamily="2" charset="-122"/>
              </a:rPr>
              <a:t>/lib/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jvm</a:t>
            </a:r>
            <a:r>
              <a:rPr lang="en-US" sz="1200" b="0" dirty="0" smtClean="0">
                <a:latin typeface="+mn-lt"/>
                <a:ea typeface="宋体" pitchFamily="2" charset="-122"/>
              </a:rPr>
              <a:t>/jdk1.8.0_91/   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usr</a:t>
            </a:r>
            <a:r>
              <a:rPr lang="en-US" sz="1200" b="0" dirty="0" smtClean="0">
                <a:latin typeface="+mn-lt"/>
                <a:ea typeface="宋体" pitchFamily="2" charset="-122"/>
              </a:rPr>
              <a:t>/lib/</a:t>
            </a:r>
            <a:r>
              <a:rPr lang="en-US" sz="1200" b="0" dirty="0" err="1" smtClean="0">
                <a:latin typeface="+mn-lt"/>
                <a:ea typeface="宋体" pitchFamily="2" charset="-122"/>
              </a:rPr>
              <a:t>jvm</a:t>
            </a:r>
            <a:r>
              <a:rPr lang="en-US" sz="1200" b="0" dirty="0" smtClean="0">
                <a:latin typeface="+mn-lt"/>
                <a:ea typeface="宋体" pitchFamily="2" charset="-122"/>
              </a:rPr>
              <a:t>/jdk18091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</a:rPr>
              <a:t>	(6)</a:t>
            </a:r>
            <a:r>
              <a:rPr lang="en-US" sz="1200" b="0" dirty="0" smtClean="0">
                <a:latin typeface="+mn-lt"/>
              </a:rPr>
              <a:t> </a:t>
            </a:r>
            <a:r>
              <a:rPr lang="zh-CN" altLang="en-US" sz="1200" b="0" dirty="0" smtClean="0">
                <a:latin typeface="+mn-lt"/>
              </a:rPr>
              <a:t>安装其他工具</a:t>
            </a:r>
            <a:r>
              <a:rPr lang="en-US" altLang="zh-CN" sz="1200" b="0" dirty="0" smtClean="0">
                <a:latin typeface="+mn-lt"/>
              </a:rPr>
              <a:t>: </a:t>
            </a:r>
            <a:r>
              <a:rPr lang="en-US" sz="1200" b="0" dirty="0" err="1" smtClean="0">
                <a:latin typeface="+mn-lt"/>
              </a:rPr>
              <a:t>sudo</a:t>
            </a:r>
            <a:r>
              <a:rPr lang="en-US" sz="1200" b="0" dirty="0" smtClean="0">
                <a:latin typeface="+mn-lt"/>
              </a:rPr>
              <a:t> apt-get install </a:t>
            </a:r>
            <a:r>
              <a:rPr lang="en-US" sz="1200" b="0" dirty="0" err="1" smtClean="0">
                <a:latin typeface="+mn-lt"/>
              </a:rPr>
              <a:t>git</a:t>
            </a:r>
            <a:r>
              <a:rPr lang="en-US" sz="1200" b="0" dirty="0" smtClean="0">
                <a:latin typeface="+mn-lt"/>
              </a:rPr>
              <a:t>-core </a:t>
            </a:r>
            <a:r>
              <a:rPr lang="en-US" sz="1200" b="0" dirty="0" err="1" smtClean="0">
                <a:latin typeface="+mn-lt"/>
              </a:rPr>
              <a:t>gnupg</a:t>
            </a:r>
            <a:r>
              <a:rPr lang="en-US" sz="1200" b="0" dirty="0" smtClean="0">
                <a:latin typeface="+mn-lt"/>
              </a:rPr>
              <a:t> flex bison </a:t>
            </a:r>
            <a:r>
              <a:rPr lang="en-US" sz="1200" b="0" dirty="0" err="1" smtClean="0">
                <a:latin typeface="+mn-lt"/>
              </a:rPr>
              <a:t>gperf</a:t>
            </a:r>
            <a:r>
              <a:rPr lang="en-US" sz="1200" b="0" dirty="0" smtClean="0">
                <a:latin typeface="+mn-lt"/>
              </a:rPr>
              <a:t> build-essential zip curl zlib1g-dev libc6-dev lib32ncurses5-dev x11proto-core-dev libx11-dev lib32readline-gplv2-dev lib32z1-dev libgl1-mesa-dev g++-</a:t>
            </a:r>
            <a:r>
              <a:rPr lang="en-US" sz="1200" b="0" dirty="0" err="1" smtClean="0">
                <a:latin typeface="+mn-lt"/>
              </a:rPr>
              <a:t>multilib</a:t>
            </a:r>
            <a:r>
              <a:rPr lang="en-US" sz="1200" b="0" dirty="0" smtClean="0">
                <a:latin typeface="+mn-lt"/>
              </a:rPr>
              <a:t> mingw32 </a:t>
            </a:r>
            <a:r>
              <a:rPr lang="en-US" sz="1200" b="0" dirty="0" err="1" smtClean="0">
                <a:latin typeface="+mn-lt"/>
              </a:rPr>
              <a:t>tofrodos</a:t>
            </a:r>
            <a:r>
              <a:rPr lang="en-US" sz="1200" b="0" dirty="0" smtClean="0">
                <a:latin typeface="+mn-lt"/>
              </a:rPr>
              <a:t> python-markdown libxml2-utils </a:t>
            </a:r>
            <a:r>
              <a:rPr lang="en-US" sz="1200" b="0" dirty="0" err="1" smtClean="0">
                <a:latin typeface="+mn-lt"/>
              </a:rPr>
              <a:t>xsltproc</a:t>
            </a:r>
            <a:r>
              <a:rPr lang="en-US" sz="1200" b="0" dirty="0" smtClean="0">
                <a:latin typeface="+mn-lt"/>
              </a:rPr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457200" indent="-457200" algn="l">
              <a:lnSpc>
                <a:spcPct val="150000"/>
              </a:lnSpc>
              <a:defRPr/>
            </a:pPr>
            <a:endParaRPr lang="en-US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TW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412777"/>
            <a:ext cx="8280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defRPr/>
            </a:pPr>
            <a:endParaRPr lang="en-US" altLang="zh-CN" sz="1800" b="0" dirty="0" smtClean="0">
              <a:latin typeface="+mn-lt"/>
              <a:ea typeface="標楷體" pitchFamily="65" charset="-120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</a:rPr>
              <a:t>编辑</a:t>
            </a:r>
            <a:r>
              <a:rPr lang="en-US" sz="1800" b="0" dirty="0" smtClean="0">
                <a:latin typeface="+mj-lt"/>
                <a:ea typeface="宋体" pitchFamily="2" charset="-122"/>
              </a:rPr>
              <a:t>~/.</a:t>
            </a:r>
            <a:r>
              <a:rPr lang="en-US" sz="1800" b="0" dirty="0" err="1" smtClean="0">
                <a:latin typeface="+mj-lt"/>
                <a:ea typeface="宋体" pitchFamily="2" charset="-122"/>
              </a:rPr>
              <a:t>bashrc</a:t>
            </a:r>
            <a:r>
              <a:rPr lang="en-US" sz="1800" dirty="0" smtClean="0">
                <a:latin typeface="+mj-lt"/>
                <a:ea typeface="宋体" pitchFamily="2" charset="-122"/>
              </a:rPr>
              <a:t> 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zh-CN" altLang="en-US" sz="1200" b="0" dirty="0" smtClean="0">
                <a:latin typeface="+mn-lt"/>
              </a:rPr>
              <a:t>输入</a:t>
            </a:r>
            <a:r>
              <a:rPr lang="en-US" sz="1200" b="0" dirty="0" err="1" smtClean="0">
                <a:latin typeface="+mn-lt"/>
              </a:rPr>
              <a:t>sudo</a:t>
            </a:r>
            <a:r>
              <a:rPr lang="en-US" sz="1200" b="0" dirty="0" smtClean="0">
                <a:latin typeface="+mn-lt"/>
              </a:rPr>
              <a:t> </a:t>
            </a:r>
            <a:r>
              <a:rPr lang="en-US" sz="1200" b="0" dirty="0" err="1" smtClean="0">
                <a:latin typeface="+mn-lt"/>
              </a:rPr>
              <a:t>gedit</a:t>
            </a:r>
            <a:r>
              <a:rPr lang="en-US" sz="1200" b="0" dirty="0" smtClean="0">
                <a:latin typeface="+mn-lt"/>
              </a:rPr>
              <a:t> ~/.</a:t>
            </a:r>
            <a:r>
              <a:rPr lang="en-US" sz="1200" b="0" dirty="0" err="1" smtClean="0">
                <a:latin typeface="+mn-lt"/>
              </a:rPr>
              <a:t>bashrc</a:t>
            </a:r>
            <a:r>
              <a:rPr lang="zh-CN" altLang="en-US" sz="1200" b="0" dirty="0" smtClean="0">
                <a:latin typeface="+mn-lt"/>
              </a:rPr>
              <a:t>打开，在文件末尾加入</a:t>
            </a:r>
            <a:r>
              <a:rPr lang="en-US" sz="1200" b="0" dirty="0" smtClean="0">
                <a:latin typeface="+mn-lt"/>
              </a:rPr>
              <a:t/>
            </a:r>
            <a:br>
              <a:rPr lang="en-US" sz="1200" b="0" dirty="0" smtClean="0">
                <a:latin typeface="+mn-lt"/>
              </a:rPr>
            </a:br>
            <a:r>
              <a:rPr lang="en-US" sz="1200" b="0" dirty="0" smtClean="0">
                <a:latin typeface="+mn-lt"/>
              </a:rPr>
              <a:t>export JAVA_HOME=/</a:t>
            </a:r>
            <a:r>
              <a:rPr lang="en-US" sz="1200" b="0" dirty="0" err="1" smtClean="0">
                <a:latin typeface="+mn-lt"/>
              </a:rPr>
              <a:t>usr</a:t>
            </a:r>
            <a:r>
              <a:rPr lang="en-US" sz="1200" b="0" dirty="0" smtClean="0">
                <a:latin typeface="+mn-lt"/>
              </a:rPr>
              <a:t>/lib/</a:t>
            </a:r>
            <a:r>
              <a:rPr lang="en-US" sz="1200" b="0" dirty="0" err="1" smtClean="0">
                <a:latin typeface="+mn-lt"/>
              </a:rPr>
              <a:t>jvm</a:t>
            </a:r>
            <a:r>
              <a:rPr lang="en-US" sz="1200" b="0" dirty="0" smtClean="0">
                <a:latin typeface="+mn-lt"/>
              </a:rPr>
              <a:t>/jdk18091</a:t>
            </a:r>
            <a:br>
              <a:rPr lang="en-US" sz="1200" b="0" dirty="0" smtClean="0">
                <a:latin typeface="+mn-lt"/>
              </a:rPr>
            </a:br>
            <a:r>
              <a:rPr lang="en-US" sz="1200" b="0" dirty="0" smtClean="0">
                <a:latin typeface="+mn-lt"/>
              </a:rPr>
              <a:t>export JRE_HOME=${JAVA_HOME}/</a:t>
            </a:r>
            <a:r>
              <a:rPr lang="en-US" sz="1200" b="0" dirty="0" err="1" smtClean="0">
                <a:latin typeface="+mn-lt"/>
              </a:rPr>
              <a:t>jre</a:t>
            </a:r>
            <a:r>
              <a:rPr lang="en-US" sz="1200" b="0" dirty="0" smtClean="0">
                <a:latin typeface="+mn-lt"/>
              </a:rPr>
              <a:t/>
            </a:r>
            <a:br>
              <a:rPr lang="en-US" sz="1200" b="0" dirty="0" smtClean="0">
                <a:latin typeface="+mn-lt"/>
              </a:rPr>
            </a:br>
            <a:r>
              <a:rPr lang="en-US" sz="1200" b="0" dirty="0" smtClean="0">
                <a:latin typeface="+mn-lt"/>
              </a:rPr>
              <a:t>export CLASSPATH=.:${JAVA_HOME}/lib:${JRE_HOME}/lib</a:t>
            </a:r>
            <a:br>
              <a:rPr lang="en-US" sz="1200" b="0" dirty="0" smtClean="0">
                <a:latin typeface="+mn-lt"/>
              </a:rPr>
            </a:br>
            <a:r>
              <a:rPr lang="en-US" sz="1200" b="0" dirty="0" smtClean="0">
                <a:latin typeface="+mn-lt"/>
              </a:rPr>
              <a:t>export PATH=${JAVA_HOME}/bin:$PATH</a:t>
            </a: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en-US" sz="1800" b="0" dirty="0" smtClean="0">
                <a:latin typeface="+mj-lt"/>
                <a:ea typeface="宋体" pitchFamily="2" charset="-122"/>
              </a:rPr>
              <a:t> </a:t>
            </a:r>
            <a:r>
              <a:rPr lang="zh-CN" altLang="en-US" sz="1800" b="0" dirty="0" smtClean="0">
                <a:latin typeface="+mj-lt"/>
                <a:ea typeface="宋体" pitchFamily="2" charset="-122"/>
              </a:rPr>
              <a:t>终端输入：</a:t>
            </a:r>
            <a:r>
              <a:rPr lang="en-US" altLang="zh-CN" sz="1800" b="0" dirty="0" smtClean="0">
                <a:latin typeface="+mj-lt"/>
                <a:ea typeface="宋体" pitchFamily="2" charset="-122"/>
              </a:rPr>
              <a:t>java  -version</a:t>
            </a:r>
            <a:r>
              <a:rPr lang="zh-CN" altLang="en-US" sz="1800" b="0" dirty="0" smtClean="0">
                <a:latin typeface="+mj-lt"/>
                <a:ea typeface="宋体" pitchFamily="2" charset="-122"/>
              </a:rPr>
              <a:t>，查询到</a:t>
            </a:r>
            <a:r>
              <a:rPr lang="en-US" altLang="zh-CN" sz="1800" b="0" dirty="0" smtClean="0">
                <a:latin typeface="+mj-lt"/>
                <a:ea typeface="宋体" pitchFamily="2" charset="-122"/>
              </a:rPr>
              <a:t>JDK</a:t>
            </a:r>
            <a:r>
              <a:rPr lang="zh-CN" altLang="en-US" sz="1800" b="0" dirty="0" smtClean="0">
                <a:latin typeface="+mj-lt"/>
                <a:ea typeface="宋体" pitchFamily="2" charset="-122"/>
              </a:rPr>
              <a:t>版本，配置成功</a:t>
            </a:r>
            <a:endParaRPr lang="en-US" sz="1800" b="0" dirty="0" smtClean="0">
              <a:latin typeface="+mj-lt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TW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8150" y="1000125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配置</a:t>
            </a:r>
            <a:r>
              <a:rPr lang="en-US" altLang="zh-CN" sz="2800" dirty="0" smtClean="0">
                <a:latin typeface="標楷體" pitchFamily="65" charset="-120"/>
                <a:ea typeface="標楷體" pitchFamily="65" charset="-120"/>
              </a:rPr>
              <a:t>JDK</a:t>
            </a: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环境变量</a:t>
            </a:r>
            <a:endParaRPr lang="zh-TW" altLang="en-US" sz="28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438150" y="1000125"/>
            <a:ext cx="4276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安装</a:t>
            </a:r>
            <a:r>
              <a:rPr lang="en-US" altLang="zh-CN" sz="2800" dirty="0" smtClean="0">
                <a:latin typeface="標楷體" pitchFamily="65" charset="-120"/>
                <a:ea typeface="標楷體" pitchFamily="65" charset="-120"/>
              </a:rPr>
              <a:t>Android </a:t>
            </a:r>
            <a:r>
              <a:rPr lang="en-US" altLang="zh-CN" sz="2800" dirty="0" err="1" smtClean="0">
                <a:latin typeface="標楷體" pitchFamily="65" charset="-120"/>
                <a:ea typeface="標楷體" pitchFamily="65" charset="-120"/>
              </a:rPr>
              <a:t>Stuido</a:t>
            </a:r>
            <a:endParaRPr lang="zh-TW" altLang="en-US" sz="28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7"/>
            <a:ext cx="828092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</a:rPr>
              <a:t>下载</a:t>
            </a:r>
            <a:r>
              <a:rPr lang="en-US" altLang="zh-CN" sz="1800" b="0" dirty="0" smtClean="0">
                <a:latin typeface="+mj-lt"/>
                <a:ea typeface="宋体" pitchFamily="2" charset="-122"/>
              </a:rPr>
              <a:t>Android Studio</a:t>
            </a: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r>
              <a:rPr lang="en-US" sz="1200" b="0" dirty="0" smtClean="0">
                <a:latin typeface="+mn-lt"/>
                <a:ea typeface="宋体" pitchFamily="2" charset="-122"/>
              </a:rPr>
              <a:t>http://www.android-studio.org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已下载版本地址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(</a:t>
            </a:r>
            <a:r>
              <a:rPr lang="en-US" altLang="zh-CN" sz="1200" b="0" dirty="0" smtClean="0">
                <a:ea typeface="宋体" pitchFamily="2" charset="-122"/>
                <a:cs typeface="Calibri" pitchFamily="34" charset="0"/>
              </a:rPr>
              <a:t>v2.0 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): 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ftp://10.134.145.249/cm_app/tools/software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，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android-studio-ide-145.3360264-linux.zip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ea typeface="宋体" pitchFamily="2" charset="-122"/>
                <a:cs typeface="Calibri" pitchFamily="34" charset="0"/>
              </a:rPr>
              <a:t>ftp: username: share, password: ensky123</a:t>
            </a:r>
            <a:r>
              <a:rPr lang="en-US" altLang="zh-CN" sz="1200" dirty="0" smtClean="0">
                <a:ea typeface="宋体" pitchFamily="2" charset="-122"/>
                <a:cs typeface="Calibri" pitchFamily="34" charset="0"/>
              </a:rPr>
              <a:t>.</a:t>
            </a:r>
            <a:endParaRPr lang="en-US" altLang="zh-CN" sz="120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  <a:cs typeface="Calibri" pitchFamily="34" charset="0"/>
              </a:rPr>
              <a:t>解压安装</a:t>
            </a:r>
            <a:endParaRPr lang="en-US" altLang="zh-CN" sz="1800" b="0" dirty="0" smtClean="0">
              <a:latin typeface="+mj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b="0" dirty="0" smtClean="0">
                <a:latin typeface="+mn-lt"/>
                <a:ea typeface="宋体" pitchFamily="2" charset="-122"/>
                <a:cs typeface="Calibri" pitchFamily="34" charset="0"/>
              </a:rPr>
              <a:t>	</a:t>
            </a: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(1)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在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home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目录中新建安装目录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installed</a:t>
            </a:r>
            <a:r>
              <a:rPr lang="en-US" sz="1200" b="0" dirty="0" smtClean="0">
                <a:latin typeface="+mn-lt"/>
                <a:ea typeface="宋体" pitchFamily="2" charset="-122"/>
              </a:rPr>
              <a:t/>
            </a:r>
            <a:br>
              <a:rPr lang="en-US" sz="1200" b="0" dirty="0" smtClean="0">
                <a:latin typeface="+mn-lt"/>
                <a:ea typeface="宋体" pitchFamily="2" charset="-122"/>
              </a:rPr>
            </a:br>
            <a:r>
              <a:rPr lang="en-US" sz="1200" b="0" dirty="0" smtClean="0">
                <a:latin typeface="+mn-lt"/>
                <a:ea typeface="宋体" pitchFamily="2" charset="-122"/>
              </a:rPr>
              <a:t>(2)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解压压缩档至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installed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	(3)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启动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Android Studio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，</a:t>
            </a: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终端输入：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~/installed/android-studio/bin/studio.sh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	(4) 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Android Studio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启动后可选择在线下载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SDK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，或指定一个已有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SDK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目录</a:t>
            </a:r>
            <a:endParaRPr lang="en-US" altLang="zh-CN" sz="12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	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已下载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SDK: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		</a:t>
            </a:r>
            <a:r>
              <a:rPr lang="en-US" sz="1200" b="0" dirty="0" smtClean="0">
                <a:latin typeface="+mn-lt"/>
              </a:rPr>
              <a:t>ftp://10.134.145.249/cm_app/tools/software</a:t>
            </a:r>
            <a:r>
              <a:rPr lang="zh-CN" altLang="en-US" sz="1200" b="0" dirty="0" smtClean="0">
                <a:latin typeface="+mn-lt"/>
              </a:rPr>
              <a:t>，</a:t>
            </a:r>
            <a:r>
              <a:rPr lang="en-US" sz="1200" b="0" dirty="0" smtClean="0">
                <a:latin typeface="+mn-lt"/>
              </a:rPr>
              <a:t>sdk20170801.tar.gz </a:t>
            </a: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</a:rPr>
              <a:t>	</a:t>
            </a:r>
            <a:r>
              <a:rPr lang="zh-CN" altLang="en-US" sz="1200" b="0" dirty="0" smtClean="0">
                <a:latin typeface="+mn-lt"/>
              </a:rPr>
              <a:t>下载至本地，解压至</a:t>
            </a:r>
            <a:r>
              <a:rPr lang="en-US" altLang="zh-CN" sz="1200" b="0" dirty="0" smtClean="0">
                <a:latin typeface="+mn-lt"/>
              </a:rPr>
              <a:t>installed</a:t>
            </a:r>
            <a:r>
              <a:rPr lang="zh-CN" altLang="en-US" sz="1200" b="0" dirty="0" smtClean="0">
                <a:latin typeface="+mn-lt"/>
              </a:rPr>
              <a:t>目录</a:t>
            </a:r>
            <a:endParaRPr lang="en-US" altLang="zh-CN" sz="1200" b="0" dirty="0" smtClean="0">
              <a:latin typeface="+mn-lt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</a:rPr>
              <a:t>	</a:t>
            </a:r>
            <a:r>
              <a:rPr lang="en-US" sz="1200" b="0" dirty="0" smtClean="0">
                <a:latin typeface="+mn-lt"/>
              </a:rPr>
              <a:t>(5)</a:t>
            </a:r>
            <a:r>
              <a:rPr lang="zh-CN" altLang="en-US" sz="1200" b="0" dirty="0" smtClean="0">
                <a:latin typeface="+mn-lt"/>
              </a:rPr>
              <a:t>启动</a:t>
            </a:r>
            <a:r>
              <a:rPr lang="en-US" altLang="zh-CN" sz="1200" b="0" dirty="0" smtClean="0">
                <a:latin typeface="+mn-lt"/>
              </a:rPr>
              <a:t>Android Studio</a:t>
            </a:r>
            <a:r>
              <a:rPr lang="zh-CN" altLang="en-US" sz="1200" b="0" dirty="0" smtClean="0">
                <a:latin typeface="+mn-lt"/>
              </a:rPr>
              <a:t>后，在</a:t>
            </a:r>
            <a:r>
              <a:rPr lang="en-US" altLang="zh-CN" sz="1200" b="0" dirty="0" smtClean="0">
                <a:latin typeface="+mn-lt"/>
              </a:rPr>
              <a:t>Configure</a:t>
            </a:r>
            <a:r>
              <a:rPr lang="zh-CN" altLang="en-US" sz="1200" b="0" dirty="0" smtClean="0">
                <a:latin typeface="+mn-lt"/>
              </a:rPr>
              <a:t>中单击</a:t>
            </a:r>
            <a:r>
              <a:rPr lang="en-US" altLang="zh-CN" sz="1200" b="0" dirty="0" smtClean="0">
                <a:latin typeface="+mn-lt"/>
              </a:rPr>
              <a:t>Create Desktop Entry</a:t>
            </a:r>
            <a:r>
              <a:rPr lang="zh-CN" altLang="en-US" sz="1200" b="0" dirty="0" smtClean="0">
                <a:latin typeface="+mn-lt"/>
              </a:rPr>
              <a:t>，再在左侧图标右键选择</a:t>
            </a:r>
            <a:r>
              <a:rPr lang="en-US" altLang="zh-CN" sz="1200" b="0" dirty="0" smtClean="0">
                <a:latin typeface="+mn-lt"/>
              </a:rPr>
              <a:t>lock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457200" indent="-457200" algn="l">
              <a:lnSpc>
                <a:spcPct val="150000"/>
              </a:lnSpc>
              <a:defRPr/>
            </a:pPr>
            <a:endParaRPr lang="en-US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TW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438150" y="1000125"/>
            <a:ext cx="3990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配置</a:t>
            </a:r>
            <a:r>
              <a:rPr lang="en-US" altLang="zh-CN" sz="2800" dirty="0" smtClean="0">
                <a:latin typeface="標楷體" pitchFamily="65" charset="-120"/>
                <a:ea typeface="標楷體" pitchFamily="65" charset="-120"/>
              </a:rPr>
              <a:t>SDK</a:t>
            </a:r>
            <a:r>
              <a:rPr lang="zh-CN" altLang="en-US" sz="2800" dirty="0" smtClean="0">
                <a:latin typeface="標楷體" pitchFamily="65" charset="-120"/>
                <a:ea typeface="標楷體" pitchFamily="65" charset="-120"/>
              </a:rPr>
              <a:t>环境变量</a:t>
            </a:r>
            <a:endParaRPr lang="zh-TW" altLang="en-US" sz="28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7"/>
            <a:ext cx="828092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0" dirty="0" smtClean="0">
                <a:latin typeface="+mj-lt"/>
                <a:ea typeface="宋体" pitchFamily="2" charset="-122"/>
              </a:rPr>
              <a:t>编辑</a:t>
            </a:r>
            <a:r>
              <a:rPr lang="en-US" sz="1800" b="0" dirty="0" smtClean="0">
                <a:latin typeface="+mj-lt"/>
              </a:rPr>
              <a:t>~/.</a:t>
            </a:r>
            <a:r>
              <a:rPr lang="en-US" sz="1800" b="0" dirty="0" err="1" smtClean="0">
                <a:latin typeface="+mj-lt"/>
              </a:rPr>
              <a:t>bashrc</a:t>
            </a:r>
            <a:endParaRPr lang="en-US" altLang="zh-CN" sz="1800" b="0" dirty="0" smtClean="0">
              <a:latin typeface="+mj-lt"/>
              <a:ea typeface="宋体" pitchFamily="2" charset="-122"/>
            </a:endParaRP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</a:rPr>
              <a:t>(1)</a:t>
            </a:r>
            <a:r>
              <a:rPr lang="zh-CN" altLang="en-US" sz="1200" b="0" dirty="0" smtClean="0">
                <a:latin typeface="+mn-lt"/>
                <a:ea typeface="宋体" pitchFamily="2" charset="-122"/>
              </a:rPr>
              <a:t> 终端输入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sudo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</a:t>
            </a:r>
            <a:r>
              <a:rPr lang="en-US" altLang="zh-CN" sz="1200" b="0" dirty="0" err="1" smtClean="0">
                <a:latin typeface="+mn-lt"/>
                <a:ea typeface="宋体" pitchFamily="2" charset="-122"/>
              </a:rPr>
              <a:t>gedit</a:t>
            </a:r>
            <a:r>
              <a:rPr lang="en-US" altLang="zh-CN" sz="1200" b="0" dirty="0" smtClean="0">
                <a:latin typeface="+mn-lt"/>
                <a:ea typeface="宋体" pitchFamily="2" charset="-122"/>
              </a:rPr>
              <a:t> </a:t>
            </a:r>
            <a:r>
              <a:rPr lang="en-US" sz="1200" b="0" dirty="0" smtClean="0">
                <a:latin typeface="+mn-lt"/>
              </a:rPr>
              <a:t>~/.</a:t>
            </a:r>
            <a:r>
              <a:rPr lang="en-US" sz="1200" b="0" dirty="0" err="1" smtClean="0">
                <a:latin typeface="+mn-lt"/>
              </a:rPr>
              <a:t>bashrc</a:t>
            </a:r>
            <a:endParaRPr lang="en-US" sz="1200" b="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(2</a:t>
            </a:r>
            <a:r>
              <a:rPr lang="en-US" altLang="zh-CN" sz="1200" b="0" dirty="0" smtClean="0">
                <a:latin typeface="+mn-lt"/>
                <a:ea typeface="宋体" pitchFamily="2" charset="-122"/>
                <a:cs typeface="Calibri" pitchFamily="34" charset="0"/>
              </a:rPr>
              <a:t>) 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在</a:t>
            </a:r>
            <a:r>
              <a:rPr lang="zh-CN" altLang="en-US" sz="1200" b="0" dirty="0" smtClean="0">
                <a:latin typeface="+mn-lt"/>
                <a:ea typeface="宋体" pitchFamily="2" charset="-122"/>
                <a:cs typeface="Calibri" pitchFamily="34" charset="0"/>
              </a:rPr>
              <a:t>打开文件末尾加入</a:t>
            </a:r>
            <a:endParaRPr lang="en-US" altLang="zh-CN" sz="12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</a:rPr>
              <a:t>export ANDROID_SDK=/home/</a:t>
            </a:r>
            <a:r>
              <a:rPr lang="zh-CN" altLang="en-US" sz="1200" b="0" dirty="0" smtClean="0">
                <a:solidFill>
                  <a:srgbClr val="FF0000"/>
                </a:solidFill>
                <a:latin typeface="+mn-lt"/>
              </a:rPr>
              <a:t>用户名</a:t>
            </a:r>
            <a:r>
              <a:rPr lang="en-US" sz="1200" b="0" dirty="0" smtClean="0">
                <a:latin typeface="+mn-lt"/>
              </a:rPr>
              <a:t>/installed/</a:t>
            </a:r>
            <a:r>
              <a:rPr lang="en-US" sz="1200" b="0" dirty="0" err="1" smtClean="0">
                <a:solidFill>
                  <a:srgbClr val="FF0000"/>
                </a:solidFill>
                <a:latin typeface="+mn-lt"/>
              </a:rPr>
              <a:t>sdk</a:t>
            </a:r>
            <a:endParaRPr lang="en-US" sz="1200" b="0" dirty="0" smtClean="0">
              <a:solidFill>
                <a:srgbClr val="FF0000"/>
              </a:solidFill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</a:rPr>
              <a:t>export PATH=${ANDROID_SDK}/platform-tools:${ANDROID_SDK}/tools:$</a:t>
            </a:r>
            <a:r>
              <a:rPr lang="en-US" sz="1200" b="0" dirty="0" smtClean="0">
                <a:latin typeface="+mn-lt"/>
              </a:rPr>
              <a:t>PATH</a:t>
            </a: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sz="1200" b="0" dirty="0" smtClean="0">
                <a:latin typeface="+mn-lt"/>
              </a:rPr>
              <a:t>(</a:t>
            </a:r>
            <a:r>
              <a:rPr lang="en-US" sz="1200" b="0" dirty="0" smtClean="0">
                <a:latin typeface="+mj-lt"/>
              </a:rPr>
              <a:t>3) </a:t>
            </a:r>
            <a:r>
              <a:rPr lang="zh-CN" altLang="en-US" sz="1200" b="0" dirty="0" smtClean="0">
                <a:latin typeface="+mj-lt"/>
                <a:ea typeface="宋体" pitchFamily="2" charset="-122"/>
              </a:rPr>
              <a:t>终端输入：</a:t>
            </a:r>
            <a:r>
              <a:rPr lang="en-US" altLang="zh-CN" sz="1200" b="0" dirty="0" err="1" smtClean="0">
                <a:latin typeface="+mj-lt"/>
                <a:ea typeface="宋体" pitchFamily="2" charset="-122"/>
              </a:rPr>
              <a:t>adb</a:t>
            </a:r>
            <a:r>
              <a:rPr lang="en-US" altLang="zh-CN" sz="1200" b="0" dirty="0" smtClean="0">
                <a:latin typeface="+mj-lt"/>
                <a:ea typeface="宋体" pitchFamily="2" charset="-122"/>
              </a:rPr>
              <a:t> version</a:t>
            </a:r>
            <a:r>
              <a:rPr lang="zh-CN" altLang="en-US" sz="1200" b="0" dirty="0" smtClean="0">
                <a:latin typeface="+mj-lt"/>
                <a:ea typeface="宋体" pitchFamily="2" charset="-122"/>
              </a:rPr>
              <a:t>，查询到版本号，配置成功</a:t>
            </a:r>
            <a:endParaRPr lang="en-US" sz="1200" b="0" dirty="0" smtClean="0">
              <a:latin typeface="+mj-lt"/>
            </a:endParaRPr>
          </a:p>
          <a:p>
            <a:pPr marL="914400" lvl="1" indent="-457200" algn="l">
              <a:lnSpc>
                <a:spcPct val="150000"/>
              </a:lnSpc>
              <a:defRPr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altLang="zh-CN" sz="1200" b="0" dirty="0" smtClean="0">
              <a:latin typeface="+mn-lt"/>
              <a:ea typeface="宋体" pitchFamily="2" charset="-122"/>
              <a:cs typeface="Calibri" pitchFamily="34" charset="0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b="0" dirty="0" smtClean="0">
                <a:latin typeface="+mn-lt"/>
                <a:ea typeface="宋体" pitchFamily="2" charset="-122"/>
                <a:cs typeface="Calibri" pitchFamily="34" charset="0"/>
              </a:rPr>
              <a:t>	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457200" indent="-457200" algn="l">
              <a:lnSpc>
                <a:spcPct val="150000"/>
              </a:lnSpc>
              <a:defRPr/>
            </a:pPr>
            <a:endParaRPr lang="en-US" sz="1200" b="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r>
              <a:rPr lang="en-US" sz="1800" dirty="0" smtClean="0">
                <a:latin typeface="+mn-lt"/>
                <a:ea typeface="宋体" pitchFamily="2" charset="-122"/>
              </a:rPr>
              <a:t/>
            </a:r>
            <a:br>
              <a:rPr lang="en-US" sz="1800" dirty="0" smtClean="0">
                <a:latin typeface="+mn-lt"/>
                <a:ea typeface="宋体" pitchFamily="2" charset="-122"/>
              </a:rPr>
            </a:br>
            <a:endParaRPr lang="en-US" sz="1800" dirty="0" smtClean="0">
              <a:latin typeface="+mn-lt"/>
              <a:ea typeface="宋体" pitchFamily="2" charset="-122"/>
            </a:endParaRPr>
          </a:p>
          <a:p>
            <a:pPr marL="457200" indent="-457200" algn="l">
              <a:lnSpc>
                <a:spcPct val="150000"/>
              </a:lnSpc>
              <a:defRPr/>
            </a:pPr>
            <a:endParaRPr lang="en-US" altLang="zh-CN" sz="1800" b="0" dirty="0" smtClean="0">
              <a:latin typeface="+mn-lt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开发环境配置</a:t>
            </a:r>
            <a:endParaRPr lang="zh-TW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aight Edge">
  <a:themeElements>
    <a:clrScheme name="1_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1_Straight Edg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BatangChe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BatangChe" pitchFamily="49" charset="-127"/>
          </a:defRPr>
        </a:defPPr>
      </a:lstStyle>
    </a:lnDef>
  </a:objectDefaults>
  <a:extraClrSchemeLst>
    <a:extraClrScheme>
      <a:clrScheme name="1_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Ensky</Template>
  <TotalTime>50375</TotalTime>
  <Words>103</Words>
  <Application>Microsoft Office PowerPoint</Application>
  <PresentationFormat>全屏显示(4:3)</PresentationFormat>
  <Paragraphs>65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1_Straight Edge</vt:lpstr>
      <vt:lpstr>Android开发环境配置</vt:lpstr>
      <vt:lpstr>幻灯片 2</vt:lpstr>
      <vt:lpstr>幻灯片 3</vt:lpstr>
      <vt:lpstr>幻灯片 4</vt:lpstr>
      <vt:lpstr>幻灯片 5</vt:lpstr>
      <vt:lpstr>幻灯片 6</vt:lpstr>
    </vt:vector>
  </TitlesOfParts>
  <Company>CMT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Phone</dc:title>
  <dc:creator>Darren</dc:creator>
  <cp:lastModifiedBy>F7686356</cp:lastModifiedBy>
  <cp:revision>2186</cp:revision>
  <dcterms:created xsi:type="dcterms:W3CDTF">2007-04-26T01:19:02Z</dcterms:created>
  <dcterms:modified xsi:type="dcterms:W3CDTF">2017-09-06T02:40:34Z</dcterms:modified>
</cp:coreProperties>
</file>