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126" y="-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313" y="1114425"/>
            <a:ext cx="10747375" cy="3709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11266" name="内容占位符 3" descr="幻灯片10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0638" y="11113"/>
            <a:ext cx="12091987" cy="6802437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12290" name="内容占位符 5" descr="幻灯片11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内容占位符 2" descr="幻灯片12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668338" y="379413"/>
            <a:ext cx="10309225" cy="5799137"/>
          </a:xfr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3074" name="内容占位符 5" descr="幻灯片2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588" y="7938"/>
            <a:ext cx="12163425" cy="6842125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4098" name="内容占位符 5" descr="幻灯片3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5875" y="7938"/>
            <a:ext cx="12163425" cy="6842125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5122" name="内容占位符 7" descr="幻灯片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07863" cy="6810375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6146" name="内容占位符 3" descr="幻灯片5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9525" y="6350"/>
            <a:ext cx="12172950" cy="6846888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7170" name="内容占位符 5" descr="幻灯片6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8194" name="内容占位符 5" descr="幻灯片7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4288" y="7938"/>
            <a:ext cx="12163425" cy="6842125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9218" name="内容占位符 3" descr="幻灯片8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anchor="ctr"/>
          <a:p>
            <a:pPr eaLnBrk="1" hangingPunct="1"/>
            <a:endParaRPr lang="zh-CN" altLang="en-US" dirty="0"/>
          </a:p>
        </p:txBody>
      </p:sp>
      <p:pic>
        <p:nvPicPr>
          <p:cNvPr id="10242" name="内容占位符 3" descr="幻灯片9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7463" y="9525"/>
            <a:ext cx="12157075" cy="6838950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jingyu huang</dc:creator>
  <cp:lastModifiedBy>黄小森</cp:lastModifiedBy>
  <cp:revision>11</cp:revision>
  <dcterms:created xsi:type="dcterms:W3CDTF">2014-11-11T09:03:31Z</dcterms:created>
  <dcterms:modified xsi:type="dcterms:W3CDTF">2020-12-16T09:57:50Z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