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>
      <p:cViewPr>
        <p:scale>
          <a:sx n="70" d="100"/>
          <a:sy n="70" d="100"/>
        </p:scale>
        <p:origin x="7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13CE-666B-4A1D-9491-9990C542DF1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BE8-AE3D-431D-B9DA-C921C337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13CE-666B-4A1D-9491-9990C542DF1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BE8-AE3D-431D-B9DA-C921C337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6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13CE-666B-4A1D-9491-9990C542DF1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BE8-AE3D-431D-B9DA-C921C337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9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13CE-666B-4A1D-9491-9990C542DF1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BE8-AE3D-431D-B9DA-C921C337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8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13CE-666B-4A1D-9491-9990C542DF1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BE8-AE3D-431D-B9DA-C921C337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0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13CE-666B-4A1D-9491-9990C542DF1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BE8-AE3D-431D-B9DA-C921C337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6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13CE-666B-4A1D-9491-9990C542DF1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BE8-AE3D-431D-B9DA-C921C337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7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13CE-666B-4A1D-9491-9990C542DF1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BE8-AE3D-431D-B9DA-C921C337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13CE-666B-4A1D-9491-9990C542DF1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BE8-AE3D-431D-B9DA-C921C337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3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13CE-666B-4A1D-9491-9990C542DF1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BE8-AE3D-431D-B9DA-C921C337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5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13CE-666B-4A1D-9491-9990C542DF1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BE8-AE3D-431D-B9DA-C921C337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6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A13CE-666B-4A1D-9491-9990C542DF1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84BE8-AE3D-431D-B9DA-C921C337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9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0108" y="1747390"/>
            <a:ext cx="9144000" cy="23876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200" dirty="0"/>
              <a:t>CC Lab Midterm</a:t>
            </a:r>
            <a:br>
              <a:rPr lang="en-US" dirty="0"/>
            </a:br>
            <a:r>
              <a:rPr lang="en-US" b="1" dirty="0"/>
              <a:t>Portfolio Site with </a:t>
            </a:r>
            <a:br>
              <a:rPr lang="en-US" b="1" dirty="0"/>
            </a:br>
            <a:r>
              <a:rPr lang="en-US" b="1" dirty="0">
                <a:latin typeface="+mn-lt"/>
              </a:rPr>
              <a:t>P5 &amp; jQuery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61254" y="5168346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Abhishek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98901" y="5168346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10/18/2016</a:t>
            </a:r>
          </a:p>
        </p:txBody>
      </p:sp>
    </p:spTree>
    <p:extLst>
      <p:ext uri="{BB962C8B-B14F-4D97-AF65-F5344CB8AC3E}">
        <p14:creationId xmlns:p14="http://schemas.microsoft.com/office/powerpoint/2010/main" val="256148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361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4074" y="3296620"/>
            <a:ext cx="8623852" cy="41776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To use technologies we learned this term to make a dynamic (more animated) portfolio site. I used P5 and jQuery to make this happen.</a:t>
            </a:r>
          </a:p>
        </p:txBody>
      </p:sp>
    </p:spTree>
    <p:extLst>
      <p:ext uri="{BB962C8B-B14F-4D97-AF65-F5344CB8AC3E}">
        <p14:creationId xmlns:p14="http://schemas.microsoft.com/office/powerpoint/2010/main" val="106544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Design Inspiration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83" r="-269" b="84557"/>
          <a:stretch/>
        </p:blipFill>
        <p:spPr>
          <a:xfrm>
            <a:off x="1747137" y="1801498"/>
            <a:ext cx="8697725" cy="4339989"/>
          </a:xfrm>
        </p:spPr>
      </p:pic>
    </p:spTree>
    <p:extLst>
      <p:ext uri="{BB962C8B-B14F-4D97-AF65-F5344CB8AC3E}">
        <p14:creationId xmlns:p14="http://schemas.microsoft.com/office/powerpoint/2010/main" val="113068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222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08517"/>
            <a:ext cx="10515600" cy="4351338"/>
          </a:xfrm>
        </p:spPr>
        <p:txBody>
          <a:bodyPr/>
          <a:lstStyle/>
          <a:p>
            <a:r>
              <a:rPr lang="en-US" dirty="0"/>
              <a:t>Getting P5 to work with HTML.</a:t>
            </a:r>
          </a:p>
          <a:p>
            <a:r>
              <a:rPr lang="en-US" dirty="0"/>
              <a:t>Interaction between HTML classes and Processing functions</a:t>
            </a:r>
          </a:p>
          <a:p>
            <a:r>
              <a:rPr lang="en-US" dirty="0"/>
              <a:t>Using P5 on a webpage rather on a canvas.</a:t>
            </a:r>
          </a:p>
          <a:p>
            <a:r>
              <a:rPr lang="en-US" dirty="0"/>
              <a:t>Getting jQuery and P5 to work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70861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8052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/>
              <a:t>Here it is…….</a:t>
            </a:r>
            <a:br>
              <a:rPr lang="en-US" sz="6000" b="1" dirty="0"/>
            </a:br>
            <a:r>
              <a:rPr lang="en-US" sz="4800" dirty="0"/>
              <a:t>(lets hope it works)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7158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94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08615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75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CC Lab Midterm Portfolio Site with  P5 &amp; jQuery</vt:lpstr>
      <vt:lpstr>Goal</vt:lpstr>
      <vt:lpstr>Design Inspiration </vt:lpstr>
      <vt:lpstr>Challenges</vt:lpstr>
      <vt:lpstr>Here it is……. (lets hope it works)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 Lab Midterm Portfolio Site with  P5 &amp; jQuery</dc:title>
  <dc:creator>abhishek gyaneshwar</dc:creator>
  <cp:lastModifiedBy>abhishek gyaneshwar</cp:lastModifiedBy>
  <cp:revision>6</cp:revision>
  <dcterms:created xsi:type="dcterms:W3CDTF">2016-10-18T22:51:58Z</dcterms:created>
  <dcterms:modified xsi:type="dcterms:W3CDTF">2016-10-18T23:46:39Z</dcterms:modified>
</cp:coreProperties>
</file>