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C85319-F79F-4B90-9145-0AB9042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1178802"/>
            <a:ext cx="9703843" cy="66287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Introduction </a:t>
            </a:r>
            <a:r>
              <a:rPr lang="en-IN" dirty="0"/>
              <a:t>to Statistical </a:t>
            </a:r>
            <a:r>
              <a:rPr lang="en-IN" dirty="0" smtClean="0"/>
              <a:t>Learning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Human </a:t>
            </a:r>
            <a:r>
              <a:rPr lang="en-IN" b="1" dirty="0"/>
              <a:t>Activity Recognition With Smart Phones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3E7D943-1296-43E1-891B-CB4A3A1D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448"/>
            <a:ext cx="9679793" cy="3777622"/>
          </a:xfrm>
        </p:spPr>
        <p:txBody>
          <a:bodyPr/>
          <a:lstStyle/>
          <a:p>
            <a:pPr marL="0" indent="0" algn="ctr">
              <a:buNone/>
            </a:pPr>
            <a:endParaRPr lang="en-IN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dirty="0"/>
              <a:t>Submitted by:</a:t>
            </a:r>
          </a:p>
          <a:p>
            <a:pPr marL="0" indent="0" algn="ctr">
              <a:buNone/>
            </a:pPr>
            <a:r>
              <a:rPr lang="en-IN" dirty="0" smtClean="0"/>
              <a:t>Vineeth Reddy Kottam</a:t>
            </a:r>
          </a:p>
          <a:p>
            <a:pPr marL="0" indent="0" algn="ctr">
              <a:buNone/>
            </a:pPr>
            <a:r>
              <a:rPr lang="en-IN" dirty="0" smtClean="0"/>
              <a:t>Student ID</a:t>
            </a:r>
            <a:r>
              <a:rPr lang="en-IN" dirty="0" smtClean="0"/>
              <a:t>:16261474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5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D820B4-2E5B-469E-8C96-769D9168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1" y="1034603"/>
            <a:ext cx="8596668" cy="691166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E96CF1D-B32C-4096-8DA6-E4742642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experiments have been carried out with a group of 30 volunteers within an age bracket of 19-48 years. Each person performed six activities (WALKING, WALKING_UPSTAIRS, WALKING_DOWNSTAIRS, SITTING, STANDING, LAYING) wearing a smartphone (Samsung Galaxy S II) on the waist. </a:t>
            </a:r>
          </a:p>
          <a:p>
            <a:r>
              <a:rPr lang="en-IN" dirty="0"/>
              <a:t>Point of Interest:</a:t>
            </a:r>
          </a:p>
          <a:p>
            <a:pPr marL="0" indent="0">
              <a:buNone/>
            </a:pPr>
            <a:r>
              <a:rPr lang="en-IN" dirty="0"/>
              <a:t>	Interested in finding out the activity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record it is provided:-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Triaxial</a:t>
            </a:r>
            <a:r>
              <a:rPr lang="en-US" dirty="0" smtClean="0"/>
              <a:t> </a:t>
            </a:r>
            <a:r>
              <a:rPr lang="en-US" dirty="0"/>
              <a:t>acceleration from the accelerometer (total acceleration) and the estimated body acceleration.</a:t>
            </a:r>
          </a:p>
          <a:p>
            <a:r>
              <a:rPr lang="en-US" dirty="0" err="1" smtClean="0"/>
              <a:t>Triaxial</a:t>
            </a:r>
            <a:r>
              <a:rPr lang="en-US" dirty="0" smtClean="0"/>
              <a:t> </a:t>
            </a:r>
            <a:r>
              <a:rPr lang="en-US" dirty="0"/>
              <a:t>Angular velocity from the gyroscope.</a:t>
            </a:r>
          </a:p>
          <a:p>
            <a:r>
              <a:rPr lang="en-US" dirty="0" smtClean="0"/>
              <a:t>A </a:t>
            </a:r>
            <a:r>
              <a:rPr lang="en-US" dirty="0"/>
              <a:t>561-feature vector with time and frequency domain variables.</a:t>
            </a:r>
          </a:p>
          <a:p>
            <a:r>
              <a:rPr lang="en-US" dirty="0" smtClean="0"/>
              <a:t>Its </a:t>
            </a:r>
            <a:r>
              <a:rPr lang="en-US" dirty="0"/>
              <a:t>activity label.</a:t>
            </a:r>
          </a:p>
          <a:p>
            <a:r>
              <a:rPr lang="en-US" dirty="0" smtClean="0"/>
              <a:t>An </a:t>
            </a:r>
            <a:r>
              <a:rPr lang="en-US" dirty="0"/>
              <a:t>identifier of the subject who carried out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29745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71005-1747-4992-996C-2120E815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Approaches tried: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79F528-7D83-41FF-9870-60066A24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919"/>
            <a:ext cx="8596668" cy="2282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logistic regression but the logic didn't work out well as our problem is a multiclass classification problem.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inal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Approach</a:t>
            </a:r>
          </a:p>
          <a:p>
            <a:endParaRPr lang="en-IN" dirty="0"/>
          </a:p>
          <a:p>
            <a:r>
              <a:rPr lang="en-US" dirty="0"/>
              <a:t>random </a:t>
            </a:r>
            <a:r>
              <a:rPr lang="en-US" dirty="0" smtClean="0"/>
              <a:t>Forest </a:t>
            </a:r>
            <a:r>
              <a:rPr lang="en-US" dirty="0"/>
              <a:t>is a ensemble model. It takes multiple trees together to build final model</a:t>
            </a:r>
          </a:p>
        </p:txBody>
      </p:sp>
    </p:spTree>
    <p:extLst>
      <p:ext uri="{BB962C8B-B14F-4D97-AF65-F5344CB8AC3E}">
        <p14:creationId xmlns:p14="http://schemas.microsoft.com/office/powerpoint/2010/main" val="96114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33BA-C0E1-4FF8-94A4-6CB9C312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263" y="254778"/>
            <a:ext cx="8911687" cy="1280890"/>
          </a:xfrm>
        </p:spPr>
        <p:txBody>
          <a:bodyPr/>
          <a:lstStyle/>
          <a:p>
            <a:r>
              <a:rPr lang="en-IN" dirty="0"/>
              <a:t>Summary 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2D3D755-9109-41B5-A38F-D4383B19C6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29" y="2116748"/>
            <a:ext cx="4168071" cy="377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AD2978-6D39-4498-84FC-D2131432161C}"/>
              </a:ext>
            </a:extLst>
          </p:cNvPr>
          <p:cNvSpPr txBox="1"/>
          <p:nvPr/>
        </p:nvSpPr>
        <p:spPr>
          <a:xfrm>
            <a:off x="861129" y="1535668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Checked for class imbalance 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068BC1-A20F-4F2D-96F8-192C416251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331" y="2209140"/>
            <a:ext cx="5515708" cy="3593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A71408-1D73-47F3-848C-80D9A189855D}"/>
              </a:ext>
            </a:extLst>
          </p:cNvPr>
          <p:cNvSpPr txBox="1"/>
          <p:nvPr/>
        </p:nvSpPr>
        <p:spPr>
          <a:xfrm>
            <a:off x="6559061" y="1166336"/>
            <a:ext cx="5515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taking 179 principal components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can explain 0.9901927, it means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can explain 99% variation in the data by 179 principal </a:t>
            </a:r>
            <a:r>
              <a:rPr lang="en-US" sz="1600" dirty="0" smtClean="0"/>
              <a:t>components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0BE28-8909-47C9-B071-61CEB443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50" y="500285"/>
            <a:ext cx="8911687" cy="1280890"/>
          </a:xfrm>
        </p:spPr>
        <p:txBody>
          <a:bodyPr/>
          <a:lstStyle/>
          <a:p>
            <a:r>
              <a:rPr lang="en-IN" dirty="0" smtClean="0"/>
              <a:t>Principle Component Analysis </a:t>
            </a:r>
            <a:r>
              <a:rPr lang="en-IN" dirty="0"/>
              <a:t>graph: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566E7F6-A6CD-4369-ADE3-A1E413706D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296" y="1924050"/>
            <a:ext cx="63358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6A26D9-371B-417B-AB45-4881B708BE6F}"/>
              </a:ext>
            </a:extLst>
          </p:cNvPr>
          <p:cNvSpPr txBox="1"/>
          <p:nvPr/>
        </p:nvSpPr>
        <p:spPr>
          <a:xfrm>
            <a:off x="2338754" y="842926"/>
            <a:ext cx="922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Applied PCA and extracted 179 principal components from the total data.</a:t>
            </a:r>
          </a:p>
          <a:p>
            <a:endParaRPr lang="en-IN" dirty="0"/>
          </a:p>
          <a:p>
            <a:r>
              <a:rPr lang="en-US" dirty="0"/>
              <a:t>By taking 179 principal components </a:t>
            </a:r>
            <a:r>
              <a:rPr lang="en-US" dirty="0" err="1"/>
              <a:t>i</a:t>
            </a:r>
            <a:r>
              <a:rPr lang="en-US" dirty="0"/>
              <a:t> can explain 0.9901927 it means I can explain 99% variation in the data by 179 principal components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C3BC16-ECBA-467C-8F87-D83C41855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8754" y="2393560"/>
            <a:ext cx="3683977" cy="52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419F86-D074-48E5-B263-3B2565398833}"/>
              </a:ext>
            </a:extLst>
          </p:cNvPr>
          <p:cNvSpPr txBox="1"/>
          <p:nvPr/>
        </p:nvSpPr>
        <p:spPr>
          <a:xfrm>
            <a:off x="2338754" y="3200401"/>
            <a:ext cx="950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the compressed data is ready. Let’s build a </a:t>
            </a:r>
            <a:r>
              <a:rPr lang="en-US" dirty="0" err="1"/>
              <a:t>randome</a:t>
            </a:r>
            <a:r>
              <a:rPr lang="en-US" dirty="0"/>
              <a:t> forest on the compressed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DCA415-E8A2-4FCB-8572-7DE81A5A2F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38754" y="3987971"/>
            <a:ext cx="59436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0BAEA0A-7483-490C-9DBB-6035C503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33" y="1832096"/>
            <a:ext cx="8439150" cy="714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4D2D6E-2C94-4DAD-AECC-5E5395A87786}"/>
              </a:ext>
            </a:extLst>
          </p:cNvPr>
          <p:cNvSpPr txBox="1"/>
          <p:nvPr/>
        </p:nvSpPr>
        <p:spPr>
          <a:xfrm>
            <a:off x="1688123" y="1230922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accuracy of the test data is 90%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C9035E-B97D-404E-9EBD-2D78EAEE1F9E}"/>
              </a:ext>
            </a:extLst>
          </p:cNvPr>
          <p:cNvSpPr txBox="1"/>
          <p:nvPr/>
        </p:nvSpPr>
        <p:spPr>
          <a:xfrm>
            <a:off x="1753333" y="3174023"/>
            <a:ext cx="883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Conclusions:</a:t>
            </a:r>
          </a:p>
          <a:p>
            <a:endParaRPr lang="en-IN" dirty="0"/>
          </a:p>
          <a:p>
            <a:r>
              <a:rPr lang="en-IN" dirty="0"/>
              <a:t>The algorithm is working well on the test data with a 90% of accuracy rate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75212F-9702-4B1D-8C8B-E4A9A1FAFEEF}"/>
              </a:ext>
            </a:extLst>
          </p:cNvPr>
          <p:cNvSpPr txBox="1"/>
          <p:nvPr/>
        </p:nvSpPr>
        <p:spPr>
          <a:xfrm>
            <a:off x="1872762" y="3701562"/>
            <a:ext cx="7236069" cy="22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9F0BD7-1004-4232-9AB4-2594B39F719F}"/>
              </a:ext>
            </a:extLst>
          </p:cNvPr>
          <p:cNvSpPr txBox="1"/>
          <p:nvPr/>
        </p:nvSpPr>
        <p:spPr>
          <a:xfrm>
            <a:off x="2734408" y="2967335"/>
            <a:ext cx="702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Thank You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45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280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Trebuchet MS</vt:lpstr>
      <vt:lpstr>Wingdings 3</vt:lpstr>
      <vt:lpstr>Facet</vt:lpstr>
      <vt:lpstr>      Introduction to Statistical Learning  Human Activity Recognition With Smart Phones </vt:lpstr>
      <vt:lpstr>Dataset Description</vt:lpstr>
      <vt:lpstr>For each record it is provided:-</vt:lpstr>
      <vt:lpstr>Approaches tried:</vt:lpstr>
      <vt:lpstr>Summary :</vt:lpstr>
      <vt:lpstr>Principle Component Analysis graph: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Statistical Learning</dc:title>
  <dc:creator>vineeth reddy kottam</dc:creator>
  <cp:lastModifiedBy>vineeth reddy kottam</cp:lastModifiedBy>
  <cp:revision>5</cp:revision>
  <dcterms:created xsi:type="dcterms:W3CDTF">2018-12-06T16:51:52Z</dcterms:created>
  <dcterms:modified xsi:type="dcterms:W3CDTF">2018-12-06T19:13:19Z</dcterms:modified>
</cp:coreProperties>
</file>