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Cloud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Presentation by S Vishnu Vardhan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1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computing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Cloud computing security refers to the set of procedures, processes and standards designed to provide information security assurance in a cloud computing environment</a:t>
            </a:r>
            <a:r>
              <a:rPr lang="en-US" dirty="0" smtClean="0"/>
              <a:t>.</a:t>
            </a:r>
          </a:p>
          <a:p>
            <a:r>
              <a:rPr lang="en-US" b="1" dirty="0"/>
              <a:t>Security</a:t>
            </a:r>
            <a:r>
              <a:rPr lang="en-US" dirty="0"/>
              <a:t> in cloud computing is a major concern. Data in cloud should be stored in encrypted form. To restrict client from direct accessing the shared data, proxy and brokerage services should be employed.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1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Chef is a powerful automation platform that transforms </a:t>
            </a:r>
            <a:r>
              <a:rPr lang="en-US" dirty="0" smtClean="0"/>
              <a:t>complex infrastructure into code, bringing your servers and services to life.</a:t>
            </a:r>
          </a:p>
          <a:p>
            <a:r>
              <a:rPr lang="en-US" dirty="0" smtClean="0"/>
              <a:t>It automates </a:t>
            </a:r>
            <a:r>
              <a:rPr lang="en-US" dirty="0"/>
              <a:t>how applications are configured, </a:t>
            </a:r>
            <a:r>
              <a:rPr lang="en-US" dirty="0" smtClean="0"/>
              <a:t>deployed </a:t>
            </a:r>
            <a:r>
              <a:rPr lang="en-US" dirty="0"/>
              <a:t>and managed across your network, no matter its size.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6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GitHub</a:t>
            </a:r>
            <a:r>
              <a:rPr lang="en-US" dirty="0"/>
              <a:t> is a Web-based </a:t>
            </a:r>
            <a:r>
              <a:rPr lang="en-US" dirty="0" smtClean="0"/>
              <a:t>GIT</a:t>
            </a:r>
            <a:r>
              <a:rPr lang="en-US" dirty="0"/>
              <a:t> repository hosting service, which offers all of the distributed revision control and source code management (SCM) functionality of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well as adding its own </a:t>
            </a:r>
            <a:r>
              <a:rPr lang="en-US" dirty="0" smtClean="0"/>
              <a:t>features.</a:t>
            </a:r>
          </a:p>
          <a:p>
            <a:r>
              <a:rPr lang="en-US" dirty="0"/>
              <a:t>GitHub is mostly used for code.</a:t>
            </a:r>
          </a:p>
          <a:p>
            <a:r>
              <a:rPr lang="en-US" dirty="0"/>
              <a:t>In addition to source code, GitHub supports the following formats and features:</a:t>
            </a:r>
          </a:p>
          <a:p>
            <a:r>
              <a:rPr lang="en-US" dirty="0"/>
              <a:t>Documentation, including automatically-rendered README files in a variety of Markdown-like file formats </a:t>
            </a:r>
            <a:r>
              <a:rPr lang="en-US" dirty="0" smtClean="0"/>
              <a:t>Wikis</a:t>
            </a:r>
            <a:endParaRPr lang="en-US" dirty="0"/>
          </a:p>
          <a:p>
            <a:r>
              <a:rPr lang="en-US" dirty="0"/>
              <a:t>Small Websites can be hosted from public repositories on GitHub. The URL format is http://</a:t>
            </a:r>
            <a:r>
              <a:rPr lang="en-US" i="1" dirty="0"/>
              <a:t>username</a:t>
            </a:r>
            <a:r>
              <a:rPr lang="en-US" dirty="0"/>
              <a:t>.github.io.</a:t>
            </a:r>
          </a:p>
          <a:p>
            <a:r>
              <a:rPr lang="en-US" dirty="0" smtClean="0"/>
              <a:t>Photoshop's </a:t>
            </a:r>
            <a:r>
              <a:rPr lang="en-US" dirty="0"/>
              <a:t>native PSD format can be previewed and compared to previous versions of the same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7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Big data is data which is gathered daily every where from sensors, social media, digital pictures and videos.</a:t>
            </a:r>
          </a:p>
          <a:p>
            <a:r>
              <a:rPr lang="en-IN" dirty="0" smtClean="0"/>
              <a:t>Big data is mix of unstructured data and multi structured data that compromises the volume of information.</a:t>
            </a:r>
          </a:p>
          <a:p>
            <a:r>
              <a:rPr lang="en-IN" dirty="0" smtClean="0"/>
              <a:t>Volume, variety, velocity, variability and complexity are main characteristics of big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r>
              <a:rPr lang="en-US" dirty="0"/>
              <a:t>Cloud computing is a buzzword that means different things to different people</a:t>
            </a:r>
            <a:endParaRPr lang="en-IN" dirty="0" smtClean="0"/>
          </a:p>
          <a:p>
            <a:r>
              <a:rPr lang="en-IN" dirty="0" smtClean="0"/>
              <a:t>Cloud computing is an idea of sharing computer resources among the community of users.</a:t>
            </a:r>
          </a:p>
          <a:p>
            <a:r>
              <a:rPr lang="en-US" dirty="0"/>
              <a:t>whenever we access our Gmail, Hotmail, or Yahoo mail accounts, or upload a photo to Facebook, we are using the </a:t>
            </a:r>
            <a:r>
              <a:rPr lang="en-US" dirty="0" smtClean="0"/>
              <a:t>cloud</a:t>
            </a:r>
            <a:endParaRPr lang="en-IN" dirty="0" smtClean="0"/>
          </a:p>
          <a:p>
            <a:r>
              <a:rPr lang="en-US" dirty="0"/>
              <a:t>Cloud computing lets you do tasks online that were once offline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2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When we query in Google, that will be searched in </a:t>
            </a:r>
            <a:r>
              <a:rPr lang="en-IN" dirty="0" err="1" smtClean="0"/>
              <a:t>google’s</a:t>
            </a:r>
            <a:r>
              <a:rPr lang="en-IN" dirty="0" smtClean="0"/>
              <a:t> hundreds of thousands of </a:t>
            </a:r>
            <a:r>
              <a:rPr lang="en-IN" dirty="0" err="1" smtClean="0"/>
              <a:t>pcS</a:t>
            </a:r>
            <a:r>
              <a:rPr lang="en-IN" dirty="0" smtClean="0"/>
              <a:t>. Then result will be sent back to us.</a:t>
            </a:r>
          </a:p>
          <a:p>
            <a:r>
              <a:rPr lang="en-IN" dirty="0" smtClean="0"/>
              <a:t>W0eb </a:t>
            </a:r>
            <a:r>
              <a:rPr lang="en-IN" dirty="0" smtClean="0"/>
              <a:t>based email, also works as the same.</a:t>
            </a:r>
          </a:p>
          <a:p>
            <a:r>
              <a:rPr lang="en-IN" dirty="0" smtClean="0"/>
              <a:t>Preparing documents over net, like google docs, Microsoft word line.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5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Two sections:</a:t>
            </a:r>
          </a:p>
          <a:p>
            <a:pPr lvl="1"/>
            <a:r>
              <a:rPr lang="en-IN" dirty="0" smtClean="0"/>
              <a:t>Front end</a:t>
            </a:r>
          </a:p>
          <a:p>
            <a:pPr lvl="1"/>
            <a:r>
              <a:rPr lang="en-IN" dirty="0" smtClean="0"/>
              <a:t>Back end</a:t>
            </a:r>
          </a:p>
          <a:p>
            <a:r>
              <a:rPr lang="en-IN" dirty="0" smtClean="0"/>
              <a:t>The front end includes client’s computer and the applications require to access cloud computing system.</a:t>
            </a:r>
          </a:p>
          <a:p>
            <a:r>
              <a:rPr lang="en-IN" dirty="0" smtClean="0"/>
              <a:t>In the back end there are various computer servers and data storage systems.						</a:t>
            </a:r>
          </a:p>
          <a:p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848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Software as a service(SaaS)</a:t>
            </a:r>
          </a:p>
          <a:p>
            <a:r>
              <a:rPr lang="en-IN" dirty="0" smtClean="0"/>
              <a:t>Platform as a service(</a:t>
            </a:r>
            <a:r>
              <a:rPr lang="en-IN" dirty="0" err="1" smtClean="0"/>
              <a:t>paas</a:t>
            </a:r>
            <a:r>
              <a:rPr lang="en-IN" dirty="0" smtClean="0"/>
              <a:t>)</a:t>
            </a:r>
          </a:p>
          <a:p>
            <a:r>
              <a:rPr lang="en-IN" dirty="0" smtClean="0"/>
              <a:t>Infra structure as a service(</a:t>
            </a:r>
            <a:r>
              <a:rPr lang="en-IN" dirty="0" err="1" smtClean="0"/>
              <a:t>iaas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9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Public cloud</a:t>
            </a:r>
          </a:p>
          <a:p>
            <a:r>
              <a:rPr lang="en-IN" dirty="0" smtClean="0"/>
              <a:t>Private cloud</a:t>
            </a:r>
          </a:p>
          <a:p>
            <a:r>
              <a:rPr lang="en-IN" dirty="0" smtClean="0"/>
              <a:t>Community cloud</a:t>
            </a:r>
          </a:p>
          <a:p>
            <a:r>
              <a:rPr lang="en-IN" dirty="0" smtClean="0"/>
              <a:t>Hybrid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7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virtualization</a:t>
            </a:r>
            <a:r>
              <a:rPr lang="en-US" dirty="0"/>
              <a:t> broadly describes the separation of a resource or request for a service from the underlying physical delivery of that service. </a:t>
            </a:r>
          </a:p>
          <a:p>
            <a:r>
              <a:rPr lang="en-US" dirty="0" smtClean="0"/>
              <a:t>With this computer can gain access to more memory, network, storage, laptop or server hardware, Operating systems and applications.</a:t>
            </a:r>
          </a:p>
          <a:p>
            <a:r>
              <a:rPr lang="en-US" dirty="0" smtClean="0"/>
              <a:t>Each user can get the illusion of being the lone user of that physical user because of virtualization.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5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Grid Computing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Grid-computing principles focus on large-scale resource sharing in distributed systems in a flexible, secure, and coordinated fashion. </a:t>
            </a:r>
            <a:endParaRPr lang="en-US" dirty="0" smtClean="0"/>
          </a:p>
          <a:p>
            <a:r>
              <a:rPr lang="en-US" dirty="0"/>
              <a:t>basic requirements of a grid system is the ability to provide the high-level quality of service needed for a satisfactory user </a:t>
            </a:r>
            <a:r>
              <a:rPr lang="en-US" dirty="0" smtClean="0"/>
              <a:t>experience</a:t>
            </a:r>
          </a:p>
          <a:p>
            <a:r>
              <a:rPr lang="en-US" dirty="0"/>
              <a:t>Most of the cloud architectures are built on Grid architecture and utilizes its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0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Cluster computing is a form of computing in which a group of computers are linked together so that they can act like a single </a:t>
            </a:r>
            <a:r>
              <a:rPr lang="en-US" dirty="0" smtClean="0"/>
              <a:t>entity.</a:t>
            </a:r>
          </a:p>
          <a:p>
            <a:r>
              <a:rPr lang="en-US" dirty="0"/>
              <a:t>One common reason to use cluster computing is a desire to create redundancy in a computer network to ensure that it will always be available and that it will not fail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5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491</TotalTime>
  <Words>505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Cloud computing</vt:lpstr>
      <vt:lpstr>What is cloud computing</vt:lpstr>
      <vt:lpstr>Example</vt:lpstr>
      <vt:lpstr>Architecture </vt:lpstr>
      <vt:lpstr>Service models</vt:lpstr>
      <vt:lpstr>Deployment models</vt:lpstr>
      <vt:lpstr>VIRTUALIZATION</vt:lpstr>
      <vt:lpstr>Grid Computing </vt:lpstr>
      <vt:lpstr>Cluster computing</vt:lpstr>
      <vt:lpstr>Cloud computing security</vt:lpstr>
      <vt:lpstr>Chef</vt:lpstr>
      <vt:lpstr>GIT</vt:lpstr>
      <vt:lpstr>Big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sunny vishnu</dc:creator>
  <cp:lastModifiedBy>sunny vishnu</cp:lastModifiedBy>
  <cp:revision>13</cp:revision>
  <dcterms:created xsi:type="dcterms:W3CDTF">2015-08-04T04:43:07Z</dcterms:created>
  <dcterms:modified xsi:type="dcterms:W3CDTF">2015-08-04T14:13:35Z</dcterms:modified>
</cp:coreProperties>
</file>