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35"/>
  </p:notesMasterIdLst>
  <p:sldIdLst>
    <p:sldId id="256" r:id="rId5"/>
    <p:sldId id="257" r:id="rId6"/>
    <p:sldId id="261" r:id="rId7"/>
    <p:sldId id="295" r:id="rId8"/>
    <p:sldId id="300" r:id="rId9"/>
    <p:sldId id="285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97" r:id="rId26"/>
    <p:sldId id="298" r:id="rId27"/>
    <p:sldId id="299" r:id="rId28"/>
    <p:sldId id="316" r:id="rId29"/>
    <p:sldId id="317" r:id="rId30"/>
    <p:sldId id="318" r:id="rId31"/>
    <p:sldId id="319" r:id="rId32"/>
    <p:sldId id="320" r:id="rId33"/>
    <p:sldId id="278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Lato Light" panose="020F0502020204030203" pitchFamily="34" charset="0"/>
      <p:regular r:id="rId40"/>
      <p:bold r:id="rId41"/>
      <p:italic r:id="rId42"/>
      <p:boldItalic r:id="rId43"/>
    </p:embeddedFont>
    <p:embeddedFont>
      <p:font typeface="Roboto Slab Light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CCBB3-2905-424A-B8AD-483FE356CF1C}" v="44" dt="2021-12-18T11:04:44.424"/>
  </p1510:revLst>
</p1510:revInfo>
</file>

<file path=ppt/tableStyles.xml><?xml version="1.0" encoding="utf-8"?>
<a:tblStyleLst xmlns:a="http://schemas.openxmlformats.org/drawingml/2006/main" def="{BE211413-7697-47DC-83DC-84178C365D04}">
  <a:tblStyle styleId="{BE211413-7697-47DC-83DC-84178C365D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3CACF0-FAF3-41D6-B53D-EAC1F38088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a6fcf8b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a6fcf8b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00099" y="961350"/>
            <a:ext cx="3857863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Đề tài:</a:t>
            </a:r>
            <a:br>
              <a:rPr lang="en" dirty="0"/>
            </a:br>
            <a:r>
              <a:rPr lang="en" dirty="0"/>
              <a:t>Quản lí xe khách</a:t>
            </a:r>
            <a:br>
              <a:rPr lang="en" dirty="0"/>
            </a:br>
            <a:r>
              <a:rPr lang="en" sz="2400" dirty="0"/>
              <a:t>(Công nghệ phần mềm)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A730-50F9-4F6D-B115-561D461F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FBFF2-B961-44BB-AB1D-0DA28689BF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D81F0-E880-4ABB-B07F-BBDFBA997B81}"/>
              </a:ext>
            </a:extLst>
          </p:cNvPr>
          <p:cNvSpPr txBox="1"/>
          <p:nvPr/>
        </p:nvSpPr>
        <p:spPr>
          <a:xfrm>
            <a:off x="2893219" y="418063"/>
            <a:ext cx="58578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tên,tên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khoản,mật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khẩu,số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thoại,địa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chỉ,email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Xem,tìm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khuyến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mại,thông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ghế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đi,giờ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đi,điểm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vé,hủy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đặt,hoặc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352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577C-EB6A-45FC-B690-A2E2ED70B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00" y="1067448"/>
            <a:ext cx="3371700" cy="1159800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2:đặc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8AE10-A46A-47E9-868F-BA5B1B96B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488" y="2227248"/>
            <a:ext cx="3857625" cy="1473804"/>
          </a:xfrm>
        </p:spPr>
        <p:txBody>
          <a:bodyPr/>
          <a:lstStyle/>
          <a:p>
            <a:pPr algn="l"/>
            <a:r>
              <a:rPr lang="en-US" sz="2400" b="1" dirty="0"/>
              <a:t>2.1 </a:t>
            </a:r>
            <a:r>
              <a:rPr lang="en-US" sz="2400" i="1" dirty="0" err="1"/>
              <a:t>Xác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tác</a:t>
            </a:r>
            <a:r>
              <a:rPr lang="en-US" sz="2400" i="1" dirty="0"/>
              <a:t> </a:t>
            </a:r>
            <a:r>
              <a:rPr lang="en-US" sz="2400" i="1" dirty="0" err="1"/>
              <a:t>nhân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use case </a:t>
            </a:r>
            <a:r>
              <a:rPr lang="en-US" sz="2400" i="1" dirty="0" err="1"/>
              <a:t>cần</a:t>
            </a:r>
            <a:r>
              <a:rPr lang="en-US" sz="2400" i="1" dirty="0"/>
              <a:t> </a:t>
            </a:r>
            <a:r>
              <a:rPr lang="en-US" sz="2400" i="1" dirty="0" err="1"/>
              <a:t>thiết</a:t>
            </a:r>
            <a:endParaRPr lang="en-US" sz="2400" i="1" dirty="0"/>
          </a:p>
          <a:p>
            <a:pPr algn="l"/>
            <a:r>
              <a:rPr lang="en-US" sz="2400" b="1" dirty="0"/>
              <a:t>2.2 </a:t>
            </a:r>
            <a:r>
              <a:rPr lang="en-US" sz="2400" i="1" dirty="0"/>
              <a:t>Use case </a:t>
            </a:r>
            <a:r>
              <a:rPr lang="en-US" sz="2400" i="1" dirty="0" err="1"/>
              <a:t>tổng</a:t>
            </a:r>
            <a:r>
              <a:rPr lang="en-US" sz="2400" i="1" dirty="0"/>
              <a:t> </a:t>
            </a:r>
            <a:r>
              <a:rPr lang="en-US" sz="2400" i="1" dirty="0" err="1"/>
              <a:t>quan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2614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4785-00B5-4673-AB97-52CB053C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TÁC NHÂN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77593-18FD-483A-8D55-F747C4D738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17B2E-4A40-4F0F-B66B-E043018FDD9B}"/>
              </a:ext>
            </a:extLst>
          </p:cNvPr>
          <p:cNvSpPr txBox="1"/>
          <p:nvPr/>
        </p:nvSpPr>
        <p:spPr>
          <a:xfrm>
            <a:off x="2767315" y="418063"/>
            <a:ext cx="535066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chặng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2286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72FDA-A43D-4E67-899B-1EF89879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2"/>
            <a:ext cx="4313929" cy="229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603D6-FD0B-4689-BF95-F43C56E4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41" y="2187892"/>
            <a:ext cx="4600759" cy="22912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895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431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5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40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19DBF-D0EC-4518-BE65-3B0A53DA0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2"/>
            <a:ext cx="419367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B9CF36-BC40-4399-9700-94AADD68F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1" y="2187892"/>
            <a:ext cx="4644739" cy="2459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97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2720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348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10E41A-D6A4-407C-A476-8E8C4F0E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5346"/>
            <a:ext cx="4450556" cy="260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0324C-BF51-45E5-A701-7E96B689D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7" y="2187892"/>
            <a:ext cx="4429123" cy="2592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55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66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365669" y="1787782"/>
            <a:ext cx="4911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460CC-C318-4A1F-BA2D-F660D3103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865" y="2187892"/>
            <a:ext cx="3799012" cy="252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2E2165-B3D4-4C85-8D9F-DFF54BCC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2187892"/>
            <a:ext cx="4700587" cy="30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47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8E8B-597D-4BBA-AFCA-5A094168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4" y="559475"/>
            <a:ext cx="2593180" cy="2783800"/>
          </a:xfrm>
        </p:spPr>
        <p:txBody>
          <a:bodyPr/>
          <a:lstStyle/>
          <a:p>
            <a:r>
              <a:rPr lang="en-US" dirty="0"/>
              <a:t>2.2 BIỂU ĐỒ USE CASE TỔNG QUAN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9642B0-8717-4DEF-B389-7490E8A73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DD41-D9EC-4DFA-BDA2-BD8819E15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13" y="427287"/>
            <a:ext cx="4348762" cy="4342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14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ECB3-F550-4918-9D41-0AF783C8D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1775" y="1488100"/>
            <a:ext cx="3800450" cy="1319394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3:phân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0A9EC-261A-426F-BFF9-07456A3EF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775" y="2900362"/>
            <a:ext cx="4079080" cy="786402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CDM -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PDM </a:t>
            </a:r>
          </a:p>
        </p:txBody>
      </p:sp>
    </p:spTree>
    <p:extLst>
      <p:ext uri="{BB962C8B-B14F-4D97-AF65-F5344CB8AC3E}">
        <p14:creationId xmlns:p14="http://schemas.microsoft.com/office/powerpoint/2010/main" val="370983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C8ADE-4B29-4D11-949F-4881F80186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CA45D-FF8B-4C79-9D30-EC6B7A9F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9" y="508916"/>
            <a:ext cx="6362701" cy="46345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A366D-F66D-4DCA-A1B7-955A8A98D3E2}"/>
              </a:ext>
            </a:extLst>
          </p:cNvPr>
          <p:cNvSpPr txBox="1"/>
          <p:nvPr/>
        </p:nvSpPr>
        <p:spPr>
          <a:xfrm>
            <a:off x="1714498" y="0"/>
            <a:ext cx="592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CDM</a:t>
            </a:r>
          </a:p>
        </p:txBody>
      </p:sp>
    </p:spTree>
    <p:extLst>
      <p:ext uri="{BB962C8B-B14F-4D97-AF65-F5344CB8AC3E}">
        <p14:creationId xmlns:p14="http://schemas.microsoft.com/office/powerpoint/2010/main" val="98124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Thực trạng!</a:t>
            </a:r>
            <a:br>
              <a:rPr lang="en" sz="2800" dirty="0"/>
            </a:br>
            <a:r>
              <a:rPr lang="en" dirty="0"/>
              <a:t>Vận tải khách</a:t>
            </a:r>
            <a:endParaRPr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4294967295"/>
          </p:nvPr>
        </p:nvSpPr>
        <p:spPr>
          <a:xfrm>
            <a:off x="3128124" y="418063"/>
            <a:ext cx="5615825" cy="2370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Cạnh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trang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khốc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liệt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của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nhiều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nhà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xe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Chất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dịch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vụ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là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yếu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tố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quyết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Bất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tiện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quy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và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chọn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chỗ</a:t>
            </a:r>
            <a:endParaRPr lang="en-US" sz="1400" b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Làm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giảm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chất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dịch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vụ</a:t>
            </a: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solidFill>
                <a:srgbClr val="4A5C65"/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Khó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khăn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vấn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kiểm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soát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tại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các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vé.Khó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khăn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khi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muốn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mở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rộng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kinh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doanh</a:t>
            </a:r>
            <a:endParaRPr lang="en-US" sz="1400" b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- Chi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phí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lý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cao,lãng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phí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quá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trình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lí</a:t>
            </a: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solidFill>
                <a:srgbClr val="4A5C65"/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pic>
        <p:nvPicPr>
          <p:cNvPr id="3" name="Picture 2" descr="A picture containing tool&#10;&#10;Description automatically generated">
            <a:extLst>
              <a:ext uri="{FF2B5EF4-FFF2-40B4-BE49-F238E27FC236}">
                <a16:creationId xmlns:a16="http://schemas.microsoft.com/office/drawing/2014/main" id="{B2045991-10DE-4D64-84F1-12A55CBA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725"/>
            <a:ext cx="2546941" cy="203456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799B6-41EE-4A50-B312-1E1B8EA3A36A}"/>
              </a:ext>
            </a:extLst>
          </p:cNvPr>
          <p:cNvSpPr txBox="1"/>
          <p:nvPr/>
        </p:nvSpPr>
        <p:spPr>
          <a:xfrm>
            <a:off x="3213848" y="-25975"/>
            <a:ext cx="561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E8311FC-C51A-4594-87D7-107B242BD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94" y="3363493"/>
            <a:ext cx="1780007" cy="1780007"/>
          </a:xfrm>
          <a:prstGeom prst="rect">
            <a:avLst/>
          </a:prstGeom>
        </p:spPr>
      </p:pic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33947EE0-0A1E-49A9-8299-567C552FDA9B}"/>
              </a:ext>
            </a:extLst>
          </p:cNvPr>
          <p:cNvSpPr/>
          <p:nvPr/>
        </p:nvSpPr>
        <p:spPr>
          <a:xfrm>
            <a:off x="2714626" y="3619840"/>
            <a:ext cx="3178968" cy="1267312"/>
          </a:xfrm>
          <a:prstGeom prst="rightArrowCallout">
            <a:avLst>
              <a:gd name="adj1" fmla="val 35147"/>
              <a:gd name="adj2" fmla="val 33455"/>
              <a:gd name="adj3" fmla="val 50930"/>
              <a:gd name="adj4" fmla="val 690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Cần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giải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pháp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hoàn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vấn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đề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đó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01E09-ED9D-49FE-9E96-29304FE73896}"/>
              </a:ext>
            </a:extLst>
          </p:cNvPr>
          <p:cNvSpPr txBox="1"/>
          <p:nvPr/>
        </p:nvSpPr>
        <p:spPr>
          <a:xfrm>
            <a:off x="6021760" y="3869871"/>
            <a:ext cx="23002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18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153E-1F69-4E90-808A-57265DEFE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B1E38-8132-46EC-9A43-A1192D1F3AD2}"/>
              </a:ext>
            </a:extLst>
          </p:cNvPr>
          <p:cNvSpPr txBox="1"/>
          <p:nvPr/>
        </p:nvSpPr>
        <p:spPr>
          <a:xfrm>
            <a:off x="1707356" y="71437"/>
            <a:ext cx="657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PDM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CC9B9-7431-422C-85DC-37D9944A14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86059"/>
            <a:ext cx="8071659" cy="4586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7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F6EE-1B73-4F37-85B3-66C576F1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1640204"/>
            <a:ext cx="3371700" cy="1159800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4 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26ACB-C7FD-4C57-91C0-0C729923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3269" y="2923396"/>
            <a:ext cx="3371700" cy="784800"/>
          </a:xfrm>
        </p:spPr>
        <p:txBody>
          <a:bodyPr/>
          <a:lstStyle/>
          <a:p>
            <a:pPr algn="l"/>
            <a:r>
              <a:rPr lang="en-US" dirty="0"/>
              <a:t>4.1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algn="l"/>
            <a:r>
              <a:rPr lang="en-US" dirty="0"/>
              <a:t>4.2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8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ED8EE-A6EA-47C0-B19F-35D6295ADA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25D98-8073-411A-AC59-C2A9C285E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862581"/>
            <a:ext cx="7858125" cy="4280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08EFF-49AB-4212-8ADE-4ED821525F9A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B3403-7631-400E-A2B8-7678D09D92DE}"/>
              </a:ext>
            </a:extLst>
          </p:cNvPr>
          <p:cNvSpPr txBox="1"/>
          <p:nvPr/>
        </p:nvSpPr>
        <p:spPr>
          <a:xfrm>
            <a:off x="1706880" y="358695"/>
            <a:ext cx="721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rang,đơn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dàng,nhanh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chóng,chính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2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E7B5B-537D-4D31-A24B-D6F78EECE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5F8FF-EAB0-4485-9BD9-3783445C3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29" y="1007053"/>
            <a:ext cx="6269983" cy="41364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00569-16F8-4F98-A4AE-270A6CEAF45C}"/>
              </a:ext>
            </a:extLst>
          </p:cNvPr>
          <p:cNvSpPr txBox="1"/>
          <p:nvPr/>
        </p:nvSpPr>
        <p:spPr>
          <a:xfrm>
            <a:off x="1602429" y="411553"/>
            <a:ext cx="66446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120C-2E95-435D-BC62-D3AAE327DD9E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44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489E8-9680-47CB-8E62-F589148AD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E663A-B2AA-417E-AB35-2CEE03F9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365884"/>
            <a:ext cx="6889128" cy="37776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57138-77C0-405F-8A97-7BAC1752DA55}"/>
              </a:ext>
            </a:extLst>
          </p:cNvPr>
          <p:cNvSpPr txBox="1"/>
          <p:nvPr/>
        </p:nvSpPr>
        <p:spPr>
          <a:xfrm>
            <a:off x="1647654" y="418063"/>
            <a:ext cx="68891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</a:rPr>
              <a:t>Giao </a:t>
            </a:r>
            <a:r>
              <a:rPr lang="en-US" sz="1600" b="1" dirty="0" err="1">
                <a:latin typeface="Times New Roman" panose="02020603050405020304" pitchFamily="18" charset="0"/>
              </a:rPr>
              <a:t>diện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tìm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kiếm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dễ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sử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dụng</a:t>
            </a:r>
            <a:r>
              <a:rPr lang="en-US" sz="1600" b="1" dirty="0">
                <a:latin typeface="Times New Roman" panose="02020603050405020304" pitchFamily="18" charset="0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Mua,đặt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bến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chuyến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B102D-6834-4CE2-8287-3497587E6476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D3165-534B-4D94-A36E-72F1837D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754087"/>
            <a:ext cx="7437120" cy="43894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097E2-31C9-48E2-8074-B0899F697CFA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7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A0B1FEE-F1F2-4A99-8E24-812502358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811663"/>
            <a:ext cx="7437120" cy="43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D8EC6-9E9E-4381-BCF2-2E3096D695A4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95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D8EC6-9E9E-4381-BCF2-2E3096D695A4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vé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AB8CC-5882-41AF-9C7D-5923ED902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2697"/>
            <a:ext cx="9144000" cy="4410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246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3987-251A-4951-8250-E9F061EB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253" y="1202581"/>
            <a:ext cx="3807494" cy="1369169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5 :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647BE-5628-4468-9C45-41251A3BE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344" y="2571750"/>
            <a:ext cx="3736156" cy="1079296"/>
          </a:xfrm>
        </p:spPr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r>
              <a:rPr lang="en-US" dirty="0"/>
              <a:t>5.2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r>
              <a:rPr lang="en-US" dirty="0"/>
              <a:t>5.3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7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006DC-8CC3-4BB4-BC40-AAF54B6C6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FF143-BC4D-4269-923F-E8B3AD233C3E}"/>
              </a:ext>
            </a:extLst>
          </p:cNvPr>
          <p:cNvSpPr txBox="1"/>
          <p:nvPr/>
        </p:nvSpPr>
        <p:spPr>
          <a:xfrm>
            <a:off x="1393031" y="0"/>
            <a:ext cx="7429500" cy="564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5.1.Kết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dừng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nhẹ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5.2.Khó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5.3.Mặt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khuyết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bổ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sung.</a:t>
            </a: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về phần mềm quản lí</a:t>
            </a:r>
            <a:endParaRPr lang="en-US" dirty="0"/>
          </a:p>
        </p:txBody>
      </p:sp>
      <p:sp>
        <p:nvSpPr>
          <p:cNvPr id="425" name="Google Shape;425;p20" hidden="1"/>
          <p:cNvSpPr txBox="1">
            <a:spLocks noGrp="1"/>
          </p:cNvSpPr>
          <p:nvPr>
            <p:ph type="sldNum" idx="4294967295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>
            <a:off x="1524284" y="69276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Thanks for listen!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" name="Google Shape;614;p37">
            <a:extLst>
              <a:ext uri="{FF2B5EF4-FFF2-40B4-BE49-F238E27FC236}">
                <a16:creationId xmlns:a16="http://schemas.microsoft.com/office/drawing/2014/main" id="{B3BF8D6A-72F6-4126-B07A-5ED4F4E9CBEA}"/>
              </a:ext>
            </a:extLst>
          </p:cNvPr>
          <p:cNvSpPr txBox="1">
            <a:spLocks/>
          </p:cNvSpPr>
          <p:nvPr/>
        </p:nvSpPr>
        <p:spPr>
          <a:xfrm>
            <a:off x="538446" y="3663487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Link </a:t>
            </a:r>
            <a:r>
              <a:rPr lang="en-US" sz="1600" dirty="0" err="1">
                <a:solidFill>
                  <a:srgbClr val="FFFFFF"/>
                </a:solidFill>
              </a:rPr>
              <a:t>github</a:t>
            </a:r>
            <a:r>
              <a:rPr lang="en-US" sz="1600" dirty="0">
                <a:solidFill>
                  <a:srgbClr val="FFFFFF"/>
                </a:solidFill>
              </a:rPr>
              <a:t>:</a:t>
            </a:r>
          </a:p>
          <a:p>
            <a:r>
              <a:rPr lang="en-US" sz="1600" i="1" u="sng" dirty="0">
                <a:solidFill>
                  <a:srgbClr val="FFFFFF"/>
                </a:solidFill>
              </a:rPr>
              <a:t>https://github.com/sunnyvt249/4501104169-NguyenSunNy.git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ứng dụng phổ biến của công nghệ điện toán đám mây">
            <a:extLst>
              <a:ext uri="{FF2B5EF4-FFF2-40B4-BE49-F238E27FC236}">
                <a16:creationId xmlns:a16="http://schemas.microsoft.com/office/drawing/2014/main" id="{23FA95E5-C0E6-444E-8659-6FA4A611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95" y="0"/>
            <a:ext cx="4050505" cy="303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90C791-8E53-46E6-93C7-838F4CC41B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372A7-EC28-4527-8732-D5934E40F7C6}"/>
              </a:ext>
            </a:extLst>
          </p:cNvPr>
          <p:cNvSpPr txBox="1"/>
          <p:nvPr/>
        </p:nvSpPr>
        <p:spPr>
          <a:xfrm>
            <a:off x="0" y="2135980"/>
            <a:ext cx="50934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1.Nhân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lẫn,không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2.Quản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3.Thương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2F705-E72C-4068-9D26-3D54B6714FAA}"/>
              </a:ext>
            </a:extLst>
          </p:cNvPr>
          <p:cNvSpPr txBox="1"/>
          <p:nvPr/>
        </p:nvSpPr>
        <p:spPr>
          <a:xfrm>
            <a:off x="6215062" y="288443"/>
            <a:ext cx="118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1030" name="Picture 6" descr="Thêm doanh nghiệp kinh doanh vé xe khách qua mạng - VnExpress Kinh doanh">
            <a:extLst>
              <a:ext uri="{FF2B5EF4-FFF2-40B4-BE49-F238E27FC236}">
                <a16:creationId xmlns:a16="http://schemas.microsoft.com/office/drawing/2014/main" id="{2558ADFB-AD9C-4AF3-8238-64770007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2" y="3037879"/>
            <a:ext cx="1976438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ác Trung tâm chăm sóc khách hàng điện lực tiếp nhận hơn 608 nghìn cuộc gọi  đến trong tháng 5">
            <a:extLst>
              <a:ext uri="{FF2B5EF4-FFF2-40B4-BE49-F238E27FC236}">
                <a16:creationId xmlns:a16="http://schemas.microsoft.com/office/drawing/2014/main" id="{30BAB8E8-F9F6-472D-9CE9-216BA8D93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28" y="2372192"/>
            <a:ext cx="1763365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ón tết 2021: Vé xe khách tăng sốc, cao ngang ngửa vé bay Vietnam Airlines">
            <a:extLst>
              <a:ext uri="{FF2B5EF4-FFF2-40B4-BE49-F238E27FC236}">
                <a16:creationId xmlns:a16="http://schemas.microsoft.com/office/drawing/2014/main" id="{41FD64EA-2952-4A19-92B7-81FE6CB9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80" y="210160"/>
            <a:ext cx="2027423" cy="138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3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26ED-51B2-4D2F-9B60-1002450B0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3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25" name="Google Shape;725;p44"/>
          <p:cNvSpPr/>
          <p:nvPr/>
        </p:nvSpPr>
        <p:spPr>
          <a:xfrm>
            <a:off x="425612" y="1272197"/>
            <a:ext cx="4080537" cy="1742466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êu cầu bài toán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44"/>
          <p:cNvSpPr/>
          <p:nvPr/>
        </p:nvSpPr>
        <p:spPr>
          <a:xfrm>
            <a:off x="4654114" y="1283411"/>
            <a:ext cx="4080536" cy="1676106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Nghiệp vụ bài toán</a:t>
            </a:r>
          </a:p>
        </p:txBody>
      </p:sp>
      <p:sp>
        <p:nvSpPr>
          <p:cNvPr id="727" name="Google Shape;727;p44"/>
          <p:cNvSpPr/>
          <p:nvPr/>
        </p:nvSpPr>
        <p:spPr>
          <a:xfrm>
            <a:off x="409350" y="3108943"/>
            <a:ext cx="4096800" cy="1688678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Xây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dựng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biểu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đồ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phân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cấp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chức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năng</a:t>
            </a:r>
            <a:endParaRPr lang="en-US"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44"/>
          <p:cNvSpPr/>
          <p:nvPr/>
        </p:nvSpPr>
        <p:spPr>
          <a:xfrm>
            <a:off x="4654114" y="3108943"/>
            <a:ext cx="4080536" cy="1616482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Xây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dựng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kế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hoạch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án</a:t>
            </a:r>
            <a:endParaRPr lang="en-US"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44"/>
          <p:cNvSpPr/>
          <p:nvPr/>
        </p:nvSpPr>
        <p:spPr>
          <a:xfrm>
            <a:off x="3478429" y="1931509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0" name="Google Shape;730;p44"/>
          <p:cNvSpPr/>
          <p:nvPr/>
        </p:nvSpPr>
        <p:spPr>
          <a:xfrm rot="5400000">
            <a:off x="3626707" y="1931509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4"/>
          <p:cNvSpPr/>
          <p:nvPr/>
        </p:nvSpPr>
        <p:spPr>
          <a:xfrm rot="10800000">
            <a:off x="3626707" y="2080934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4"/>
          <p:cNvSpPr/>
          <p:nvPr/>
        </p:nvSpPr>
        <p:spPr>
          <a:xfrm rot="-5400000">
            <a:off x="3478429" y="2080934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4"/>
          <p:cNvSpPr/>
          <p:nvPr/>
        </p:nvSpPr>
        <p:spPr>
          <a:xfrm>
            <a:off x="3829904" y="2373048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1.1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4800025" y="3369479"/>
            <a:ext cx="552911" cy="3737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1.4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737" name="Google Shape;737;p44"/>
          <p:cNvSpPr txBox="1">
            <a:spLocks noGrp="1"/>
          </p:cNvSpPr>
          <p:nvPr>
            <p:ph type="title" idx="4294967295"/>
          </p:nvPr>
        </p:nvSpPr>
        <p:spPr>
          <a:xfrm>
            <a:off x="1379850" y="418075"/>
            <a:ext cx="73548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Khảo sát bài toán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" name="Google Shape;733;p44">
            <a:extLst>
              <a:ext uri="{FF2B5EF4-FFF2-40B4-BE49-F238E27FC236}">
                <a16:creationId xmlns:a16="http://schemas.microsoft.com/office/drawing/2014/main" id="{C556B357-6C1D-45AD-8F22-8C5636DABA27}"/>
              </a:ext>
            </a:extLst>
          </p:cNvPr>
          <p:cNvSpPr/>
          <p:nvPr/>
        </p:nvSpPr>
        <p:spPr>
          <a:xfrm>
            <a:off x="4709347" y="2373047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1.2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17" name="Google Shape;733;p44">
            <a:extLst>
              <a:ext uri="{FF2B5EF4-FFF2-40B4-BE49-F238E27FC236}">
                <a16:creationId xmlns:a16="http://schemas.microsoft.com/office/drawing/2014/main" id="{BC3E69EF-1A84-420E-82DE-EC79A6EB9E80}"/>
              </a:ext>
            </a:extLst>
          </p:cNvPr>
          <p:cNvSpPr/>
          <p:nvPr/>
        </p:nvSpPr>
        <p:spPr>
          <a:xfrm>
            <a:off x="3829904" y="3358265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1.3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3252-8D12-46D0-B65A-33154D4D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75" y="559475"/>
            <a:ext cx="2299088" cy="263040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2FDC1-7013-474F-86C9-E01AB1F27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09752-370C-4D8B-BFF6-8B0C7A9F82F9}"/>
              </a:ext>
            </a:extLst>
          </p:cNvPr>
          <p:cNvSpPr txBox="1"/>
          <p:nvPr/>
        </p:nvSpPr>
        <p:spPr>
          <a:xfrm>
            <a:off x="2443163" y="668094"/>
            <a:ext cx="590073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lãnh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dừng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CF46-4BEB-4A71-A50D-B53C3E3D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3A58D-B984-43C6-959A-530D2AEC0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B790F-03B0-499D-937E-AFCB75A1C91A}"/>
              </a:ext>
            </a:extLst>
          </p:cNvPr>
          <p:cNvSpPr txBox="1"/>
          <p:nvPr/>
        </p:nvSpPr>
        <p:spPr>
          <a:xfrm>
            <a:off x="2443163" y="890244"/>
            <a:ext cx="58793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hãng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diễn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bức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xúc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chờ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600" dirty="0"/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DC7B-DEFD-4CC5-AA64-A2EAD020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3FE55-E853-4C3B-9513-87C4487A2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9E99D-0482-461C-ADC2-02589CD8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04" y="811663"/>
            <a:ext cx="6218515" cy="393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1424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E3B0948A614B80FA854A9E9C047F" ma:contentTypeVersion="4" ma:contentTypeDescription="Create a new document." ma:contentTypeScope="" ma:versionID="55ef4944d4729d9bfc19f2a865d24e05">
  <xsd:schema xmlns:xsd="http://www.w3.org/2001/XMLSchema" xmlns:xs="http://www.w3.org/2001/XMLSchema" xmlns:p="http://schemas.microsoft.com/office/2006/metadata/properties" xmlns:ns3="39b4d614-387f-4869-a043-b320c2c8d431" targetNamespace="http://schemas.microsoft.com/office/2006/metadata/properties" ma:root="true" ma:fieldsID="18f098b10a7410d80d6582be43e2a3bc" ns3:_="">
    <xsd:import namespace="39b4d614-387f-4869-a043-b320c2c8d4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4d614-387f-4869-a043-b320c2c8d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38006-39C3-4D2B-9F47-77228183C1F3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39b4d614-387f-4869-a043-b320c2c8d431"/>
  </ds:schemaRefs>
</ds:datastoreItem>
</file>

<file path=customXml/itemProps2.xml><?xml version="1.0" encoding="utf-8"?>
<ds:datastoreItem xmlns:ds="http://schemas.openxmlformats.org/officeDocument/2006/customXml" ds:itemID="{7F8E894C-3449-4EC9-BCDB-C452C5532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b4d614-387f-4869-a043-b320c2c8d4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3B7519-07E0-49B0-8FF7-167B90C1D1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1506</Words>
  <Application>Microsoft Office PowerPoint</Application>
  <PresentationFormat>On-screen Show (16:9)</PresentationFormat>
  <Paragraphs>156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Roboto Slab Light</vt:lpstr>
      <vt:lpstr>Symbol</vt:lpstr>
      <vt:lpstr>Lato Light</vt:lpstr>
      <vt:lpstr>Wingdings</vt:lpstr>
      <vt:lpstr>Roboto Slab</vt:lpstr>
      <vt:lpstr>Arial</vt:lpstr>
      <vt:lpstr>Lato</vt:lpstr>
      <vt:lpstr>Times New Roman</vt:lpstr>
      <vt:lpstr>Kent template</vt:lpstr>
      <vt:lpstr>  Đề tài: Quản lí xe khách (Công nghệ phần mềm)   </vt:lpstr>
      <vt:lpstr>Thực trạng! Vận tải khách</vt:lpstr>
      <vt:lpstr>Tổng quan về phần mềm quản lí</vt:lpstr>
      <vt:lpstr>PowerPoint Presentation</vt:lpstr>
      <vt:lpstr>Chương 1: Khảo sát bài toán</vt:lpstr>
      <vt:lpstr>Khảo sát bài toán</vt:lpstr>
      <vt:lpstr>1.1 Yêu cầu bài toán</vt:lpstr>
      <vt:lpstr>1.2 Nghiệp vụ bài toán</vt:lpstr>
      <vt:lpstr>1.3 xây dựng biểu đồ phân cấp chức năng</vt:lpstr>
      <vt:lpstr>1.4 xây dựng kế hoạch dự án</vt:lpstr>
      <vt:lpstr>Chương 2:đặc tả yêu cầu bài toán</vt:lpstr>
      <vt:lpstr>CÁC TÁC NHÂN</vt:lpstr>
      <vt:lpstr>PowerPoint Presentation</vt:lpstr>
      <vt:lpstr>PowerPoint Presentation</vt:lpstr>
      <vt:lpstr>PowerPoint Presentation</vt:lpstr>
      <vt:lpstr>PowerPoint Presentation</vt:lpstr>
      <vt:lpstr>2.2 BIỂU ĐỒ USE CASE TỔNG QUAN</vt:lpstr>
      <vt:lpstr>Chương 3:phân tích yêu cầu</vt:lpstr>
      <vt:lpstr>PowerPoint Presentation</vt:lpstr>
      <vt:lpstr>PowerPoint Presentation</vt:lpstr>
      <vt:lpstr>Chương 4 : Thiết kế giao diện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5 :Kết luận</vt:lpstr>
      <vt:lpstr>PowerPoint Presentation</vt:lpstr>
      <vt:lpstr>Thanks for listen!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lí xe khách</dc:title>
  <dc:creator>ny nguyen</dc:creator>
  <cp:lastModifiedBy>NGUYEN SUN NY</cp:lastModifiedBy>
  <cp:revision>15</cp:revision>
  <dcterms:modified xsi:type="dcterms:W3CDTF">2021-12-18T11:26:55Z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0x010100544CE3B0948A614B80FA854A9E9C047F</vt:lpwstr>
  </property>
</Properties>
</file>