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256" r:id="rId5"/>
  </p:sldIdLst>
  <p:sldSz cx="4320063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85"/>
    <a:srgbClr val="9A180A"/>
    <a:srgbClr val="EFECB9"/>
    <a:srgbClr val="DA332A"/>
    <a:srgbClr val="FFFFFF"/>
    <a:srgbClr val="BF7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52" d="100"/>
          <a:sy n="52" d="100"/>
        </p:scale>
        <p:origin x="144" y="-6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ny Wang" userId="2aba6008-fb49-44b2-9539-3fc81c93da36" providerId="ADAL" clId="{892A0F35-6DD9-9A49-8525-A86806129586}"/>
    <pc:docChg chg="undo custSel modSld">
      <pc:chgData name="Sunny Wang" userId="2aba6008-fb49-44b2-9539-3fc81c93da36" providerId="ADAL" clId="{892A0F35-6DD9-9A49-8525-A86806129586}" dt="2025-06-22T06:18:48.514" v="2" actId="1076"/>
      <pc:docMkLst>
        <pc:docMk/>
      </pc:docMkLst>
      <pc:sldChg chg="modSp mod">
        <pc:chgData name="Sunny Wang" userId="2aba6008-fb49-44b2-9539-3fc81c93da36" providerId="ADAL" clId="{892A0F35-6DD9-9A49-8525-A86806129586}" dt="2025-06-22T06:18:48.514" v="2" actId="1076"/>
        <pc:sldMkLst>
          <pc:docMk/>
          <pc:sldMk cId="3491408702" sldId="256"/>
        </pc:sldMkLst>
        <pc:spChg chg="mod">
          <ac:chgData name="Sunny Wang" userId="2aba6008-fb49-44b2-9539-3fc81c93da36" providerId="ADAL" clId="{892A0F35-6DD9-9A49-8525-A86806129586}" dt="2025-06-22T06:14:32.726" v="1" actId="1076"/>
          <ac:spMkLst>
            <pc:docMk/>
            <pc:sldMk cId="3491408702" sldId="256"/>
            <ac:spMk id="22" creationId="{526E029D-DEE1-B684-64E4-87212F836359}"/>
          </ac:spMkLst>
        </pc:spChg>
        <pc:spChg chg="mod">
          <ac:chgData name="Sunny Wang" userId="2aba6008-fb49-44b2-9539-3fc81c93da36" providerId="ADAL" clId="{892A0F35-6DD9-9A49-8525-A86806129586}" dt="2025-06-22T06:18:48.514" v="2" actId="1076"/>
          <ac:spMkLst>
            <pc:docMk/>
            <pc:sldMk cId="3491408702" sldId="256"/>
            <ac:spMk id="110" creationId="{E86F10C2-C9A7-0DFF-B27C-E971A75E3379}"/>
          </ac:spMkLst>
        </pc:spChg>
      </pc:sldChg>
    </pc:docChg>
  </pc:docChgLst>
  <pc:docChgLst>
    <pc:chgData name="Sunny Wang" userId="2aba6008-fb49-44b2-9539-3fc81c93da36" providerId="ADAL" clId="{92E4F047-0239-4E49-98CD-A48DB9B8F36A}"/>
    <pc:docChg chg="undo custSel modSld modMainMaster modNotesMaster">
      <pc:chgData name="Sunny Wang" userId="2aba6008-fb49-44b2-9539-3fc81c93da36" providerId="ADAL" clId="{92E4F047-0239-4E49-98CD-A48DB9B8F36A}" dt="2025-04-07T17:57:10.478" v="1812" actId="20577"/>
      <pc:docMkLst>
        <pc:docMk/>
      </pc:docMkLst>
      <pc:sldChg chg="addSp delSp modSp mod modNotes">
        <pc:chgData name="Sunny Wang" userId="2aba6008-fb49-44b2-9539-3fc81c93da36" providerId="ADAL" clId="{92E4F047-0239-4E49-98CD-A48DB9B8F36A}" dt="2025-04-07T17:57:10.478" v="1812" actId="20577"/>
        <pc:sldMkLst>
          <pc:docMk/>
          <pc:sldMk cId="3491408702" sldId="256"/>
        </pc:sldMkLst>
        <pc:spChg chg="mod">
          <ac:chgData name="Sunny Wang" userId="2aba6008-fb49-44b2-9539-3fc81c93da36" providerId="ADAL" clId="{92E4F047-0239-4E49-98CD-A48DB9B8F36A}" dt="2025-04-02T20:43:57.386" v="947" actId="403"/>
          <ac:spMkLst>
            <pc:docMk/>
            <pc:sldMk cId="3491408702" sldId="256"/>
            <ac:spMk id="2" creationId="{DCC13812-8F53-82D3-DCAB-A4DBD44943E2}"/>
          </ac:spMkLst>
        </pc:spChg>
        <pc:spChg chg="add mod">
          <ac:chgData name="Sunny Wang" userId="2aba6008-fb49-44b2-9539-3fc81c93da36" providerId="ADAL" clId="{92E4F047-0239-4E49-98CD-A48DB9B8F36A}" dt="2025-04-07T17:48:39.990" v="1660" actId="1076"/>
          <ac:spMkLst>
            <pc:docMk/>
            <pc:sldMk cId="3491408702" sldId="256"/>
            <ac:spMk id="5" creationId="{EEB08F31-4014-D162-48C1-F0AD9F161FC0}"/>
          </ac:spMkLst>
        </pc:spChg>
        <pc:spChg chg="mod">
          <ac:chgData name="Sunny Wang" userId="2aba6008-fb49-44b2-9539-3fc81c93da36" providerId="ADAL" clId="{92E4F047-0239-4E49-98CD-A48DB9B8F36A}" dt="2025-04-07T17:53:21.398" v="1719" actId="1076"/>
          <ac:spMkLst>
            <pc:docMk/>
            <pc:sldMk cId="3491408702" sldId="256"/>
            <ac:spMk id="6" creationId="{FBF79846-7920-B6B2-410C-248ED11C8F55}"/>
          </ac:spMkLst>
        </pc:spChg>
        <pc:spChg chg="mod">
          <ac:chgData name="Sunny Wang" userId="2aba6008-fb49-44b2-9539-3fc81c93da36" providerId="ADAL" clId="{92E4F047-0239-4E49-98CD-A48DB9B8F36A}" dt="2025-04-02T20:38:31.798" v="848" actId="403"/>
          <ac:spMkLst>
            <pc:docMk/>
            <pc:sldMk cId="3491408702" sldId="256"/>
            <ac:spMk id="7" creationId="{791CFBC7-6638-8CE4-1873-AC15E91EF974}"/>
          </ac:spMkLst>
        </pc:spChg>
        <pc:spChg chg="mod">
          <ac:chgData name="Sunny Wang" userId="2aba6008-fb49-44b2-9539-3fc81c93da36" providerId="ADAL" clId="{92E4F047-0239-4E49-98CD-A48DB9B8F36A}" dt="2025-04-02T20:43:57.386" v="947" actId="403"/>
          <ac:spMkLst>
            <pc:docMk/>
            <pc:sldMk cId="3491408702" sldId="256"/>
            <ac:spMk id="10" creationId="{B01DDA72-678A-8310-888D-E31E6424B81D}"/>
          </ac:spMkLst>
        </pc:spChg>
        <pc:spChg chg="mod">
          <ac:chgData name="Sunny Wang" userId="2aba6008-fb49-44b2-9539-3fc81c93da36" providerId="ADAL" clId="{92E4F047-0239-4E49-98CD-A48DB9B8F36A}" dt="2025-04-04T19:00:29.518" v="1330" actId="20577"/>
          <ac:spMkLst>
            <pc:docMk/>
            <pc:sldMk cId="3491408702" sldId="256"/>
            <ac:spMk id="16" creationId="{C4547E74-57BC-741D-DBE4-46DA89B156FF}"/>
          </ac:spMkLst>
        </pc:spChg>
        <pc:spChg chg="mod">
          <ac:chgData name="Sunny Wang" userId="2aba6008-fb49-44b2-9539-3fc81c93da36" providerId="ADAL" clId="{92E4F047-0239-4E49-98CD-A48DB9B8F36A}" dt="2025-04-07T17:57:10.478" v="1812" actId="20577"/>
          <ac:spMkLst>
            <pc:docMk/>
            <pc:sldMk cId="3491408702" sldId="256"/>
            <ac:spMk id="18" creationId="{DA970D56-1416-9A3B-8C15-5C487874C92B}"/>
          </ac:spMkLst>
        </pc:spChg>
        <pc:spChg chg="mod">
          <ac:chgData name="Sunny Wang" userId="2aba6008-fb49-44b2-9539-3fc81c93da36" providerId="ADAL" clId="{92E4F047-0239-4E49-98CD-A48DB9B8F36A}" dt="2025-04-02T20:52:51.741" v="1081" actId="403"/>
          <ac:spMkLst>
            <pc:docMk/>
            <pc:sldMk cId="3491408702" sldId="256"/>
            <ac:spMk id="19" creationId="{164D475A-A200-C162-5E84-CDF5645788BC}"/>
          </ac:spMkLst>
        </pc:spChg>
        <pc:spChg chg="mod">
          <ac:chgData name="Sunny Wang" userId="2aba6008-fb49-44b2-9539-3fc81c93da36" providerId="ADAL" clId="{92E4F047-0239-4E49-98CD-A48DB9B8F36A}" dt="2025-04-07T16:26:21.742" v="1590" actId="1076"/>
          <ac:spMkLst>
            <pc:docMk/>
            <pc:sldMk cId="3491408702" sldId="256"/>
            <ac:spMk id="22" creationId="{526E029D-DEE1-B684-64E4-87212F836359}"/>
          </ac:spMkLst>
        </pc:spChg>
        <pc:spChg chg="mod">
          <ac:chgData name="Sunny Wang" userId="2aba6008-fb49-44b2-9539-3fc81c93da36" providerId="ADAL" clId="{92E4F047-0239-4E49-98CD-A48DB9B8F36A}" dt="2025-04-02T20:43:57.386" v="947" actId="403"/>
          <ac:spMkLst>
            <pc:docMk/>
            <pc:sldMk cId="3491408702" sldId="256"/>
            <ac:spMk id="31" creationId="{733C64BE-7F7B-88D7-39AA-61B771AADC85}"/>
          </ac:spMkLst>
        </pc:spChg>
        <pc:spChg chg="mod">
          <ac:chgData name="Sunny Wang" userId="2aba6008-fb49-44b2-9539-3fc81c93da36" providerId="ADAL" clId="{92E4F047-0239-4E49-98CD-A48DB9B8F36A}" dt="2025-04-02T20:17:25.694" v="689"/>
          <ac:spMkLst>
            <pc:docMk/>
            <pc:sldMk cId="3491408702" sldId="256"/>
            <ac:spMk id="33" creationId="{6B7D3534-E30F-34A8-7D68-44DC5173B827}"/>
          </ac:spMkLst>
        </pc:spChg>
        <pc:spChg chg="mod">
          <ac:chgData name="Sunny Wang" userId="2aba6008-fb49-44b2-9539-3fc81c93da36" providerId="ADAL" clId="{92E4F047-0239-4E49-98CD-A48DB9B8F36A}" dt="2025-04-02T20:17:25.694" v="689"/>
          <ac:spMkLst>
            <pc:docMk/>
            <pc:sldMk cId="3491408702" sldId="256"/>
            <ac:spMk id="44" creationId="{76FA3259-B5F3-B8EE-9C88-D292130D4525}"/>
          </ac:spMkLst>
        </pc:spChg>
        <pc:spChg chg="mod">
          <ac:chgData name="Sunny Wang" userId="2aba6008-fb49-44b2-9539-3fc81c93da36" providerId="ADAL" clId="{92E4F047-0239-4E49-98CD-A48DB9B8F36A}" dt="2025-04-02T20:17:25.694" v="689"/>
          <ac:spMkLst>
            <pc:docMk/>
            <pc:sldMk cId="3491408702" sldId="256"/>
            <ac:spMk id="57" creationId="{D76EFA9A-E666-7726-7C42-B97A6ADAA064}"/>
          </ac:spMkLst>
        </pc:spChg>
        <pc:spChg chg="mod">
          <ac:chgData name="Sunny Wang" userId="2aba6008-fb49-44b2-9539-3fc81c93da36" providerId="ADAL" clId="{92E4F047-0239-4E49-98CD-A48DB9B8F36A}" dt="2025-04-02T20:43:57.386" v="947" actId="403"/>
          <ac:spMkLst>
            <pc:docMk/>
            <pc:sldMk cId="3491408702" sldId="256"/>
            <ac:spMk id="66" creationId="{B50A7165-CEAD-892F-0982-ED781BDEFE14}"/>
          </ac:spMkLst>
        </pc:spChg>
        <pc:spChg chg="mod">
          <ac:chgData name="Sunny Wang" userId="2aba6008-fb49-44b2-9539-3fc81c93da36" providerId="ADAL" clId="{92E4F047-0239-4E49-98CD-A48DB9B8F36A}" dt="2025-04-02T20:43:57.386" v="947" actId="403"/>
          <ac:spMkLst>
            <pc:docMk/>
            <pc:sldMk cId="3491408702" sldId="256"/>
            <ac:spMk id="79" creationId="{44E79EE0-61EF-BB97-DDBD-D950459C1172}"/>
          </ac:spMkLst>
        </pc:spChg>
        <pc:spChg chg="mod">
          <ac:chgData name="Sunny Wang" userId="2aba6008-fb49-44b2-9539-3fc81c93da36" providerId="ADAL" clId="{92E4F047-0239-4E49-98CD-A48DB9B8F36A}" dt="2025-04-02T20:43:57.386" v="947" actId="403"/>
          <ac:spMkLst>
            <pc:docMk/>
            <pc:sldMk cId="3491408702" sldId="256"/>
            <ac:spMk id="80" creationId="{D5179B2A-DA9E-177B-9C99-3D030FE94F52}"/>
          </ac:spMkLst>
        </pc:spChg>
        <pc:spChg chg="mod">
          <ac:chgData name="Sunny Wang" userId="2aba6008-fb49-44b2-9539-3fc81c93da36" providerId="ADAL" clId="{92E4F047-0239-4E49-98CD-A48DB9B8F36A}" dt="2025-04-02T20:43:57.386" v="947" actId="403"/>
          <ac:spMkLst>
            <pc:docMk/>
            <pc:sldMk cId="3491408702" sldId="256"/>
            <ac:spMk id="82" creationId="{EF996F67-B68F-A7F8-C3F8-57F696C38DF3}"/>
          </ac:spMkLst>
        </pc:spChg>
        <pc:spChg chg="mod">
          <ac:chgData name="Sunny Wang" userId="2aba6008-fb49-44b2-9539-3fc81c93da36" providerId="ADAL" clId="{92E4F047-0239-4E49-98CD-A48DB9B8F36A}" dt="2025-04-02T20:17:25.694" v="689"/>
          <ac:spMkLst>
            <pc:docMk/>
            <pc:sldMk cId="3491408702" sldId="256"/>
            <ac:spMk id="86" creationId="{E3999932-80E0-03DD-95CA-51230A2E60D7}"/>
          </ac:spMkLst>
        </pc:spChg>
        <pc:spChg chg="mod">
          <ac:chgData name="Sunny Wang" userId="2aba6008-fb49-44b2-9539-3fc81c93da36" providerId="ADAL" clId="{92E4F047-0239-4E49-98CD-A48DB9B8F36A}" dt="2025-04-02T20:43:57.386" v="947" actId="403"/>
          <ac:spMkLst>
            <pc:docMk/>
            <pc:sldMk cId="3491408702" sldId="256"/>
            <ac:spMk id="95" creationId="{FBEB6EB5-A99A-E8AB-7AE0-99AC78D5298D}"/>
          </ac:spMkLst>
        </pc:spChg>
        <pc:spChg chg="mod">
          <ac:chgData name="Sunny Wang" userId="2aba6008-fb49-44b2-9539-3fc81c93da36" providerId="ADAL" clId="{92E4F047-0239-4E49-98CD-A48DB9B8F36A}" dt="2025-04-07T17:54:00.062" v="1725" actId="403"/>
          <ac:spMkLst>
            <pc:docMk/>
            <pc:sldMk cId="3491408702" sldId="256"/>
            <ac:spMk id="99" creationId="{E06A35C2-FF6A-5E40-468B-8AB249C0FD06}"/>
          </ac:spMkLst>
        </pc:spChg>
        <pc:spChg chg="mod">
          <ac:chgData name="Sunny Wang" userId="2aba6008-fb49-44b2-9539-3fc81c93da36" providerId="ADAL" clId="{92E4F047-0239-4E49-98CD-A48DB9B8F36A}" dt="2025-04-07T16:26:08.241" v="1586" actId="1076"/>
          <ac:spMkLst>
            <pc:docMk/>
            <pc:sldMk cId="3491408702" sldId="256"/>
            <ac:spMk id="104" creationId="{611FFBAD-BE2F-2C48-63FE-6AC8ACB3B573}"/>
          </ac:spMkLst>
        </pc:spChg>
        <pc:spChg chg="mod">
          <ac:chgData name="Sunny Wang" userId="2aba6008-fb49-44b2-9539-3fc81c93da36" providerId="ADAL" clId="{92E4F047-0239-4E49-98CD-A48DB9B8F36A}" dt="2025-04-07T14:05:33.095" v="1373" actId="20577"/>
          <ac:spMkLst>
            <pc:docMk/>
            <pc:sldMk cId="3491408702" sldId="256"/>
            <ac:spMk id="107" creationId="{4D307B1E-AE48-24A7-3662-26851BB54A23}"/>
          </ac:spMkLst>
        </pc:spChg>
        <pc:spChg chg="mod">
          <ac:chgData name="Sunny Wang" userId="2aba6008-fb49-44b2-9539-3fc81c93da36" providerId="ADAL" clId="{92E4F047-0239-4E49-98CD-A48DB9B8F36A}" dt="2025-04-04T14:42:30.836" v="1129" actId="1076"/>
          <ac:spMkLst>
            <pc:docMk/>
            <pc:sldMk cId="3491408702" sldId="256"/>
            <ac:spMk id="114" creationId="{719D0F94-A707-3069-B444-A0E55C761971}"/>
          </ac:spMkLst>
        </pc:spChg>
        <pc:spChg chg="mod">
          <ac:chgData name="Sunny Wang" userId="2aba6008-fb49-44b2-9539-3fc81c93da36" providerId="ADAL" clId="{92E4F047-0239-4E49-98CD-A48DB9B8F36A}" dt="2025-04-07T17:54:23.936" v="1731" actId="20577"/>
          <ac:spMkLst>
            <pc:docMk/>
            <pc:sldMk cId="3491408702" sldId="256"/>
            <ac:spMk id="119" creationId="{DDEE2FBE-7A28-4A03-1A23-990EC9C30BD1}"/>
          </ac:spMkLst>
        </pc:spChg>
        <pc:spChg chg="mod">
          <ac:chgData name="Sunny Wang" userId="2aba6008-fb49-44b2-9539-3fc81c93da36" providerId="ADAL" clId="{92E4F047-0239-4E49-98CD-A48DB9B8F36A}" dt="2025-04-02T20:17:25.694" v="689"/>
          <ac:spMkLst>
            <pc:docMk/>
            <pc:sldMk cId="3491408702" sldId="256"/>
            <ac:spMk id="133" creationId="{AB1009E0-2EA1-054E-6F60-895745A78B6A}"/>
          </ac:spMkLst>
        </pc:spChg>
        <pc:spChg chg="mod">
          <ac:chgData name="Sunny Wang" userId="2aba6008-fb49-44b2-9539-3fc81c93da36" providerId="ADAL" clId="{92E4F047-0239-4E49-98CD-A48DB9B8F36A}" dt="2025-04-02T20:43:57.386" v="947" actId="403"/>
          <ac:spMkLst>
            <pc:docMk/>
            <pc:sldMk cId="3491408702" sldId="256"/>
            <ac:spMk id="134" creationId="{DAD0B3EB-2AF4-00F4-ECC6-7217354E5F81}"/>
          </ac:spMkLst>
        </pc:spChg>
        <pc:spChg chg="mod">
          <ac:chgData name="Sunny Wang" userId="2aba6008-fb49-44b2-9539-3fc81c93da36" providerId="ADAL" clId="{92E4F047-0239-4E49-98CD-A48DB9B8F36A}" dt="2025-04-02T20:17:25.694" v="689"/>
          <ac:spMkLst>
            <pc:docMk/>
            <pc:sldMk cId="3491408702" sldId="256"/>
            <ac:spMk id="139" creationId="{95B93F4B-7871-41D4-2294-4A62FB5F3EFD}"/>
          </ac:spMkLst>
        </pc:spChg>
        <pc:spChg chg="add mod">
          <ac:chgData name="Sunny Wang" userId="2aba6008-fb49-44b2-9539-3fc81c93da36" providerId="ADAL" clId="{92E4F047-0239-4E49-98CD-A48DB9B8F36A}" dt="2025-04-07T16:26:15.918" v="1588" actId="1076"/>
          <ac:spMkLst>
            <pc:docMk/>
            <pc:sldMk cId="3491408702" sldId="256"/>
            <ac:spMk id="146" creationId="{78BB39D7-4020-2EE6-73FF-5108C8E1B28C}"/>
          </ac:spMkLst>
        </pc:spChg>
        <pc:spChg chg="mod">
          <ac:chgData name="Sunny Wang" userId="2aba6008-fb49-44b2-9539-3fc81c93da36" providerId="ADAL" clId="{92E4F047-0239-4E49-98CD-A48DB9B8F36A}" dt="2025-04-02T20:43:57.386" v="947" actId="403"/>
          <ac:spMkLst>
            <pc:docMk/>
            <pc:sldMk cId="3491408702" sldId="256"/>
            <ac:spMk id="162" creationId="{0F53C9D3-A2F8-41FD-9CE3-9A12234EBDB5}"/>
          </ac:spMkLst>
        </pc:spChg>
        <pc:spChg chg="mod">
          <ac:chgData name="Sunny Wang" userId="2aba6008-fb49-44b2-9539-3fc81c93da36" providerId="ADAL" clId="{92E4F047-0239-4E49-98CD-A48DB9B8F36A}" dt="2025-04-02T20:17:25.694" v="689"/>
          <ac:spMkLst>
            <pc:docMk/>
            <pc:sldMk cId="3491408702" sldId="256"/>
            <ac:spMk id="166" creationId="{65941914-3AF4-6A2F-B0B2-38588F101FE5}"/>
          </ac:spMkLst>
        </pc:spChg>
        <pc:spChg chg="add mod">
          <ac:chgData name="Sunny Wang" userId="2aba6008-fb49-44b2-9539-3fc81c93da36" providerId="ADAL" clId="{92E4F047-0239-4E49-98CD-A48DB9B8F36A}" dt="2025-04-04T14:42:41.395" v="1132" actId="1076"/>
          <ac:spMkLst>
            <pc:docMk/>
            <pc:sldMk cId="3491408702" sldId="256"/>
            <ac:spMk id="173" creationId="{25A0018E-50A8-F385-5C2C-FBD2FEE62B6C}"/>
          </ac:spMkLst>
        </pc:spChg>
        <pc:spChg chg="mod">
          <ac:chgData name="Sunny Wang" userId="2aba6008-fb49-44b2-9539-3fc81c93da36" providerId="ADAL" clId="{92E4F047-0239-4E49-98CD-A48DB9B8F36A}" dt="2025-04-04T18:14:28.690" v="1276" actId="207"/>
          <ac:spMkLst>
            <pc:docMk/>
            <pc:sldMk cId="3491408702" sldId="256"/>
            <ac:spMk id="177" creationId="{54375F26-F6E3-953D-6E8D-A8D172E739E9}"/>
          </ac:spMkLst>
        </pc:spChg>
        <pc:spChg chg="mod">
          <ac:chgData name="Sunny Wang" userId="2aba6008-fb49-44b2-9539-3fc81c93da36" providerId="ADAL" clId="{92E4F047-0239-4E49-98CD-A48DB9B8F36A}" dt="2025-04-04T14:48:56.738" v="1224" actId="1076"/>
          <ac:spMkLst>
            <pc:docMk/>
            <pc:sldMk cId="3491408702" sldId="256"/>
            <ac:spMk id="208" creationId="{B65D7D2D-50CD-3E92-962C-67DB4748D677}"/>
          </ac:spMkLst>
        </pc:spChg>
        <pc:spChg chg="mod">
          <ac:chgData name="Sunny Wang" userId="2aba6008-fb49-44b2-9539-3fc81c93da36" providerId="ADAL" clId="{92E4F047-0239-4E49-98CD-A48DB9B8F36A}" dt="2025-04-04T14:48:47.480" v="1211" actId="20577"/>
          <ac:spMkLst>
            <pc:docMk/>
            <pc:sldMk cId="3491408702" sldId="256"/>
            <ac:spMk id="209" creationId="{99962801-2843-4552-EA77-05D57F238755}"/>
          </ac:spMkLst>
        </pc:spChg>
        <pc:spChg chg="mod">
          <ac:chgData name="Sunny Wang" userId="2aba6008-fb49-44b2-9539-3fc81c93da36" providerId="ADAL" clId="{92E4F047-0239-4E49-98CD-A48DB9B8F36A}" dt="2025-04-02T20:17:25.694" v="689"/>
          <ac:spMkLst>
            <pc:docMk/>
            <pc:sldMk cId="3491408702" sldId="256"/>
            <ac:spMk id="210" creationId="{64DD5824-7808-71A5-891C-516FC8A59228}"/>
          </ac:spMkLst>
        </pc:spChg>
        <pc:spChg chg="mod">
          <ac:chgData name="Sunny Wang" userId="2aba6008-fb49-44b2-9539-3fc81c93da36" providerId="ADAL" clId="{92E4F047-0239-4E49-98CD-A48DB9B8F36A}" dt="2025-04-02T20:38:30.130" v="847" actId="1076"/>
          <ac:spMkLst>
            <pc:docMk/>
            <pc:sldMk cId="3491408702" sldId="256"/>
            <ac:spMk id="221" creationId="{CC90E6AD-C903-ECE3-5E97-046A23DA2504}"/>
          </ac:spMkLst>
        </pc:spChg>
        <pc:spChg chg="mod">
          <ac:chgData name="Sunny Wang" userId="2aba6008-fb49-44b2-9539-3fc81c93da36" providerId="ADAL" clId="{92E4F047-0239-4E49-98CD-A48DB9B8F36A}" dt="2025-04-03T15:19:09.519" v="1093" actId="207"/>
          <ac:spMkLst>
            <pc:docMk/>
            <pc:sldMk cId="3491408702" sldId="256"/>
            <ac:spMk id="249" creationId="{1DC9EEAF-B7A5-B1E1-D7BB-DE28ACC28DD7}"/>
          </ac:spMkLst>
        </pc:spChg>
        <pc:spChg chg="mod">
          <ac:chgData name="Sunny Wang" userId="2aba6008-fb49-44b2-9539-3fc81c93da36" providerId="ADAL" clId="{92E4F047-0239-4E49-98CD-A48DB9B8F36A}" dt="2025-04-04T14:42:34.728" v="1130" actId="1076"/>
          <ac:spMkLst>
            <pc:docMk/>
            <pc:sldMk cId="3491408702" sldId="256"/>
            <ac:spMk id="251" creationId="{F6D552EA-32BD-B3B3-EC4D-9A3054518415}"/>
          </ac:spMkLst>
        </pc:spChg>
        <pc:grpChg chg="mod">
          <ac:chgData name="Sunny Wang" userId="2aba6008-fb49-44b2-9539-3fc81c93da36" providerId="ADAL" clId="{92E4F047-0239-4E49-98CD-A48DB9B8F36A}" dt="2025-04-07T16:26:11.627" v="1587" actId="1076"/>
          <ac:grpSpMkLst>
            <pc:docMk/>
            <pc:sldMk cId="3491408702" sldId="256"/>
            <ac:grpSpMk id="3" creationId="{281590B7-4AEC-C8BC-1FE2-6C1F98F3BF56}"/>
          </ac:grpSpMkLst>
        </pc:grpChg>
        <pc:grpChg chg="mod">
          <ac:chgData name="Sunny Wang" userId="2aba6008-fb49-44b2-9539-3fc81c93da36" providerId="ADAL" clId="{92E4F047-0239-4E49-98CD-A48DB9B8F36A}" dt="2025-04-02T20:46:42.617" v="968" actId="164"/>
          <ac:grpSpMkLst>
            <pc:docMk/>
            <pc:sldMk cId="3491408702" sldId="256"/>
            <ac:grpSpMk id="105" creationId="{52ED016B-6CC5-87C6-70E0-11B07EA284BA}"/>
          </ac:grpSpMkLst>
        </pc:grpChg>
        <pc:grpChg chg="add mod">
          <ac:chgData name="Sunny Wang" userId="2aba6008-fb49-44b2-9539-3fc81c93da36" providerId="ADAL" clId="{92E4F047-0239-4E49-98CD-A48DB9B8F36A}" dt="2025-04-07T17:54:03.327" v="1726" actId="1076"/>
          <ac:grpSpMkLst>
            <pc:docMk/>
            <pc:sldMk cId="3491408702" sldId="256"/>
            <ac:grpSpMk id="185" creationId="{B595BE38-3A29-26FE-E0AA-7D8A1915DEA5}"/>
          </ac:grpSpMkLst>
        </pc:grpChg>
        <pc:picChg chg="add mod">
          <ac:chgData name="Sunny Wang" userId="2aba6008-fb49-44b2-9539-3fc81c93da36" providerId="ADAL" clId="{92E4F047-0239-4E49-98CD-A48DB9B8F36A}" dt="2025-04-04T15:00:51.738" v="1242" actId="1076"/>
          <ac:picMkLst>
            <pc:docMk/>
            <pc:sldMk cId="3491408702" sldId="256"/>
            <ac:picMk id="17" creationId="{F5F9ACA4-B302-FF75-CDC7-78CBE4089E52}"/>
          </ac:picMkLst>
        </pc:picChg>
        <pc:picChg chg="add mod">
          <ac:chgData name="Sunny Wang" userId="2aba6008-fb49-44b2-9539-3fc81c93da36" providerId="ADAL" clId="{92E4F047-0239-4E49-98CD-A48DB9B8F36A}" dt="2025-04-04T15:00:48.490" v="1240" actId="1076"/>
          <ac:picMkLst>
            <pc:docMk/>
            <pc:sldMk cId="3491408702" sldId="256"/>
            <ac:picMk id="21" creationId="{26D5DD14-9FF8-DE1F-A127-6A6622F40333}"/>
          </ac:picMkLst>
        </pc:picChg>
        <pc:picChg chg="mod">
          <ac:chgData name="Sunny Wang" userId="2aba6008-fb49-44b2-9539-3fc81c93da36" providerId="ADAL" clId="{92E4F047-0239-4E49-98CD-A48DB9B8F36A}" dt="2025-04-07T17:48:47.782" v="1662" actId="1076"/>
          <ac:picMkLst>
            <pc:docMk/>
            <pc:sldMk cId="3491408702" sldId="256"/>
            <ac:picMk id="38" creationId="{9AFFC8DA-5D2D-6D64-ED43-D67E863E6F7D}"/>
          </ac:picMkLst>
        </pc:picChg>
        <pc:picChg chg="add mod">
          <ac:chgData name="Sunny Wang" userId="2aba6008-fb49-44b2-9539-3fc81c93da36" providerId="ADAL" clId="{92E4F047-0239-4E49-98CD-A48DB9B8F36A}" dt="2025-04-04T19:48:22.336" v="1359" actId="14100"/>
          <ac:picMkLst>
            <pc:docMk/>
            <pc:sldMk cId="3491408702" sldId="256"/>
            <ac:picMk id="154" creationId="{9FEDCEA1-3F29-E1B7-0836-2B3C302F6F1F}"/>
          </ac:picMkLst>
        </pc:picChg>
        <pc:picChg chg="mod">
          <ac:chgData name="Sunny Wang" userId="2aba6008-fb49-44b2-9539-3fc81c93da36" providerId="ADAL" clId="{92E4F047-0239-4E49-98CD-A48DB9B8F36A}" dt="2025-04-07T17:48:41.239" v="1661" actId="1076"/>
          <ac:picMkLst>
            <pc:docMk/>
            <pc:sldMk cId="3491408702" sldId="256"/>
            <ac:picMk id="1028" creationId="{8C21333A-6A05-AE52-7F7F-2CE991C106ED}"/>
          </ac:picMkLst>
        </pc:picChg>
        <pc:picChg chg="mod">
          <ac:chgData name="Sunny Wang" userId="2aba6008-fb49-44b2-9539-3fc81c93da36" providerId="ADAL" clId="{92E4F047-0239-4E49-98CD-A48DB9B8F36A}" dt="2025-04-07T17:48:08.782" v="1633" actId="1076"/>
          <ac:picMkLst>
            <pc:docMk/>
            <pc:sldMk cId="3491408702" sldId="256"/>
            <ac:picMk id="1032" creationId="{DEC355AC-6E4F-42FA-AD11-386294964F70}"/>
          </ac:picMkLst>
        </pc:picChg>
        <pc:cxnChg chg="mod">
          <ac:chgData name="Sunny Wang" userId="2aba6008-fb49-44b2-9539-3fc81c93da36" providerId="ADAL" clId="{92E4F047-0239-4E49-98CD-A48DB9B8F36A}" dt="2025-04-02T20:51:17.538" v="1063" actId="14100"/>
          <ac:cxnSpMkLst>
            <pc:docMk/>
            <pc:sldMk cId="3491408702" sldId="256"/>
            <ac:cxnSpMk id="29" creationId="{EB817192-81BF-6663-1034-20344C4F08BE}"/>
          </ac:cxnSpMkLst>
        </pc:cxnChg>
        <pc:cxnChg chg="mod">
          <ac:chgData name="Sunny Wang" userId="2aba6008-fb49-44b2-9539-3fc81c93da36" providerId="ADAL" clId="{92E4F047-0239-4E49-98CD-A48DB9B8F36A}" dt="2025-04-02T20:46:42.617" v="968" actId="164"/>
          <ac:cxnSpMkLst>
            <pc:docMk/>
            <pc:sldMk cId="3491408702" sldId="256"/>
            <ac:cxnSpMk id="30" creationId="{30D7CE89-A83B-B3F7-4FAE-5F35E0093992}"/>
          </ac:cxnSpMkLst>
        </pc:cxnChg>
      </pc:sldChg>
      <pc:sldMasterChg chg="modSp modSldLayout">
        <pc:chgData name="Sunny Wang" userId="2aba6008-fb49-44b2-9539-3fc81c93da36" providerId="ADAL" clId="{92E4F047-0239-4E49-98CD-A48DB9B8F36A}" dt="2025-04-02T20:17:25.694" v="689"/>
        <pc:sldMasterMkLst>
          <pc:docMk/>
          <pc:sldMasterMk cId="1189121068" sldId="2147483672"/>
        </pc:sldMasterMkLst>
        <pc:spChg chg="mod">
          <ac:chgData name="Sunny Wang" userId="2aba6008-fb49-44b2-9539-3fc81c93da36" providerId="ADAL" clId="{92E4F047-0239-4E49-98CD-A48DB9B8F36A}" dt="2025-04-02T20:17:25.694" v="689"/>
          <ac:spMkLst>
            <pc:docMk/>
            <pc:sldMasterMk cId="1189121068" sldId="2147483672"/>
            <ac:spMk id="2" creationId="{00000000-0000-0000-0000-000000000000}"/>
          </ac:spMkLst>
        </pc:spChg>
        <pc:spChg chg="mod">
          <ac:chgData name="Sunny Wang" userId="2aba6008-fb49-44b2-9539-3fc81c93da36" providerId="ADAL" clId="{92E4F047-0239-4E49-98CD-A48DB9B8F36A}" dt="2025-04-02T20:17:25.694" v="689"/>
          <ac:spMkLst>
            <pc:docMk/>
            <pc:sldMasterMk cId="1189121068" sldId="2147483672"/>
            <ac:spMk id="3" creationId="{00000000-0000-0000-0000-000000000000}"/>
          </ac:spMkLst>
        </pc:spChg>
        <pc:spChg chg="mod">
          <ac:chgData name="Sunny Wang" userId="2aba6008-fb49-44b2-9539-3fc81c93da36" providerId="ADAL" clId="{92E4F047-0239-4E49-98CD-A48DB9B8F36A}" dt="2025-04-02T20:17:25.694" v="689"/>
          <ac:spMkLst>
            <pc:docMk/>
            <pc:sldMasterMk cId="1189121068" sldId="2147483672"/>
            <ac:spMk id="4" creationId="{00000000-0000-0000-0000-000000000000}"/>
          </ac:spMkLst>
        </pc:spChg>
        <pc:spChg chg="mod">
          <ac:chgData name="Sunny Wang" userId="2aba6008-fb49-44b2-9539-3fc81c93da36" providerId="ADAL" clId="{92E4F047-0239-4E49-98CD-A48DB9B8F36A}" dt="2025-04-02T20:17:25.694" v="689"/>
          <ac:spMkLst>
            <pc:docMk/>
            <pc:sldMasterMk cId="1189121068" sldId="2147483672"/>
            <ac:spMk id="5" creationId="{00000000-0000-0000-0000-000000000000}"/>
          </ac:spMkLst>
        </pc:spChg>
        <pc:spChg chg="mod">
          <ac:chgData name="Sunny Wang" userId="2aba6008-fb49-44b2-9539-3fc81c93da36" providerId="ADAL" clId="{92E4F047-0239-4E49-98CD-A48DB9B8F36A}" dt="2025-04-02T20:17:25.694" v="689"/>
          <ac:spMkLst>
            <pc:docMk/>
            <pc:sldMasterMk cId="1189121068" sldId="2147483672"/>
            <ac:spMk id="6" creationId="{00000000-0000-0000-0000-000000000000}"/>
          </ac:spMkLst>
        </pc:spChg>
        <pc:sldLayoutChg chg="modSp">
          <pc:chgData name="Sunny Wang" userId="2aba6008-fb49-44b2-9539-3fc81c93da36" providerId="ADAL" clId="{92E4F047-0239-4E49-98CD-A48DB9B8F36A}" dt="2025-04-02T20:17:25.694" v="689"/>
          <pc:sldLayoutMkLst>
            <pc:docMk/>
            <pc:sldMasterMk cId="1189121068" sldId="2147483672"/>
            <pc:sldLayoutMk cId="2507100611" sldId="2147483673"/>
          </pc:sldLayoutMkLst>
          <pc:spChg chg="mod">
            <ac:chgData name="Sunny Wang" userId="2aba6008-fb49-44b2-9539-3fc81c93da36" providerId="ADAL" clId="{92E4F047-0239-4E49-98CD-A48DB9B8F36A}" dt="2025-04-02T20:17:25.694" v="689"/>
            <ac:spMkLst>
              <pc:docMk/>
              <pc:sldMasterMk cId="1189121068" sldId="2147483672"/>
              <pc:sldLayoutMk cId="2507100611" sldId="2147483673"/>
              <ac:spMk id="2" creationId="{00000000-0000-0000-0000-000000000000}"/>
            </ac:spMkLst>
          </pc:spChg>
          <pc:spChg chg="mod">
            <ac:chgData name="Sunny Wang" userId="2aba6008-fb49-44b2-9539-3fc81c93da36" providerId="ADAL" clId="{92E4F047-0239-4E49-98CD-A48DB9B8F36A}" dt="2025-04-02T20:17:25.694" v="689"/>
            <ac:spMkLst>
              <pc:docMk/>
              <pc:sldMasterMk cId="1189121068" sldId="2147483672"/>
              <pc:sldLayoutMk cId="2507100611" sldId="2147483673"/>
              <ac:spMk id="3" creationId="{00000000-0000-0000-0000-000000000000}"/>
            </ac:spMkLst>
          </pc:spChg>
        </pc:sldLayoutChg>
        <pc:sldLayoutChg chg="modSp">
          <pc:chgData name="Sunny Wang" userId="2aba6008-fb49-44b2-9539-3fc81c93da36" providerId="ADAL" clId="{92E4F047-0239-4E49-98CD-A48DB9B8F36A}" dt="2025-04-02T20:17:25.694" v="689"/>
          <pc:sldLayoutMkLst>
            <pc:docMk/>
            <pc:sldMasterMk cId="1189121068" sldId="2147483672"/>
            <pc:sldLayoutMk cId="1378589536" sldId="2147483675"/>
          </pc:sldLayoutMkLst>
          <pc:spChg chg="mod">
            <ac:chgData name="Sunny Wang" userId="2aba6008-fb49-44b2-9539-3fc81c93da36" providerId="ADAL" clId="{92E4F047-0239-4E49-98CD-A48DB9B8F36A}" dt="2025-04-02T20:17:25.694" v="689"/>
            <ac:spMkLst>
              <pc:docMk/>
              <pc:sldMasterMk cId="1189121068" sldId="2147483672"/>
              <pc:sldLayoutMk cId="1378589536" sldId="2147483675"/>
              <ac:spMk id="2" creationId="{00000000-0000-0000-0000-000000000000}"/>
            </ac:spMkLst>
          </pc:spChg>
          <pc:spChg chg="mod">
            <ac:chgData name="Sunny Wang" userId="2aba6008-fb49-44b2-9539-3fc81c93da36" providerId="ADAL" clId="{92E4F047-0239-4E49-98CD-A48DB9B8F36A}" dt="2025-04-02T20:17:25.694" v="689"/>
            <ac:spMkLst>
              <pc:docMk/>
              <pc:sldMasterMk cId="1189121068" sldId="2147483672"/>
              <pc:sldLayoutMk cId="1378589536" sldId="2147483675"/>
              <ac:spMk id="3" creationId="{00000000-0000-0000-0000-000000000000}"/>
            </ac:spMkLst>
          </pc:spChg>
        </pc:sldLayoutChg>
        <pc:sldLayoutChg chg="modSp">
          <pc:chgData name="Sunny Wang" userId="2aba6008-fb49-44b2-9539-3fc81c93da36" providerId="ADAL" clId="{92E4F047-0239-4E49-98CD-A48DB9B8F36A}" dt="2025-04-02T20:17:25.694" v="689"/>
          <pc:sldLayoutMkLst>
            <pc:docMk/>
            <pc:sldMasterMk cId="1189121068" sldId="2147483672"/>
            <pc:sldLayoutMk cId="2089090708" sldId="2147483676"/>
          </pc:sldLayoutMkLst>
          <pc:spChg chg="mod">
            <ac:chgData name="Sunny Wang" userId="2aba6008-fb49-44b2-9539-3fc81c93da36" providerId="ADAL" clId="{92E4F047-0239-4E49-98CD-A48DB9B8F36A}" dt="2025-04-02T20:17:25.694" v="689"/>
            <ac:spMkLst>
              <pc:docMk/>
              <pc:sldMasterMk cId="1189121068" sldId="2147483672"/>
              <pc:sldLayoutMk cId="2089090708" sldId="2147483676"/>
              <ac:spMk id="3" creationId="{00000000-0000-0000-0000-000000000000}"/>
            </ac:spMkLst>
          </pc:spChg>
          <pc:spChg chg="mod">
            <ac:chgData name="Sunny Wang" userId="2aba6008-fb49-44b2-9539-3fc81c93da36" providerId="ADAL" clId="{92E4F047-0239-4E49-98CD-A48DB9B8F36A}" dt="2025-04-02T20:17:25.694" v="689"/>
            <ac:spMkLst>
              <pc:docMk/>
              <pc:sldMasterMk cId="1189121068" sldId="2147483672"/>
              <pc:sldLayoutMk cId="2089090708" sldId="2147483676"/>
              <ac:spMk id="4" creationId="{00000000-0000-0000-0000-000000000000}"/>
            </ac:spMkLst>
          </pc:spChg>
        </pc:sldLayoutChg>
        <pc:sldLayoutChg chg="modSp">
          <pc:chgData name="Sunny Wang" userId="2aba6008-fb49-44b2-9539-3fc81c93da36" providerId="ADAL" clId="{92E4F047-0239-4E49-98CD-A48DB9B8F36A}" dt="2025-04-02T20:17:25.694" v="689"/>
          <pc:sldLayoutMkLst>
            <pc:docMk/>
            <pc:sldMasterMk cId="1189121068" sldId="2147483672"/>
            <pc:sldLayoutMk cId="629131511" sldId="2147483677"/>
          </pc:sldLayoutMkLst>
          <pc:spChg chg="mod">
            <ac:chgData name="Sunny Wang" userId="2aba6008-fb49-44b2-9539-3fc81c93da36" providerId="ADAL" clId="{92E4F047-0239-4E49-98CD-A48DB9B8F36A}" dt="2025-04-02T20:17:25.694" v="689"/>
            <ac:spMkLst>
              <pc:docMk/>
              <pc:sldMasterMk cId="1189121068" sldId="2147483672"/>
              <pc:sldLayoutMk cId="629131511" sldId="2147483677"/>
              <ac:spMk id="2" creationId="{00000000-0000-0000-0000-000000000000}"/>
            </ac:spMkLst>
          </pc:spChg>
          <pc:spChg chg="mod">
            <ac:chgData name="Sunny Wang" userId="2aba6008-fb49-44b2-9539-3fc81c93da36" providerId="ADAL" clId="{92E4F047-0239-4E49-98CD-A48DB9B8F36A}" dt="2025-04-02T20:17:25.694" v="689"/>
            <ac:spMkLst>
              <pc:docMk/>
              <pc:sldMasterMk cId="1189121068" sldId="2147483672"/>
              <pc:sldLayoutMk cId="629131511" sldId="2147483677"/>
              <ac:spMk id="3" creationId="{00000000-0000-0000-0000-000000000000}"/>
            </ac:spMkLst>
          </pc:spChg>
          <pc:spChg chg="mod">
            <ac:chgData name="Sunny Wang" userId="2aba6008-fb49-44b2-9539-3fc81c93da36" providerId="ADAL" clId="{92E4F047-0239-4E49-98CD-A48DB9B8F36A}" dt="2025-04-02T20:17:25.694" v="689"/>
            <ac:spMkLst>
              <pc:docMk/>
              <pc:sldMasterMk cId="1189121068" sldId="2147483672"/>
              <pc:sldLayoutMk cId="629131511" sldId="2147483677"/>
              <ac:spMk id="4" creationId="{00000000-0000-0000-0000-000000000000}"/>
            </ac:spMkLst>
          </pc:spChg>
          <pc:spChg chg="mod">
            <ac:chgData name="Sunny Wang" userId="2aba6008-fb49-44b2-9539-3fc81c93da36" providerId="ADAL" clId="{92E4F047-0239-4E49-98CD-A48DB9B8F36A}" dt="2025-04-02T20:17:25.694" v="689"/>
            <ac:spMkLst>
              <pc:docMk/>
              <pc:sldMasterMk cId="1189121068" sldId="2147483672"/>
              <pc:sldLayoutMk cId="629131511" sldId="2147483677"/>
              <ac:spMk id="5" creationId="{00000000-0000-0000-0000-000000000000}"/>
            </ac:spMkLst>
          </pc:spChg>
          <pc:spChg chg="mod">
            <ac:chgData name="Sunny Wang" userId="2aba6008-fb49-44b2-9539-3fc81c93da36" providerId="ADAL" clId="{92E4F047-0239-4E49-98CD-A48DB9B8F36A}" dt="2025-04-02T20:17:25.694" v="689"/>
            <ac:spMkLst>
              <pc:docMk/>
              <pc:sldMasterMk cId="1189121068" sldId="2147483672"/>
              <pc:sldLayoutMk cId="629131511" sldId="2147483677"/>
              <ac:spMk id="6" creationId="{00000000-0000-0000-0000-000000000000}"/>
            </ac:spMkLst>
          </pc:spChg>
        </pc:sldLayoutChg>
        <pc:sldLayoutChg chg="modSp">
          <pc:chgData name="Sunny Wang" userId="2aba6008-fb49-44b2-9539-3fc81c93da36" providerId="ADAL" clId="{92E4F047-0239-4E49-98CD-A48DB9B8F36A}" dt="2025-04-02T20:17:25.694" v="689"/>
          <pc:sldLayoutMkLst>
            <pc:docMk/>
            <pc:sldMasterMk cId="1189121068" sldId="2147483672"/>
            <pc:sldLayoutMk cId="3948988395" sldId="2147483680"/>
          </pc:sldLayoutMkLst>
          <pc:spChg chg="mod">
            <ac:chgData name="Sunny Wang" userId="2aba6008-fb49-44b2-9539-3fc81c93da36" providerId="ADAL" clId="{92E4F047-0239-4E49-98CD-A48DB9B8F36A}" dt="2025-04-02T20:17:25.694" v="689"/>
            <ac:spMkLst>
              <pc:docMk/>
              <pc:sldMasterMk cId="1189121068" sldId="2147483672"/>
              <pc:sldLayoutMk cId="3948988395" sldId="2147483680"/>
              <ac:spMk id="2" creationId="{00000000-0000-0000-0000-000000000000}"/>
            </ac:spMkLst>
          </pc:spChg>
          <pc:spChg chg="mod">
            <ac:chgData name="Sunny Wang" userId="2aba6008-fb49-44b2-9539-3fc81c93da36" providerId="ADAL" clId="{92E4F047-0239-4E49-98CD-A48DB9B8F36A}" dt="2025-04-02T20:17:25.694" v="689"/>
            <ac:spMkLst>
              <pc:docMk/>
              <pc:sldMasterMk cId="1189121068" sldId="2147483672"/>
              <pc:sldLayoutMk cId="3948988395" sldId="2147483680"/>
              <ac:spMk id="3" creationId="{00000000-0000-0000-0000-000000000000}"/>
            </ac:spMkLst>
          </pc:spChg>
          <pc:spChg chg="mod">
            <ac:chgData name="Sunny Wang" userId="2aba6008-fb49-44b2-9539-3fc81c93da36" providerId="ADAL" clId="{92E4F047-0239-4E49-98CD-A48DB9B8F36A}" dt="2025-04-02T20:17:25.694" v="689"/>
            <ac:spMkLst>
              <pc:docMk/>
              <pc:sldMasterMk cId="1189121068" sldId="2147483672"/>
              <pc:sldLayoutMk cId="3948988395" sldId="2147483680"/>
              <ac:spMk id="4" creationId="{00000000-0000-0000-0000-000000000000}"/>
            </ac:spMkLst>
          </pc:spChg>
        </pc:sldLayoutChg>
        <pc:sldLayoutChg chg="modSp">
          <pc:chgData name="Sunny Wang" userId="2aba6008-fb49-44b2-9539-3fc81c93da36" providerId="ADAL" clId="{92E4F047-0239-4E49-98CD-A48DB9B8F36A}" dt="2025-04-02T20:17:25.694" v="689"/>
          <pc:sldLayoutMkLst>
            <pc:docMk/>
            <pc:sldMasterMk cId="1189121068" sldId="2147483672"/>
            <pc:sldLayoutMk cId="4089566396" sldId="2147483681"/>
          </pc:sldLayoutMkLst>
          <pc:spChg chg="mod">
            <ac:chgData name="Sunny Wang" userId="2aba6008-fb49-44b2-9539-3fc81c93da36" providerId="ADAL" clId="{92E4F047-0239-4E49-98CD-A48DB9B8F36A}" dt="2025-04-02T20:17:25.694" v="689"/>
            <ac:spMkLst>
              <pc:docMk/>
              <pc:sldMasterMk cId="1189121068" sldId="2147483672"/>
              <pc:sldLayoutMk cId="4089566396" sldId="2147483681"/>
              <ac:spMk id="2" creationId="{00000000-0000-0000-0000-000000000000}"/>
            </ac:spMkLst>
          </pc:spChg>
          <pc:spChg chg="mod">
            <ac:chgData name="Sunny Wang" userId="2aba6008-fb49-44b2-9539-3fc81c93da36" providerId="ADAL" clId="{92E4F047-0239-4E49-98CD-A48DB9B8F36A}" dt="2025-04-02T20:17:25.694" v="689"/>
            <ac:spMkLst>
              <pc:docMk/>
              <pc:sldMasterMk cId="1189121068" sldId="2147483672"/>
              <pc:sldLayoutMk cId="4089566396" sldId="2147483681"/>
              <ac:spMk id="3" creationId="{00000000-0000-0000-0000-000000000000}"/>
            </ac:spMkLst>
          </pc:spChg>
          <pc:spChg chg="mod">
            <ac:chgData name="Sunny Wang" userId="2aba6008-fb49-44b2-9539-3fc81c93da36" providerId="ADAL" clId="{92E4F047-0239-4E49-98CD-A48DB9B8F36A}" dt="2025-04-02T20:17:25.694" v="689"/>
            <ac:spMkLst>
              <pc:docMk/>
              <pc:sldMasterMk cId="1189121068" sldId="2147483672"/>
              <pc:sldLayoutMk cId="4089566396" sldId="2147483681"/>
              <ac:spMk id="4" creationId="{00000000-0000-0000-0000-000000000000}"/>
            </ac:spMkLst>
          </pc:spChg>
        </pc:sldLayoutChg>
        <pc:sldLayoutChg chg="modSp">
          <pc:chgData name="Sunny Wang" userId="2aba6008-fb49-44b2-9539-3fc81c93da36" providerId="ADAL" clId="{92E4F047-0239-4E49-98CD-A48DB9B8F36A}" dt="2025-04-02T20:17:25.694" v="689"/>
          <pc:sldLayoutMkLst>
            <pc:docMk/>
            <pc:sldMasterMk cId="1189121068" sldId="2147483672"/>
            <pc:sldLayoutMk cId="3423103018" sldId="2147483683"/>
          </pc:sldLayoutMkLst>
          <pc:spChg chg="mod">
            <ac:chgData name="Sunny Wang" userId="2aba6008-fb49-44b2-9539-3fc81c93da36" providerId="ADAL" clId="{92E4F047-0239-4E49-98CD-A48DB9B8F36A}" dt="2025-04-02T20:17:25.694" v="689"/>
            <ac:spMkLst>
              <pc:docMk/>
              <pc:sldMasterMk cId="1189121068" sldId="2147483672"/>
              <pc:sldLayoutMk cId="3423103018" sldId="2147483683"/>
              <ac:spMk id="2" creationId="{00000000-0000-0000-0000-000000000000}"/>
            </ac:spMkLst>
          </pc:spChg>
          <pc:spChg chg="mod">
            <ac:chgData name="Sunny Wang" userId="2aba6008-fb49-44b2-9539-3fc81c93da36" providerId="ADAL" clId="{92E4F047-0239-4E49-98CD-A48DB9B8F36A}" dt="2025-04-02T20:17:25.694" v="689"/>
            <ac:spMkLst>
              <pc:docMk/>
              <pc:sldMasterMk cId="1189121068" sldId="2147483672"/>
              <pc:sldLayoutMk cId="3423103018" sldId="2147483683"/>
              <ac:spMk id="3" creationId="{00000000-0000-0000-0000-000000000000}"/>
            </ac:spMkLst>
          </pc:spChg>
        </pc:sldLayoutChg>
      </pc:sldMasterChg>
    </pc:docChg>
  </pc:docChgLst>
  <pc:docChgLst>
    <pc:chgData name="Sunny Wang" userId="2aba6008-fb49-44b2-9539-3fc81c93da36" providerId="ADAL" clId="{43734E9C-C152-1F4F-980D-8D02A0CFB726}"/>
    <pc:docChg chg="undo custSel modSld">
      <pc:chgData name="Sunny Wang" userId="2aba6008-fb49-44b2-9539-3fc81c93da36" providerId="ADAL" clId="{43734E9C-C152-1F4F-980D-8D02A0CFB726}" dt="2025-04-10T20:40:32.324" v="8546" actId="20578"/>
      <pc:docMkLst>
        <pc:docMk/>
      </pc:docMkLst>
      <pc:sldChg chg="addSp delSp modSp mod">
        <pc:chgData name="Sunny Wang" userId="2aba6008-fb49-44b2-9539-3fc81c93da36" providerId="ADAL" clId="{43734E9C-C152-1F4F-980D-8D02A0CFB726}" dt="2025-04-10T20:40:32.324" v="8546" actId="20578"/>
        <pc:sldMkLst>
          <pc:docMk/>
          <pc:sldMk cId="3491408702" sldId="256"/>
        </pc:sldMkLst>
        <pc:spChg chg="add mod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2" creationId="{DCC13812-8F53-82D3-DCAB-A4DBD44943E2}"/>
          </ac:spMkLst>
        </pc:spChg>
        <pc:spChg chg="add del mod">
          <ac:chgData name="Sunny Wang" userId="2aba6008-fb49-44b2-9539-3fc81c93da36" providerId="ADAL" clId="{43734E9C-C152-1F4F-980D-8D02A0CFB726}" dt="2025-04-10T20:40:20.856" v="8545"/>
          <ac:spMkLst>
            <pc:docMk/>
            <pc:sldMk cId="3491408702" sldId="256"/>
            <ac:spMk id="4" creationId="{E7BC0980-095B-0343-BB40-BE426BFC2BEF}"/>
          </ac:spMkLst>
        </pc:spChg>
        <pc:spChg chg="add del mod">
          <ac:chgData name="Sunny Wang" userId="2aba6008-fb49-44b2-9539-3fc81c93da36" providerId="ADAL" clId="{43734E9C-C152-1F4F-980D-8D02A0CFB726}" dt="2025-04-06T03:43:32.521" v="8343"/>
          <ac:spMkLst>
            <pc:docMk/>
            <pc:sldMk cId="3491408702" sldId="256"/>
            <ac:spMk id="4" creationId="{F11488EB-7AAF-039A-77BF-D3FFBA3F6968}"/>
          </ac:spMkLst>
        </pc:spChg>
        <pc:spChg chg="add mod">
          <ac:chgData name="Sunny Wang" userId="2aba6008-fb49-44b2-9539-3fc81c93da36" providerId="ADAL" clId="{43734E9C-C152-1F4F-980D-8D02A0CFB726}" dt="2025-04-03T15:12:13.764" v="7721" actId="1076"/>
          <ac:spMkLst>
            <pc:docMk/>
            <pc:sldMk cId="3491408702" sldId="256"/>
            <ac:spMk id="6" creationId="{FBF79846-7920-B6B2-410C-248ED11C8F55}"/>
          </ac:spMkLst>
        </pc:spChg>
        <pc:spChg chg="add mod">
          <ac:chgData name="Sunny Wang" userId="2aba6008-fb49-44b2-9539-3fc81c93da36" providerId="ADAL" clId="{43734E9C-C152-1F4F-980D-8D02A0CFB726}" dt="2025-04-03T16:07:33.999" v="7925" actId="1076"/>
          <ac:spMkLst>
            <pc:docMk/>
            <pc:sldMk cId="3491408702" sldId="256"/>
            <ac:spMk id="7" creationId="{791CFBC7-6638-8CE4-1873-AC15E91EF974}"/>
          </ac:spMkLst>
        </pc:spChg>
        <pc:spChg chg="mod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10" creationId="{B01DDA72-678A-8310-888D-E31E6424B81D}"/>
          </ac:spMkLst>
        </pc:spChg>
        <pc:spChg chg="mod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11" creationId="{5AACBA0E-417A-8CF6-24D3-F5C7E48B09A6}"/>
          </ac:spMkLst>
        </pc:spChg>
        <pc:spChg chg="add mod">
          <ac:chgData name="Sunny Wang" userId="2aba6008-fb49-44b2-9539-3fc81c93da36" providerId="ADAL" clId="{43734E9C-C152-1F4F-980D-8D02A0CFB726}" dt="2025-04-03T16:12:18.539" v="7997" actId="20577"/>
          <ac:spMkLst>
            <pc:docMk/>
            <pc:sldMk cId="3491408702" sldId="256"/>
            <ac:spMk id="16" creationId="{C4547E74-57BC-741D-DBE4-46DA89B156FF}"/>
          </ac:spMkLst>
        </pc:spChg>
        <pc:spChg chg="add mod">
          <ac:chgData name="Sunny Wang" userId="2aba6008-fb49-44b2-9539-3fc81c93da36" providerId="ADAL" clId="{43734E9C-C152-1F4F-980D-8D02A0CFB726}" dt="2025-04-07T03:41:14.419" v="8517" actId="20577"/>
          <ac:spMkLst>
            <pc:docMk/>
            <pc:sldMk cId="3491408702" sldId="256"/>
            <ac:spMk id="18" creationId="{DA970D56-1416-9A3B-8C15-5C487874C92B}"/>
          </ac:spMkLst>
        </pc:spChg>
        <pc:spChg chg="add mod">
          <ac:chgData name="Sunny Wang" userId="2aba6008-fb49-44b2-9539-3fc81c93da36" providerId="ADAL" clId="{43734E9C-C152-1F4F-980D-8D02A0CFB726}" dt="2025-04-03T03:14:06.147" v="7295" actId="1076"/>
          <ac:spMkLst>
            <pc:docMk/>
            <pc:sldMk cId="3491408702" sldId="256"/>
            <ac:spMk id="19" creationId="{164D475A-A200-C162-5E84-CDF5645788BC}"/>
          </ac:spMkLst>
        </pc:spChg>
        <pc:spChg chg="add mod">
          <ac:chgData name="Sunny Wang" userId="2aba6008-fb49-44b2-9539-3fc81c93da36" providerId="ADAL" clId="{43734E9C-C152-1F4F-980D-8D02A0CFB726}" dt="2025-04-03T15:16:33.057" v="7829" actId="20577"/>
          <ac:spMkLst>
            <pc:docMk/>
            <pc:sldMk cId="3491408702" sldId="256"/>
            <ac:spMk id="22" creationId="{526E029D-DEE1-B684-64E4-87212F836359}"/>
          </ac:spMkLst>
        </pc:spChg>
        <pc:spChg chg="add mod">
          <ac:chgData name="Sunny Wang" userId="2aba6008-fb49-44b2-9539-3fc81c93da36" providerId="ADAL" clId="{43734E9C-C152-1F4F-980D-8D02A0CFB726}" dt="2025-04-03T15:10:12.008" v="7700" actId="1035"/>
          <ac:spMkLst>
            <pc:docMk/>
            <pc:sldMk cId="3491408702" sldId="256"/>
            <ac:spMk id="26" creationId="{76390390-1989-B5EC-914E-612131E2FB5D}"/>
          </ac:spMkLst>
        </pc:spChg>
        <pc:spChg chg="add mod">
          <ac:chgData name="Sunny Wang" userId="2aba6008-fb49-44b2-9539-3fc81c93da36" providerId="ADAL" clId="{43734E9C-C152-1F4F-980D-8D02A0CFB726}" dt="2025-04-03T15:10:21.187" v="7707" actId="14100"/>
          <ac:spMkLst>
            <pc:docMk/>
            <pc:sldMk cId="3491408702" sldId="256"/>
            <ac:spMk id="27" creationId="{7517259C-E690-E71F-1A46-F2F5B89A8CB6}"/>
          </ac:spMkLst>
        </pc:spChg>
        <pc:spChg chg="add mod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28" creationId="{D0F1A7A4-99A8-D559-227B-E08CC8F6D292}"/>
          </ac:spMkLst>
        </pc:spChg>
        <pc:spChg chg="add mod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31" creationId="{733C64BE-7F7B-88D7-39AA-61B771AADC85}"/>
          </ac:spMkLst>
        </pc:spChg>
        <pc:spChg chg="add mod topLvl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33" creationId="{6B7D3534-E30F-34A8-7D68-44DC5173B827}"/>
          </ac:spMkLst>
        </pc:spChg>
        <pc:spChg chg="add mod topLvl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34" creationId="{97E71FF9-37EA-5630-BEE3-00D3C757E048}"/>
          </ac:spMkLst>
        </pc:spChg>
        <pc:spChg chg="add mod topLvl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35" creationId="{44B7BF5E-6F78-7249-071B-D90706D72170}"/>
          </ac:spMkLst>
        </pc:spChg>
        <pc:spChg chg="add mod topLvl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36" creationId="{ABD7A6FB-CA9F-3BBF-8A6A-250433DF5C2C}"/>
          </ac:spMkLst>
        </pc:spChg>
        <pc:spChg chg="add mod topLvl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37" creationId="{4F02B562-7C02-141E-3C07-42788A0B3476}"/>
          </ac:spMkLst>
        </pc:spChg>
        <pc:spChg chg="add mod topLvl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42" creationId="{A453D4B0-485F-6817-90A7-8DBE0093B875}"/>
          </ac:spMkLst>
        </pc:spChg>
        <pc:spChg chg="add mod topLvl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43" creationId="{3EA6842A-4E03-A73D-4693-89A0B78370DF}"/>
          </ac:spMkLst>
        </pc:spChg>
        <pc:spChg chg="add mod topLvl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44" creationId="{76FA3259-B5F3-B8EE-9C88-D292130D4525}"/>
          </ac:spMkLst>
        </pc:spChg>
        <pc:spChg chg="add mod topLvl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45" creationId="{8660E188-551F-A9D3-D426-8E0FEB6C92A7}"/>
          </ac:spMkLst>
        </pc:spChg>
        <pc:spChg chg="mod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51" creationId="{A909CEF3-5126-A7E8-B73D-2A8DFC68F18F}"/>
          </ac:spMkLst>
        </pc:spChg>
        <pc:spChg chg="mod topLvl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54" creationId="{02E28B5C-9753-2A28-3A46-12DD3030071E}"/>
          </ac:spMkLst>
        </pc:spChg>
        <pc:spChg chg="mod topLvl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56" creationId="{362A8796-38A7-3B1A-5C93-D9D001EF0C5D}"/>
          </ac:spMkLst>
        </pc:spChg>
        <pc:spChg chg="mod topLvl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57" creationId="{D76EFA9A-E666-7726-7C42-B97A6ADAA064}"/>
          </ac:spMkLst>
        </pc:spChg>
        <pc:spChg chg="mod topLvl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58" creationId="{25A85D7B-20DD-07BF-2BBA-17A5CD7F955C}"/>
          </ac:spMkLst>
        </pc:spChg>
        <pc:spChg chg="mod topLvl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59" creationId="{B750DE41-1AAC-4A7F-379E-8592CFEB8E81}"/>
          </ac:spMkLst>
        </pc:spChg>
        <pc:spChg chg="mod topLvl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61" creationId="{395EC77D-0CF9-CB32-386C-FA58166B4F7C}"/>
          </ac:spMkLst>
        </pc:spChg>
        <pc:spChg chg="mod topLvl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63" creationId="{E23F83E9-5DA6-74DA-F5AB-F5ED498BB08D}"/>
          </ac:spMkLst>
        </pc:spChg>
        <pc:spChg chg="mod topLvl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65" creationId="{03D6B4F0-3AF8-D10A-927F-0A56205687AF}"/>
          </ac:spMkLst>
        </pc:spChg>
        <pc:spChg chg="mod topLvl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66" creationId="{B50A7165-CEAD-892F-0982-ED781BDEFE14}"/>
          </ac:spMkLst>
        </pc:spChg>
        <pc:spChg chg="mod topLvl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67" creationId="{B4A76243-9793-5622-504A-F43D472E02AF}"/>
          </ac:spMkLst>
        </pc:spChg>
        <pc:spChg chg="add mod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74" creationId="{7722D370-4240-D6D9-9AE0-C2DEA178B941}"/>
          </ac:spMkLst>
        </pc:spChg>
        <pc:spChg chg="add mod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75" creationId="{C8A45E75-1954-010B-39FE-C61D25461FEA}"/>
          </ac:spMkLst>
        </pc:spChg>
        <pc:spChg chg="add mod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76" creationId="{8F91FC2F-92D3-1BC1-1B6E-A298EEE02D4B}"/>
          </ac:spMkLst>
        </pc:spChg>
        <pc:spChg chg="add mod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78" creationId="{9F4A9FFF-0891-94E7-9B1E-2399C1FCAD77}"/>
          </ac:spMkLst>
        </pc:spChg>
        <pc:spChg chg="add mod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79" creationId="{44E79EE0-61EF-BB97-DDBD-D950459C1172}"/>
          </ac:spMkLst>
        </pc:spChg>
        <pc:spChg chg="add mod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80" creationId="{D5179B2A-DA9E-177B-9C99-3D030FE94F52}"/>
          </ac:spMkLst>
        </pc:spChg>
        <pc:spChg chg="add mod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81" creationId="{19029930-A6A5-8487-4985-E1044F6A16A0}"/>
          </ac:spMkLst>
        </pc:spChg>
        <pc:spChg chg="add mod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82" creationId="{EF996F67-B68F-A7F8-C3F8-57F696C38DF3}"/>
          </ac:spMkLst>
        </pc:spChg>
        <pc:spChg chg="add mod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83" creationId="{5EE21D71-697F-0158-641B-1BC465D46D02}"/>
          </ac:spMkLst>
        </pc:spChg>
        <pc:spChg chg="add mod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84" creationId="{7DB24939-6693-D6C0-1879-396F28701423}"/>
          </ac:spMkLst>
        </pc:spChg>
        <pc:spChg chg="add mod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86" creationId="{E3999932-80E0-03DD-95CA-51230A2E60D7}"/>
          </ac:spMkLst>
        </pc:spChg>
        <pc:spChg chg="add mod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89" creationId="{7EA3EEB1-9566-5451-8F12-2540A6221881}"/>
          </ac:spMkLst>
        </pc:spChg>
        <pc:spChg chg="add mod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90" creationId="{8A64772C-B0C8-7608-6947-40F764F3E131}"/>
          </ac:spMkLst>
        </pc:spChg>
        <pc:spChg chg="add mod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92" creationId="{D640CE65-CF6C-7350-65ED-DF78F16C73F6}"/>
          </ac:spMkLst>
        </pc:spChg>
        <pc:spChg chg="add mod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93" creationId="{180A1871-FF41-192D-DD3F-4A6DE4AE19CE}"/>
          </ac:spMkLst>
        </pc:spChg>
        <pc:spChg chg="add mod">
          <ac:chgData name="Sunny Wang" userId="2aba6008-fb49-44b2-9539-3fc81c93da36" providerId="ADAL" clId="{43734E9C-C152-1F4F-980D-8D02A0CFB726}" dt="2025-04-03T15:10:40.137" v="7717" actId="403"/>
          <ac:spMkLst>
            <pc:docMk/>
            <pc:sldMk cId="3491408702" sldId="256"/>
            <ac:spMk id="95" creationId="{FBEB6EB5-A99A-E8AB-7AE0-99AC78D5298D}"/>
          </ac:spMkLst>
        </pc:spChg>
        <pc:spChg chg="add mod">
          <ac:chgData name="Sunny Wang" userId="2aba6008-fb49-44b2-9539-3fc81c93da36" providerId="ADAL" clId="{43734E9C-C152-1F4F-980D-8D02A0CFB726}" dt="2025-04-03T15:10:36.167" v="7716" actId="1076"/>
          <ac:spMkLst>
            <pc:docMk/>
            <pc:sldMk cId="3491408702" sldId="256"/>
            <ac:spMk id="96" creationId="{3E5D1596-1BD2-8684-4717-4391D625CA55}"/>
          </ac:spMkLst>
        </pc:spChg>
        <pc:spChg chg="add mod">
          <ac:chgData name="Sunny Wang" userId="2aba6008-fb49-44b2-9539-3fc81c93da36" providerId="ADAL" clId="{43734E9C-C152-1F4F-980D-8D02A0CFB726}" dt="2025-04-06T03:42:30.558" v="8303" actId="20577"/>
          <ac:spMkLst>
            <pc:docMk/>
            <pc:sldMk cId="3491408702" sldId="256"/>
            <ac:spMk id="99" creationId="{E06A35C2-FF6A-5E40-468B-8AB249C0FD06}"/>
          </ac:spMkLst>
        </pc:spChg>
        <pc:spChg chg="add mod">
          <ac:chgData name="Sunny Wang" userId="2aba6008-fb49-44b2-9539-3fc81c93da36" providerId="ADAL" clId="{43734E9C-C152-1F4F-980D-8D02A0CFB726}" dt="2025-04-03T16:01:04.368" v="7879" actId="1076"/>
          <ac:spMkLst>
            <pc:docMk/>
            <pc:sldMk cId="3491408702" sldId="256"/>
            <ac:spMk id="104" creationId="{611FFBAD-BE2F-2C48-63FE-6AC8ACB3B573}"/>
          </ac:spMkLst>
        </pc:spChg>
        <pc:spChg chg="add mod">
          <ac:chgData name="Sunny Wang" userId="2aba6008-fb49-44b2-9539-3fc81c93da36" providerId="ADAL" clId="{43734E9C-C152-1F4F-980D-8D02A0CFB726}" dt="2025-04-06T03:43:25.834" v="8341" actId="20577"/>
          <ac:spMkLst>
            <pc:docMk/>
            <pc:sldMk cId="3491408702" sldId="256"/>
            <ac:spMk id="107" creationId="{4D307B1E-AE48-24A7-3662-26851BB54A23}"/>
          </ac:spMkLst>
        </pc:spChg>
        <pc:spChg chg="add mod">
          <ac:chgData name="Sunny Wang" userId="2aba6008-fb49-44b2-9539-3fc81c93da36" providerId="ADAL" clId="{43734E9C-C152-1F4F-980D-8D02A0CFB726}" dt="2025-04-03T15:09:42.746" v="7687" actId="404"/>
          <ac:spMkLst>
            <pc:docMk/>
            <pc:sldMk cId="3491408702" sldId="256"/>
            <ac:spMk id="108" creationId="{7A5D6716-B303-87FC-D5FF-3C29D81918C4}"/>
          </ac:spMkLst>
        </pc:spChg>
        <pc:spChg chg="mod">
          <ac:chgData name="Sunny Wang" userId="2aba6008-fb49-44b2-9539-3fc81c93da36" providerId="ADAL" clId="{43734E9C-C152-1F4F-980D-8D02A0CFB726}" dt="2025-04-03T15:09:35.607" v="7684" actId="403"/>
          <ac:spMkLst>
            <pc:docMk/>
            <pc:sldMk cId="3491408702" sldId="256"/>
            <ac:spMk id="110" creationId="{E86F10C2-C9A7-0DFF-B27C-E971A75E3379}"/>
          </ac:spMkLst>
        </pc:spChg>
        <pc:spChg chg="add mod">
          <ac:chgData name="Sunny Wang" userId="2aba6008-fb49-44b2-9539-3fc81c93da36" providerId="ADAL" clId="{43734E9C-C152-1F4F-980D-8D02A0CFB726}" dt="2025-04-03T16:09:12.658" v="7968" actId="1076"/>
          <ac:spMkLst>
            <pc:docMk/>
            <pc:sldMk cId="3491408702" sldId="256"/>
            <ac:spMk id="114" creationId="{719D0F94-A707-3069-B444-A0E55C761971}"/>
          </ac:spMkLst>
        </pc:spChg>
        <pc:spChg chg="add mod">
          <ac:chgData name="Sunny Wang" userId="2aba6008-fb49-44b2-9539-3fc81c93da36" providerId="ADAL" clId="{43734E9C-C152-1F4F-980D-8D02A0CFB726}" dt="2025-04-10T20:40:32.324" v="8546" actId="20578"/>
          <ac:spMkLst>
            <pc:docMk/>
            <pc:sldMk cId="3491408702" sldId="256"/>
            <ac:spMk id="119" creationId="{DDEE2FBE-7A28-4A03-1A23-990EC9C30BD1}"/>
          </ac:spMkLst>
        </pc:spChg>
        <pc:spChg chg="mod">
          <ac:chgData name="Sunny Wang" userId="2aba6008-fb49-44b2-9539-3fc81c93da36" providerId="ADAL" clId="{43734E9C-C152-1F4F-980D-8D02A0CFB726}" dt="2025-04-03T15:14:46.983" v="7727" actId="20577"/>
          <ac:spMkLst>
            <pc:docMk/>
            <pc:sldMk cId="3491408702" sldId="256"/>
            <ac:spMk id="133" creationId="{AB1009E0-2EA1-054E-6F60-895745A78B6A}"/>
          </ac:spMkLst>
        </pc:spChg>
        <pc:spChg chg="mod">
          <ac:chgData name="Sunny Wang" userId="2aba6008-fb49-44b2-9539-3fc81c93da36" providerId="ADAL" clId="{43734E9C-C152-1F4F-980D-8D02A0CFB726}" dt="2025-04-03T15:14:40.154" v="7725" actId="1076"/>
          <ac:spMkLst>
            <pc:docMk/>
            <pc:sldMk cId="3491408702" sldId="256"/>
            <ac:spMk id="134" creationId="{DAD0B3EB-2AF4-00F4-ECC6-7217354E5F81}"/>
          </ac:spMkLst>
        </pc:spChg>
        <pc:spChg chg="mod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139" creationId="{95B93F4B-7871-41D4-2294-4A62FB5F3EFD}"/>
          </ac:spMkLst>
        </pc:spChg>
        <pc:spChg chg="mod">
          <ac:chgData name="Sunny Wang" userId="2aba6008-fb49-44b2-9539-3fc81c93da36" providerId="ADAL" clId="{43734E9C-C152-1F4F-980D-8D02A0CFB726}" dt="2025-04-03T16:10:45.639" v="7978" actId="1076"/>
          <ac:spMkLst>
            <pc:docMk/>
            <pc:sldMk cId="3491408702" sldId="256"/>
            <ac:spMk id="146" creationId="{78BB39D7-4020-2EE6-73FF-5108C8E1B28C}"/>
          </ac:spMkLst>
        </pc:spChg>
        <pc:spChg chg="mod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162" creationId="{0F53C9D3-A2F8-41FD-9CE3-9A12234EBDB5}"/>
          </ac:spMkLst>
        </pc:spChg>
        <pc:spChg chg="mod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166" creationId="{65941914-3AF4-6A2F-B0B2-38588F101FE5}"/>
          </ac:spMkLst>
        </pc:spChg>
        <pc:spChg chg="mod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173" creationId="{25A0018E-50A8-F385-5C2C-FBD2FEE62B6C}"/>
          </ac:spMkLst>
        </pc:spChg>
        <pc:spChg chg="mod">
          <ac:chgData name="Sunny Wang" userId="2aba6008-fb49-44b2-9539-3fc81c93da36" providerId="ADAL" clId="{43734E9C-C152-1F4F-980D-8D02A0CFB726}" dt="2025-04-03T15:10:15.581" v="7705" actId="1037"/>
          <ac:spMkLst>
            <pc:docMk/>
            <pc:sldMk cId="3491408702" sldId="256"/>
            <ac:spMk id="175" creationId="{376676FF-4419-2B7E-232C-EA3A8AB1F100}"/>
          </ac:spMkLst>
        </pc:spChg>
        <pc:spChg chg="mod">
          <ac:chgData name="Sunny Wang" userId="2aba6008-fb49-44b2-9539-3fc81c93da36" providerId="ADAL" clId="{43734E9C-C152-1F4F-980D-8D02A0CFB726}" dt="2025-04-03T15:10:02.703" v="7695" actId="1076"/>
          <ac:spMkLst>
            <pc:docMk/>
            <pc:sldMk cId="3491408702" sldId="256"/>
            <ac:spMk id="177" creationId="{54375F26-F6E3-953D-6E8D-A8D172E739E9}"/>
          </ac:spMkLst>
        </pc:spChg>
        <pc:spChg chg="mod">
          <ac:chgData name="Sunny Wang" userId="2aba6008-fb49-44b2-9539-3fc81c93da36" providerId="ADAL" clId="{43734E9C-C152-1F4F-980D-8D02A0CFB726}" dt="2025-04-05T19:18:16.838" v="8085" actId="1037"/>
          <ac:spMkLst>
            <pc:docMk/>
            <pc:sldMk cId="3491408702" sldId="256"/>
            <ac:spMk id="195" creationId="{96B0E03C-18C5-D9F4-033F-0DEBCC1AE5FA}"/>
          </ac:spMkLst>
        </pc:spChg>
        <pc:spChg chg="mod">
          <ac:chgData name="Sunny Wang" userId="2aba6008-fb49-44b2-9539-3fc81c93da36" providerId="ADAL" clId="{43734E9C-C152-1F4F-980D-8D02A0CFB726}" dt="2025-04-05T19:18:28.423" v="8093" actId="1035"/>
          <ac:spMkLst>
            <pc:docMk/>
            <pc:sldMk cId="3491408702" sldId="256"/>
            <ac:spMk id="207" creationId="{E6E14875-A7E0-2ADD-F4B9-C6519AE8195A}"/>
          </ac:spMkLst>
        </pc:spChg>
        <pc:spChg chg="mod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208" creationId="{B65D7D2D-50CD-3E92-962C-67DB4748D677}"/>
          </ac:spMkLst>
        </pc:spChg>
        <pc:spChg chg="mod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209" creationId="{99962801-2843-4552-EA77-05D57F238755}"/>
          </ac:spMkLst>
        </pc:spChg>
        <pc:spChg chg="mod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210" creationId="{64DD5824-7808-71A5-891C-516FC8A59228}"/>
          </ac:spMkLst>
        </pc:spChg>
        <pc:spChg chg="mod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211" creationId="{F3719651-BE4B-3606-9CA5-52F14B133D98}"/>
          </ac:spMkLst>
        </pc:spChg>
        <pc:spChg chg="mod topLvl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215" creationId="{B1381FAA-E7C2-3281-A082-488CAAA1D85D}"/>
          </ac:spMkLst>
        </pc:spChg>
        <pc:spChg chg="mod topLvl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217" creationId="{736869E7-73B5-7535-2F5B-A40ECA55FF0F}"/>
          </ac:spMkLst>
        </pc:spChg>
        <pc:spChg chg="mod topLvl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219" creationId="{BBE68A4D-662F-2C2F-1CF0-42D3154D3417}"/>
          </ac:spMkLst>
        </pc:spChg>
        <pc:spChg chg="mod topLvl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220" creationId="{EAEB13B5-7738-99D8-DC8D-8C929564B11D}"/>
          </ac:spMkLst>
        </pc:spChg>
        <pc:spChg chg="mod topLvl">
          <ac:chgData name="Sunny Wang" userId="2aba6008-fb49-44b2-9539-3fc81c93da36" providerId="ADAL" clId="{43734E9C-C152-1F4F-980D-8D02A0CFB726}" dt="2025-04-03T16:07:37.784" v="7927" actId="1076"/>
          <ac:spMkLst>
            <pc:docMk/>
            <pc:sldMk cId="3491408702" sldId="256"/>
            <ac:spMk id="221" creationId="{CC90E6AD-C903-ECE3-5E97-046A23DA2504}"/>
          </ac:spMkLst>
        </pc:spChg>
        <pc:spChg chg="mod topLvl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227" creationId="{C0DE26F9-5897-5C23-0FB1-8A3D60FDF289}"/>
          </ac:spMkLst>
        </pc:spChg>
        <pc:spChg chg="add del mod topLvl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238" creationId="{4CDFB1AD-580D-5751-0249-1442C6047AE0}"/>
          </ac:spMkLst>
        </pc:spChg>
        <pc:spChg chg="mod">
          <ac:chgData name="Sunny Wang" userId="2aba6008-fb49-44b2-9539-3fc81c93da36" providerId="ADAL" clId="{43734E9C-C152-1F4F-980D-8D02A0CFB726}" dt="2025-04-03T03:14:10.438" v="7297" actId="403"/>
          <ac:spMkLst>
            <pc:docMk/>
            <pc:sldMk cId="3491408702" sldId="256"/>
            <ac:spMk id="249" creationId="{1DC9EEAF-B7A5-B1E1-D7BB-DE28ACC28DD7}"/>
          </ac:spMkLst>
        </pc:spChg>
        <pc:spChg chg="mod">
          <ac:chgData name="Sunny Wang" userId="2aba6008-fb49-44b2-9539-3fc81c93da36" providerId="ADAL" clId="{43734E9C-C152-1F4F-980D-8D02A0CFB726}" dt="2025-04-03T03:13:48.824" v="7289" actId="1035"/>
          <ac:spMkLst>
            <pc:docMk/>
            <pc:sldMk cId="3491408702" sldId="256"/>
            <ac:spMk id="251" creationId="{F6D552EA-32BD-B3B3-EC4D-9A3054518415}"/>
          </ac:spMkLst>
        </pc:spChg>
        <pc:grpChg chg="add mod">
          <ac:chgData name="Sunny Wang" userId="2aba6008-fb49-44b2-9539-3fc81c93da36" providerId="ADAL" clId="{43734E9C-C152-1F4F-980D-8D02A0CFB726}" dt="2025-04-03T16:01:11.738" v="7880" actId="1076"/>
          <ac:grpSpMkLst>
            <pc:docMk/>
            <pc:sldMk cId="3491408702" sldId="256"/>
            <ac:grpSpMk id="3" creationId="{281590B7-4AEC-C8BC-1FE2-6C1F98F3BF56}"/>
          </ac:grpSpMkLst>
        </pc:grpChg>
        <pc:grpChg chg="add mod">
          <ac:chgData name="Sunny Wang" userId="2aba6008-fb49-44b2-9539-3fc81c93da36" providerId="ADAL" clId="{43734E9C-C152-1F4F-980D-8D02A0CFB726}" dt="2025-04-03T03:13:48.824" v="7289" actId="1035"/>
          <ac:grpSpMkLst>
            <pc:docMk/>
            <pc:sldMk cId="3491408702" sldId="256"/>
            <ac:grpSpMk id="8" creationId="{2A73D87E-6F1C-1311-6EE1-D010E8611C01}"/>
          </ac:grpSpMkLst>
        </pc:grpChg>
        <pc:grpChg chg="mod">
          <ac:chgData name="Sunny Wang" userId="2aba6008-fb49-44b2-9539-3fc81c93da36" providerId="ADAL" clId="{43734E9C-C152-1F4F-980D-8D02A0CFB726}" dt="2025-04-03T03:13:48.824" v="7289" actId="1035"/>
          <ac:grpSpMkLst>
            <pc:docMk/>
            <pc:sldMk cId="3491408702" sldId="256"/>
            <ac:grpSpMk id="12" creationId="{A2423FC6-37C6-BF75-4327-D3452FEA303E}"/>
          </ac:grpSpMkLst>
        </pc:grpChg>
        <pc:grpChg chg="add mod">
          <ac:chgData name="Sunny Wang" userId="2aba6008-fb49-44b2-9539-3fc81c93da36" providerId="ADAL" clId="{43734E9C-C152-1F4F-980D-8D02A0CFB726}" dt="2025-04-03T03:13:48.824" v="7289" actId="1035"/>
          <ac:grpSpMkLst>
            <pc:docMk/>
            <pc:sldMk cId="3491408702" sldId="256"/>
            <ac:grpSpMk id="47" creationId="{E6ADC142-4DF2-6D03-8F2D-EA044B850360}"/>
          </ac:grpSpMkLst>
        </pc:grpChg>
        <pc:grpChg chg="add mod">
          <ac:chgData name="Sunny Wang" userId="2aba6008-fb49-44b2-9539-3fc81c93da36" providerId="ADAL" clId="{43734E9C-C152-1F4F-980D-8D02A0CFB726}" dt="2025-04-03T03:13:48.824" v="7289" actId="1035"/>
          <ac:grpSpMkLst>
            <pc:docMk/>
            <pc:sldMk cId="3491408702" sldId="256"/>
            <ac:grpSpMk id="68" creationId="{2FFD0DC9-2CAE-61C1-3B69-4734443F01AF}"/>
          </ac:grpSpMkLst>
        </pc:grpChg>
        <pc:grpChg chg="add mod">
          <ac:chgData name="Sunny Wang" userId="2aba6008-fb49-44b2-9539-3fc81c93da36" providerId="ADAL" clId="{43734E9C-C152-1F4F-980D-8D02A0CFB726}" dt="2025-04-03T03:13:48.824" v="7289" actId="1035"/>
          <ac:grpSpMkLst>
            <pc:docMk/>
            <pc:sldMk cId="3491408702" sldId="256"/>
            <ac:grpSpMk id="97" creationId="{15C8B6BA-B089-DD7C-E9C5-572EA2E75AD7}"/>
          </ac:grpSpMkLst>
        </pc:grpChg>
        <pc:grpChg chg="add del mod">
          <ac:chgData name="Sunny Wang" userId="2aba6008-fb49-44b2-9539-3fc81c93da36" providerId="ADAL" clId="{43734E9C-C152-1F4F-980D-8D02A0CFB726}" dt="2025-04-03T03:13:48.824" v="7289" actId="1035"/>
          <ac:grpSpMkLst>
            <pc:docMk/>
            <pc:sldMk cId="3491408702" sldId="256"/>
            <ac:grpSpMk id="105" creationId="{52ED016B-6CC5-87C6-70E0-11B07EA284BA}"/>
          </ac:grpSpMkLst>
        </pc:grpChg>
        <pc:grpChg chg="add mod">
          <ac:chgData name="Sunny Wang" userId="2aba6008-fb49-44b2-9539-3fc81c93da36" providerId="ADAL" clId="{43734E9C-C152-1F4F-980D-8D02A0CFB726}" dt="2025-04-03T03:13:48.824" v="7289" actId="1035"/>
          <ac:grpSpMkLst>
            <pc:docMk/>
            <pc:sldMk cId="3491408702" sldId="256"/>
            <ac:grpSpMk id="109" creationId="{2FA878E4-DDBF-4E27-A79C-7035C86F0B1A}"/>
          </ac:grpSpMkLst>
        </pc:grpChg>
        <pc:grpChg chg="mod">
          <ac:chgData name="Sunny Wang" userId="2aba6008-fb49-44b2-9539-3fc81c93da36" providerId="ADAL" clId="{43734E9C-C152-1F4F-980D-8D02A0CFB726}" dt="2025-04-05T19:17:53.608" v="8071" actId="1076"/>
          <ac:grpSpMkLst>
            <pc:docMk/>
            <pc:sldMk cId="3491408702" sldId="256"/>
            <ac:grpSpMk id="185" creationId="{B595BE38-3A29-26FE-E0AA-7D8A1915DEA5}"/>
          </ac:grpSpMkLst>
        </pc:grpChg>
        <pc:grpChg chg="mod">
          <ac:chgData name="Sunny Wang" userId="2aba6008-fb49-44b2-9539-3fc81c93da36" providerId="ADAL" clId="{43734E9C-C152-1F4F-980D-8D02A0CFB726}" dt="2025-04-03T03:13:48.824" v="7289" actId="1035"/>
          <ac:grpSpMkLst>
            <pc:docMk/>
            <pc:sldMk cId="3491408702" sldId="256"/>
            <ac:grpSpMk id="228" creationId="{8D4352F9-020F-AAE5-2937-9F478FA6CB6A}"/>
          </ac:grpSpMkLst>
        </pc:grpChg>
        <pc:grpChg chg="mod">
          <ac:chgData name="Sunny Wang" userId="2aba6008-fb49-44b2-9539-3fc81c93da36" providerId="ADAL" clId="{43734E9C-C152-1F4F-980D-8D02A0CFB726}" dt="2025-04-03T03:13:48.824" v="7289" actId="1035"/>
          <ac:grpSpMkLst>
            <pc:docMk/>
            <pc:sldMk cId="3491408702" sldId="256"/>
            <ac:grpSpMk id="250" creationId="{2C51563A-45A5-551A-4D03-94E4ACC2901E}"/>
          </ac:grpSpMkLst>
        </pc:grpChg>
        <pc:picChg chg="mod">
          <ac:chgData name="Sunny Wang" userId="2aba6008-fb49-44b2-9539-3fc81c93da36" providerId="ADAL" clId="{43734E9C-C152-1F4F-980D-8D02A0CFB726}" dt="2025-04-03T15:09:48.354" v="7690" actId="1076"/>
          <ac:picMkLst>
            <pc:docMk/>
            <pc:sldMk cId="3491408702" sldId="256"/>
            <ac:picMk id="9" creationId="{214DE2FC-2068-D4E9-307E-98D7913F6D39}"/>
          </ac:picMkLst>
        </pc:picChg>
        <pc:picChg chg="add mod">
          <ac:chgData name="Sunny Wang" userId="2aba6008-fb49-44b2-9539-3fc81c93da36" providerId="ADAL" clId="{43734E9C-C152-1F4F-980D-8D02A0CFB726}" dt="2025-04-03T03:26:44.865" v="7470" actId="1036"/>
          <ac:picMkLst>
            <pc:docMk/>
            <pc:sldMk cId="3491408702" sldId="256"/>
            <ac:picMk id="38" creationId="{9AFFC8DA-5D2D-6D64-ED43-D67E863E6F7D}"/>
          </ac:picMkLst>
        </pc:picChg>
        <pc:picChg chg="mod">
          <ac:chgData name="Sunny Wang" userId="2aba6008-fb49-44b2-9539-3fc81c93da36" providerId="ADAL" clId="{43734E9C-C152-1F4F-980D-8D02A0CFB726}" dt="2025-04-03T03:13:48.824" v="7289" actId="1035"/>
          <ac:picMkLst>
            <pc:docMk/>
            <pc:sldMk cId="3491408702" sldId="256"/>
            <ac:picMk id="49" creationId="{FB108989-24C9-5A55-4AFB-7E4860082648}"/>
          </ac:picMkLst>
        </pc:picChg>
        <pc:picChg chg="mod">
          <ac:chgData name="Sunny Wang" userId="2aba6008-fb49-44b2-9539-3fc81c93da36" providerId="ADAL" clId="{43734E9C-C152-1F4F-980D-8D02A0CFB726}" dt="2025-04-03T03:13:48.824" v="7289" actId="1035"/>
          <ac:picMkLst>
            <pc:docMk/>
            <pc:sldMk cId="3491408702" sldId="256"/>
            <ac:picMk id="53" creationId="{9BAA76B3-D9C0-4253-7000-BAB88B3D579D}"/>
          </ac:picMkLst>
        </pc:picChg>
        <pc:picChg chg="mod">
          <ac:chgData name="Sunny Wang" userId="2aba6008-fb49-44b2-9539-3fc81c93da36" providerId="ADAL" clId="{43734E9C-C152-1F4F-980D-8D02A0CFB726}" dt="2025-04-03T03:13:48.824" v="7289" actId="1035"/>
          <ac:picMkLst>
            <pc:docMk/>
            <pc:sldMk cId="3491408702" sldId="256"/>
            <ac:picMk id="60" creationId="{8CD82998-C285-195A-7E7B-6A458A803056}"/>
          </ac:picMkLst>
        </pc:picChg>
        <pc:picChg chg="mod">
          <ac:chgData name="Sunny Wang" userId="2aba6008-fb49-44b2-9539-3fc81c93da36" providerId="ADAL" clId="{43734E9C-C152-1F4F-980D-8D02A0CFB726}" dt="2025-04-03T03:13:48.824" v="7289" actId="1035"/>
          <ac:picMkLst>
            <pc:docMk/>
            <pc:sldMk cId="3491408702" sldId="256"/>
            <ac:picMk id="62" creationId="{C8D33823-8D3C-827D-7322-E927625582E9}"/>
          </ac:picMkLst>
        </pc:picChg>
        <pc:picChg chg="mod">
          <ac:chgData name="Sunny Wang" userId="2aba6008-fb49-44b2-9539-3fc81c93da36" providerId="ADAL" clId="{43734E9C-C152-1F4F-980D-8D02A0CFB726}" dt="2025-04-03T03:13:48.824" v="7289" actId="1035"/>
          <ac:picMkLst>
            <pc:docMk/>
            <pc:sldMk cId="3491408702" sldId="256"/>
            <ac:picMk id="64" creationId="{4E5F399C-FB69-311F-FB0E-81E959C9DBB2}"/>
          </ac:picMkLst>
        </pc:picChg>
        <pc:picChg chg="add mod">
          <ac:chgData name="Sunny Wang" userId="2aba6008-fb49-44b2-9539-3fc81c93da36" providerId="ADAL" clId="{43734E9C-C152-1F4F-980D-8D02A0CFB726}" dt="2025-04-03T03:13:48.824" v="7289" actId="1035"/>
          <ac:picMkLst>
            <pc:docMk/>
            <pc:sldMk cId="3491408702" sldId="256"/>
            <ac:picMk id="87" creationId="{C8AC81CA-277D-D658-8A54-5EBC3A67B9DE}"/>
          </ac:picMkLst>
        </pc:picChg>
        <pc:picChg chg="add mod">
          <ac:chgData name="Sunny Wang" userId="2aba6008-fb49-44b2-9539-3fc81c93da36" providerId="ADAL" clId="{43734E9C-C152-1F4F-980D-8D02A0CFB726}" dt="2025-04-03T03:13:48.824" v="7289" actId="1035"/>
          <ac:picMkLst>
            <pc:docMk/>
            <pc:sldMk cId="3491408702" sldId="256"/>
            <ac:picMk id="88" creationId="{20E8DA88-01E5-F447-E9A3-4DED68409370}"/>
          </ac:picMkLst>
        </pc:picChg>
        <pc:picChg chg="mod">
          <ac:chgData name="Sunny Wang" userId="2aba6008-fb49-44b2-9539-3fc81c93da36" providerId="ADAL" clId="{43734E9C-C152-1F4F-980D-8D02A0CFB726}" dt="2025-04-03T16:11:27.001" v="7980" actId="14100"/>
          <ac:picMkLst>
            <pc:docMk/>
            <pc:sldMk cId="3491408702" sldId="256"/>
            <ac:picMk id="154" creationId="{9FEDCEA1-3F29-E1B7-0836-2B3C302F6F1F}"/>
          </ac:picMkLst>
        </pc:picChg>
        <pc:picChg chg="mod">
          <ac:chgData name="Sunny Wang" userId="2aba6008-fb49-44b2-9539-3fc81c93da36" providerId="ADAL" clId="{43734E9C-C152-1F4F-980D-8D02A0CFB726}" dt="2025-04-05T19:18:25.919" v="8091" actId="1035"/>
          <ac:picMkLst>
            <pc:docMk/>
            <pc:sldMk cId="3491408702" sldId="256"/>
            <ac:picMk id="194" creationId="{2EFD0509-0080-B424-10E7-7963D44D982A}"/>
          </ac:picMkLst>
        </pc:picChg>
        <pc:picChg chg="mod">
          <ac:chgData name="Sunny Wang" userId="2aba6008-fb49-44b2-9539-3fc81c93da36" providerId="ADAL" clId="{43734E9C-C152-1F4F-980D-8D02A0CFB726}" dt="2025-04-03T03:13:48.824" v="7289" actId="1035"/>
          <ac:picMkLst>
            <pc:docMk/>
            <pc:sldMk cId="3491408702" sldId="256"/>
            <ac:picMk id="243" creationId="{76A0F21E-8F79-DA23-B2BD-88A8BEFC710A}"/>
          </ac:picMkLst>
        </pc:picChg>
        <pc:picChg chg="mod">
          <ac:chgData name="Sunny Wang" userId="2aba6008-fb49-44b2-9539-3fc81c93da36" providerId="ADAL" clId="{43734E9C-C152-1F4F-980D-8D02A0CFB726}" dt="2025-04-03T03:13:48.824" v="7289" actId="1035"/>
          <ac:picMkLst>
            <pc:docMk/>
            <pc:sldMk cId="3491408702" sldId="256"/>
            <ac:picMk id="246" creationId="{F6D019B4-580B-DCF0-39E1-0CA8D7741D11}"/>
          </ac:picMkLst>
        </pc:picChg>
        <pc:picChg chg="mod">
          <ac:chgData name="Sunny Wang" userId="2aba6008-fb49-44b2-9539-3fc81c93da36" providerId="ADAL" clId="{43734E9C-C152-1F4F-980D-8D02A0CFB726}" dt="2025-04-02T02:52:43.185" v="3266" actId="2711"/>
          <ac:picMkLst>
            <pc:docMk/>
            <pc:sldMk cId="3491408702" sldId="256"/>
            <ac:picMk id="247" creationId="{CF4E09A6-D7F1-2F7B-F0E2-3E88303B530C}"/>
          </ac:picMkLst>
        </pc:picChg>
        <pc:picChg chg="mod">
          <ac:chgData name="Sunny Wang" userId="2aba6008-fb49-44b2-9539-3fc81c93da36" providerId="ADAL" clId="{43734E9C-C152-1F4F-980D-8D02A0CFB726}" dt="2025-04-02T02:52:43.185" v="3266" actId="2711"/>
          <ac:picMkLst>
            <pc:docMk/>
            <pc:sldMk cId="3491408702" sldId="256"/>
            <ac:picMk id="1026" creationId="{4E279E17-37EA-1A37-9C89-E71F82B4C193}"/>
          </ac:picMkLst>
        </pc:picChg>
        <pc:picChg chg="add mod">
          <ac:chgData name="Sunny Wang" userId="2aba6008-fb49-44b2-9539-3fc81c93da36" providerId="ADAL" clId="{43734E9C-C152-1F4F-980D-8D02A0CFB726}" dt="2025-04-03T16:06:11.146" v="7905" actId="1035"/>
          <ac:picMkLst>
            <pc:docMk/>
            <pc:sldMk cId="3491408702" sldId="256"/>
            <ac:picMk id="1028" creationId="{8C21333A-6A05-AE52-7F7F-2CE991C106ED}"/>
          </ac:picMkLst>
        </pc:picChg>
        <pc:picChg chg="add mod">
          <ac:chgData name="Sunny Wang" userId="2aba6008-fb49-44b2-9539-3fc81c93da36" providerId="ADAL" clId="{43734E9C-C152-1F4F-980D-8D02A0CFB726}" dt="2025-04-03T15:38:59.319" v="7871" actId="14100"/>
          <ac:picMkLst>
            <pc:docMk/>
            <pc:sldMk cId="3491408702" sldId="256"/>
            <ac:picMk id="1032" creationId="{DEC355AC-6E4F-42FA-AD11-386294964F70}"/>
          </ac:picMkLst>
        </pc:picChg>
        <pc:cxnChg chg="mod">
          <ac:chgData name="Sunny Wang" userId="2aba6008-fb49-44b2-9539-3fc81c93da36" providerId="ADAL" clId="{43734E9C-C152-1F4F-980D-8D02A0CFB726}" dt="2025-04-03T03:13:48.824" v="7289" actId="1035"/>
          <ac:cxnSpMkLst>
            <pc:docMk/>
            <pc:sldMk cId="3491408702" sldId="256"/>
            <ac:cxnSpMk id="14" creationId="{DC6D0A2A-69E2-45C4-F756-31A7E1F0C68E}"/>
          </ac:cxnSpMkLst>
        </pc:cxnChg>
        <pc:cxnChg chg="mod">
          <ac:chgData name="Sunny Wang" userId="2aba6008-fb49-44b2-9539-3fc81c93da36" providerId="ADAL" clId="{43734E9C-C152-1F4F-980D-8D02A0CFB726}" dt="2025-04-03T03:13:48.824" v="7289" actId="1035"/>
          <ac:cxnSpMkLst>
            <pc:docMk/>
            <pc:sldMk cId="3491408702" sldId="256"/>
            <ac:cxnSpMk id="15" creationId="{B4255159-FC3E-989E-94AE-DB00271E1865}"/>
          </ac:cxnSpMkLst>
        </pc:cxnChg>
        <pc:cxnChg chg="add mod">
          <ac:chgData name="Sunny Wang" userId="2aba6008-fb49-44b2-9539-3fc81c93da36" providerId="ADAL" clId="{43734E9C-C152-1F4F-980D-8D02A0CFB726}" dt="2025-04-03T03:13:48.824" v="7289" actId="1035"/>
          <ac:cxnSpMkLst>
            <pc:docMk/>
            <pc:sldMk cId="3491408702" sldId="256"/>
            <ac:cxnSpMk id="29" creationId="{EB817192-81BF-6663-1034-20344C4F08BE}"/>
          </ac:cxnSpMkLst>
        </pc:cxnChg>
        <pc:cxnChg chg="add mod">
          <ac:chgData name="Sunny Wang" userId="2aba6008-fb49-44b2-9539-3fc81c93da36" providerId="ADAL" clId="{43734E9C-C152-1F4F-980D-8D02A0CFB726}" dt="2025-04-03T03:13:48.824" v="7289" actId="1035"/>
          <ac:cxnSpMkLst>
            <pc:docMk/>
            <pc:sldMk cId="3491408702" sldId="256"/>
            <ac:cxnSpMk id="30" creationId="{30D7CE89-A83B-B3F7-4FAE-5F35E0093992}"/>
          </ac:cxnSpMkLst>
        </pc:cxnChg>
        <pc:cxnChg chg="mod topLvl">
          <ac:chgData name="Sunny Wang" userId="2aba6008-fb49-44b2-9539-3fc81c93da36" providerId="ADAL" clId="{43734E9C-C152-1F4F-980D-8D02A0CFB726}" dt="2025-04-03T03:13:48.824" v="7289" actId="1035"/>
          <ac:cxnSpMkLst>
            <pc:docMk/>
            <pc:sldMk cId="3491408702" sldId="256"/>
            <ac:cxnSpMk id="52" creationId="{70F82BCF-4F71-02EB-AC8F-B9359F2CA7AB}"/>
          </ac:cxnSpMkLst>
        </pc:cxnChg>
        <pc:cxnChg chg="add mod">
          <ac:chgData name="Sunny Wang" userId="2aba6008-fb49-44b2-9539-3fc81c93da36" providerId="ADAL" clId="{43734E9C-C152-1F4F-980D-8D02A0CFB726}" dt="2025-04-03T03:13:48.824" v="7289" actId="1035"/>
          <ac:cxnSpMkLst>
            <pc:docMk/>
            <pc:sldMk cId="3491408702" sldId="256"/>
            <ac:cxnSpMk id="70" creationId="{A3D754D4-C456-DAAA-B491-78D9E03BB3A9}"/>
          </ac:cxnSpMkLst>
        </pc:cxnChg>
        <pc:cxnChg chg="add mod">
          <ac:chgData name="Sunny Wang" userId="2aba6008-fb49-44b2-9539-3fc81c93da36" providerId="ADAL" clId="{43734E9C-C152-1F4F-980D-8D02A0CFB726}" dt="2025-04-03T03:13:48.824" v="7289" actId="1035"/>
          <ac:cxnSpMkLst>
            <pc:docMk/>
            <pc:sldMk cId="3491408702" sldId="256"/>
            <ac:cxnSpMk id="77" creationId="{F44AF7B8-8685-62E1-85F0-84B75150E0D0}"/>
          </ac:cxnSpMkLst>
        </pc:cxnChg>
        <pc:cxnChg chg="mod">
          <ac:chgData name="Sunny Wang" userId="2aba6008-fb49-44b2-9539-3fc81c93da36" providerId="ADAL" clId="{43734E9C-C152-1F4F-980D-8D02A0CFB726}" dt="2025-04-03T03:13:48.824" v="7289" actId="1035"/>
          <ac:cxnSpMkLst>
            <pc:docMk/>
            <pc:sldMk cId="3491408702" sldId="256"/>
            <ac:cxnSpMk id="199" creationId="{BAC1E22A-5FB7-B658-09DF-33E6B63E7511}"/>
          </ac:cxnSpMkLst>
        </pc:cxnChg>
        <pc:cxnChg chg="mod">
          <ac:chgData name="Sunny Wang" userId="2aba6008-fb49-44b2-9539-3fc81c93da36" providerId="ADAL" clId="{43734E9C-C152-1F4F-980D-8D02A0CFB726}" dt="2025-04-03T03:13:48.824" v="7289" actId="1035"/>
          <ac:cxnSpMkLst>
            <pc:docMk/>
            <pc:sldMk cId="3491408702" sldId="256"/>
            <ac:cxnSpMk id="203" creationId="{5175C2A7-29E0-AE1E-EC46-3BC9A0BFF501}"/>
          </ac:cxnSpMkLst>
        </pc:cxnChg>
        <pc:cxnChg chg="mod topLvl">
          <ac:chgData name="Sunny Wang" userId="2aba6008-fb49-44b2-9539-3fc81c93da36" providerId="ADAL" clId="{43734E9C-C152-1F4F-980D-8D02A0CFB726}" dt="2025-04-03T03:13:48.824" v="7289" actId="1035"/>
          <ac:cxnSpMkLst>
            <pc:docMk/>
            <pc:sldMk cId="3491408702" sldId="256"/>
            <ac:cxnSpMk id="213" creationId="{6926A36D-AF5E-7EF3-FFEC-B719530DC907}"/>
          </ac:cxnSpMkLst>
        </pc:cxnChg>
        <pc:cxnChg chg="mod topLvl">
          <ac:chgData name="Sunny Wang" userId="2aba6008-fb49-44b2-9539-3fc81c93da36" providerId="ADAL" clId="{43734E9C-C152-1F4F-980D-8D02A0CFB726}" dt="2025-04-03T03:13:48.824" v="7289" actId="1035"/>
          <ac:cxnSpMkLst>
            <pc:docMk/>
            <pc:sldMk cId="3491408702" sldId="256"/>
            <ac:cxnSpMk id="226" creationId="{A9E09D75-CD72-F48D-86AF-B202F3CDB558}"/>
          </ac:cxnSpMkLst>
        </pc:cxnChg>
      </pc:sldChg>
    </pc:docChg>
  </pc:docChgLst>
  <pc:docChgLst>
    <pc:chgData name="Sunny Wang" userId="S::linshan.wang@mail.mcgill.ca::2aba6008-fb49-44b2-9539-3fc81c93da36" providerId="AD" clId="Web-{3A4C2618-0251-F247-CCC6-9870BE419827}"/>
    <pc:docChg chg="modSld">
      <pc:chgData name="Sunny Wang" userId="S::linshan.wang@mail.mcgill.ca::2aba6008-fb49-44b2-9539-3fc81c93da36" providerId="AD" clId="Web-{3A4C2618-0251-F247-CCC6-9870BE419827}" dt="2025-04-07T03:20:41.980" v="305" actId="20577"/>
      <pc:docMkLst>
        <pc:docMk/>
      </pc:docMkLst>
      <pc:sldChg chg="modSp">
        <pc:chgData name="Sunny Wang" userId="S::linshan.wang@mail.mcgill.ca::2aba6008-fb49-44b2-9539-3fc81c93da36" providerId="AD" clId="Web-{3A4C2618-0251-F247-CCC6-9870BE419827}" dt="2025-04-07T03:20:41.980" v="305" actId="20577"/>
        <pc:sldMkLst>
          <pc:docMk/>
          <pc:sldMk cId="3491408702" sldId="256"/>
        </pc:sldMkLst>
        <pc:spChg chg="mod">
          <ac:chgData name="Sunny Wang" userId="S::linshan.wang@mail.mcgill.ca::2aba6008-fb49-44b2-9539-3fc81c93da36" providerId="AD" clId="Web-{3A4C2618-0251-F247-CCC6-9870BE419827}" dt="2025-04-07T02:57:20.491" v="57" actId="20577"/>
          <ac:spMkLst>
            <pc:docMk/>
            <pc:sldMk cId="3491408702" sldId="256"/>
            <ac:spMk id="18" creationId="{DA970D56-1416-9A3B-8C15-5C487874C92B}"/>
          </ac:spMkLst>
        </pc:spChg>
        <pc:spChg chg="mod">
          <ac:chgData name="Sunny Wang" userId="S::linshan.wang@mail.mcgill.ca::2aba6008-fb49-44b2-9539-3fc81c93da36" providerId="AD" clId="Web-{3A4C2618-0251-F247-CCC6-9870BE419827}" dt="2025-04-07T03:20:41.980" v="305" actId="20577"/>
          <ac:spMkLst>
            <pc:docMk/>
            <pc:sldMk cId="3491408702" sldId="256"/>
            <ac:spMk id="119" creationId="{DDEE2FBE-7A28-4A03-1A23-990EC9C30BD1}"/>
          </ac:spMkLst>
        </pc:spChg>
        <pc:picChg chg="mod">
          <ac:chgData name="Sunny Wang" userId="S::linshan.wang@mail.mcgill.ca::2aba6008-fb49-44b2-9539-3fc81c93da36" providerId="AD" clId="Web-{3A4C2618-0251-F247-CCC6-9870BE419827}" dt="2025-04-07T02:57:00.334" v="21" actId="1076"/>
          <ac:picMkLst>
            <pc:docMk/>
            <pc:sldMk cId="3491408702" sldId="256"/>
            <ac:picMk id="1032" creationId="{DEC355AC-6E4F-42FA-AD11-386294964F7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63B26-66A2-6448-8F53-08E5F2BA2EC6}" type="datetimeFigureOut">
              <a:rPr kumimoji="1" lang="zh-CN" altLang="en-US" smtClean="0"/>
              <a:t>2025/6/22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A0E9C-0853-AD4D-BF9B-9AC1FAF301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17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A0E9C-0853-AD4D-BF9B-9AC1FAF301E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3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7070114"/>
            <a:ext cx="36720542" cy="15040222"/>
          </a:xfrm>
        </p:spPr>
        <p:txBody>
          <a:bodyPr anchor="b"/>
          <a:lstStyle>
            <a:lvl1pPr algn="ctr">
              <a:defRPr sz="2831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6" y="22690357"/>
            <a:ext cx="32400479" cy="10430150"/>
          </a:xfrm>
        </p:spPr>
        <p:txBody>
          <a:bodyPr/>
          <a:lstStyle>
            <a:lvl1pPr marL="0" indent="0" algn="ctr">
              <a:buNone/>
              <a:defRPr sz="11339"/>
            </a:lvl1pPr>
            <a:lvl2pPr marL="2157805" indent="0" algn="ctr">
              <a:buNone/>
              <a:defRPr sz="9443"/>
            </a:lvl2pPr>
            <a:lvl3pPr marL="4315610" indent="0" algn="ctr">
              <a:buNone/>
              <a:defRPr sz="8495"/>
            </a:lvl3pPr>
            <a:lvl4pPr marL="6473416" indent="0" algn="ctr">
              <a:buNone/>
              <a:defRPr sz="7559"/>
            </a:lvl4pPr>
            <a:lvl5pPr marL="8631221" indent="0" algn="ctr">
              <a:buNone/>
              <a:defRPr sz="7559"/>
            </a:lvl5pPr>
            <a:lvl6pPr marL="10789026" indent="0" algn="ctr">
              <a:buNone/>
              <a:defRPr sz="7559"/>
            </a:lvl6pPr>
            <a:lvl7pPr marL="12946831" indent="0" algn="ctr">
              <a:buNone/>
              <a:defRPr sz="7559"/>
            </a:lvl7pPr>
            <a:lvl8pPr marL="15104635" indent="0" algn="ctr">
              <a:buNone/>
              <a:defRPr sz="7559"/>
            </a:lvl8pPr>
            <a:lvl9pPr marL="17262441" indent="0" algn="ctr">
              <a:buNone/>
              <a:defRPr sz="7559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1097-3F18-431F-9C62-6B69F04CEF7A}" type="datetimeFigureOut">
              <a:rPr lang="en-CA" smtClean="0"/>
              <a:t>2025-06-22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D411-D72C-4BC0-BC69-9077FDCBA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710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1097-3F18-431F-9C62-6B69F04CEF7A}" type="datetimeFigureOut">
              <a:rPr lang="en-CA" smtClean="0"/>
              <a:t>2025-06-22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D411-D72C-4BC0-BC69-9077FDCBA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01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2300057"/>
            <a:ext cx="9315138" cy="3661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7" y="2300057"/>
            <a:ext cx="27405405" cy="3661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1097-3F18-431F-9C62-6B69F04CEF7A}" type="datetimeFigureOut">
              <a:rPr lang="en-CA" smtClean="0"/>
              <a:t>2025-06-22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D411-D72C-4BC0-BC69-9077FDCBA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310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1097-3F18-431F-9C62-6B69F04CEF7A}" type="datetimeFigureOut">
              <a:rPr lang="en-CA" smtClean="0"/>
              <a:t>2025-06-22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D411-D72C-4BC0-BC69-9077FDCBA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22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10770188"/>
            <a:ext cx="37260550" cy="17970263"/>
          </a:xfrm>
        </p:spPr>
        <p:txBody>
          <a:bodyPr anchor="b"/>
          <a:lstStyle>
            <a:lvl1pPr>
              <a:defRPr sz="2831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8910442"/>
            <a:ext cx="37260550" cy="9450134"/>
          </a:xfrm>
        </p:spPr>
        <p:txBody>
          <a:bodyPr/>
          <a:lstStyle>
            <a:lvl1pPr marL="0" indent="0">
              <a:buNone/>
              <a:defRPr sz="11339">
                <a:solidFill>
                  <a:schemeClr val="tx1">
                    <a:tint val="82000"/>
                  </a:schemeClr>
                </a:solidFill>
              </a:defRPr>
            </a:lvl1pPr>
            <a:lvl2pPr marL="2157805" indent="0">
              <a:buNone/>
              <a:defRPr sz="9443">
                <a:solidFill>
                  <a:schemeClr val="tx1">
                    <a:tint val="82000"/>
                  </a:schemeClr>
                </a:solidFill>
              </a:defRPr>
            </a:lvl2pPr>
            <a:lvl3pPr marL="4315610" indent="0">
              <a:buNone/>
              <a:defRPr sz="8495">
                <a:solidFill>
                  <a:schemeClr val="tx1">
                    <a:tint val="82000"/>
                  </a:schemeClr>
                </a:solidFill>
              </a:defRPr>
            </a:lvl3pPr>
            <a:lvl4pPr marL="6473416" indent="0">
              <a:buNone/>
              <a:defRPr sz="7559">
                <a:solidFill>
                  <a:schemeClr val="tx1">
                    <a:tint val="82000"/>
                  </a:schemeClr>
                </a:solidFill>
              </a:defRPr>
            </a:lvl4pPr>
            <a:lvl5pPr marL="8631221" indent="0">
              <a:buNone/>
              <a:defRPr sz="7559">
                <a:solidFill>
                  <a:schemeClr val="tx1">
                    <a:tint val="82000"/>
                  </a:schemeClr>
                </a:solidFill>
              </a:defRPr>
            </a:lvl5pPr>
            <a:lvl6pPr marL="10789026" indent="0">
              <a:buNone/>
              <a:defRPr sz="7559">
                <a:solidFill>
                  <a:schemeClr val="tx1">
                    <a:tint val="82000"/>
                  </a:schemeClr>
                </a:solidFill>
              </a:defRPr>
            </a:lvl6pPr>
            <a:lvl7pPr marL="12946831" indent="0">
              <a:buNone/>
              <a:defRPr sz="7559">
                <a:solidFill>
                  <a:schemeClr val="tx1">
                    <a:tint val="82000"/>
                  </a:schemeClr>
                </a:solidFill>
              </a:defRPr>
            </a:lvl7pPr>
            <a:lvl8pPr marL="15104635" indent="0">
              <a:buNone/>
              <a:defRPr sz="7559">
                <a:solidFill>
                  <a:schemeClr val="tx1">
                    <a:tint val="82000"/>
                  </a:schemeClr>
                </a:solidFill>
              </a:defRPr>
            </a:lvl8pPr>
            <a:lvl9pPr marL="17262441" indent="0">
              <a:buNone/>
              <a:defRPr sz="755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1097-3F18-431F-9C62-6B69F04CEF7A}" type="datetimeFigureOut">
              <a:rPr lang="en-CA" smtClean="0"/>
              <a:t>2025-06-22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D411-D72C-4BC0-BC69-9077FDCBA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858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50" y="11500169"/>
            <a:ext cx="18360271" cy="274104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5" y="11500169"/>
            <a:ext cx="18360271" cy="274104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1097-3F18-431F-9C62-6B69F04CEF7A}" type="datetimeFigureOut">
              <a:rPr lang="en-CA" smtClean="0"/>
              <a:t>2025-06-22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D411-D72C-4BC0-BC69-9077FDCBA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909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00045"/>
            <a:ext cx="37260550" cy="83501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10590165"/>
            <a:ext cx="18275892" cy="5190076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57805" indent="0">
              <a:buNone/>
              <a:defRPr sz="9443" b="1"/>
            </a:lvl2pPr>
            <a:lvl3pPr marL="4315610" indent="0">
              <a:buNone/>
              <a:defRPr sz="8495" b="1"/>
            </a:lvl3pPr>
            <a:lvl4pPr marL="6473416" indent="0">
              <a:buNone/>
              <a:defRPr sz="7559" b="1"/>
            </a:lvl4pPr>
            <a:lvl5pPr marL="8631221" indent="0">
              <a:buNone/>
              <a:defRPr sz="7559" b="1"/>
            </a:lvl5pPr>
            <a:lvl6pPr marL="10789026" indent="0">
              <a:buNone/>
              <a:defRPr sz="7559" b="1"/>
            </a:lvl6pPr>
            <a:lvl7pPr marL="12946831" indent="0">
              <a:buNone/>
              <a:defRPr sz="7559" b="1"/>
            </a:lvl7pPr>
            <a:lvl8pPr marL="15104635" indent="0">
              <a:buNone/>
              <a:defRPr sz="7559" b="1"/>
            </a:lvl8pPr>
            <a:lvl9pPr marL="17262441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5780234"/>
            <a:ext cx="18275892" cy="23210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10590165"/>
            <a:ext cx="18365898" cy="5190076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57805" indent="0">
              <a:buNone/>
              <a:defRPr sz="9443" b="1"/>
            </a:lvl2pPr>
            <a:lvl3pPr marL="4315610" indent="0">
              <a:buNone/>
              <a:defRPr sz="8495" b="1"/>
            </a:lvl3pPr>
            <a:lvl4pPr marL="6473416" indent="0">
              <a:buNone/>
              <a:defRPr sz="7559" b="1"/>
            </a:lvl4pPr>
            <a:lvl5pPr marL="8631221" indent="0">
              <a:buNone/>
              <a:defRPr sz="7559" b="1"/>
            </a:lvl5pPr>
            <a:lvl6pPr marL="10789026" indent="0">
              <a:buNone/>
              <a:defRPr sz="7559" b="1"/>
            </a:lvl6pPr>
            <a:lvl7pPr marL="12946831" indent="0">
              <a:buNone/>
              <a:defRPr sz="7559" b="1"/>
            </a:lvl7pPr>
            <a:lvl8pPr marL="15104635" indent="0">
              <a:buNone/>
              <a:defRPr sz="7559" b="1"/>
            </a:lvl8pPr>
            <a:lvl9pPr marL="17262441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5780234"/>
            <a:ext cx="18365898" cy="23210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1097-3F18-431F-9C62-6B69F04CEF7A}" type="datetimeFigureOut">
              <a:rPr lang="en-CA" smtClean="0"/>
              <a:t>2025-06-22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D411-D72C-4BC0-BC69-9077FDCBA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1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1097-3F18-431F-9C62-6B69F04CEF7A}" type="datetimeFigureOut">
              <a:rPr lang="en-CA" smtClean="0"/>
              <a:t>2025-06-22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D411-D72C-4BC0-BC69-9077FDCBA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408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1097-3F18-431F-9C62-6B69F04CEF7A}" type="datetimeFigureOut">
              <a:rPr lang="en-CA" smtClean="0"/>
              <a:t>2025-06-22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D411-D72C-4BC0-BC69-9077FDCBA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69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880061"/>
            <a:ext cx="13933330" cy="10080149"/>
          </a:xfrm>
        </p:spPr>
        <p:txBody>
          <a:bodyPr anchor="b"/>
          <a:lstStyle>
            <a:lvl1pPr>
              <a:defRPr sz="150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900" y="6220109"/>
            <a:ext cx="21870323" cy="30700452"/>
          </a:xfrm>
        </p:spPr>
        <p:txBody>
          <a:bodyPr/>
          <a:lstStyle>
            <a:lvl1pPr>
              <a:defRPr sz="15094"/>
            </a:lvl1pPr>
            <a:lvl2pPr>
              <a:defRPr sz="13211"/>
            </a:lvl2pPr>
            <a:lvl3pPr>
              <a:defRPr sz="11339"/>
            </a:lvl3pPr>
            <a:lvl4pPr>
              <a:defRPr sz="9443"/>
            </a:lvl4pPr>
            <a:lvl5pPr>
              <a:defRPr sz="9443"/>
            </a:lvl5pPr>
            <a:lvl6pPr>
              <a:defRPr sz="9443"/>
            </a:lvl6pPr>
            <a:lvl7pPr>
              <a:defRPr sz="9443"/>
            </a:lvl7pPr>
            <a:lvl8pPr>
              <a:defRPr sz="9443"/>
            </a:lvl8pPr>
            <a:lvl9pPr>
              <a:defRPr sz="94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2960192"/>
            <a:ext cx="13933330" cy="24010361"/>
          </a:xfrm>
        </p:spPr>
        <p:txBody>
          <a:bodyPr/>
          <a:lstStyle>
            <a:lvl1pPr marL="0" indent="0">
              <a:buNone/>
              <a:defRPr sz="7559"/>
            </a:lvl1pPr>
            <a:lvl2pPr marL="2157805" indent="0">
              <a:buNone/>
              <a:defRPr sz="6611"/>
            </a:lvl2pPr>
            <a:lvl3pPr marL="4315610" indent="0">
              <a:buNone/>
              <a:defRPr sz="5663"/>
            </a:lvl3pPr>
            <a:lvl4pPr marL="6473416" indent="0">
              <a:buNone/>
              <a:defRPr sz="4727"/>
            </a:lvl4pPr>
            <a:lvl5pPr marL="8631221" indent="0">
              <a:buNone/>
              <a:defRPr sz="4727"/>
            </a:lvl5pPr>
            <a:lvl6pPr marL="10789026" indent="0">
              <a:buNone/>
              <a:defRPr sz="4727"/>
            </a:lvl6pPr>
            <a:lvl7pPr marL="12946831" indent="0">
              <a:buNone/>
              <a:defRPr sz="4727"/>
            </a:lvl7pPr>
            <a:lvl8pPr marL="15104635" indent="0">
              <a:buNone/>
              <a:defRPr sz="4727"/>
            </a:lvl8pPr>
            <a:lvl9pPr marL="17262441" indent="0">
              <a:buNone/>
              <a:defRPr sz="47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1097-3F18-431F-9C62-6B69F04CEF7A}" type="datetimeFigureOut">
              <a:rPr lang="en-CA" smtClean="0"/>
              <a:t>2025-06-22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D411-D72C-4BC0-BC69-9077FDCBA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98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880061"/>
            <a:ext cx="13933330" cy="10080149"/>
          </a:xfrm>
        </p:spPr>
        <p:txBody>
          <a:bodyPr anchor="b"/>
          <a:lstStyle>
            <a:lvl1pPr>
              <a:defRPr sz="150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900" y="6220109"/>
            <a:ext cx="21870323" cy="30700452"/>
          </a:xfrm>
        </p:spPr>
        <p:txBody>
          <a:bodyPr anchor="t"/>
          <a:lstStyle>
            <a:lvl1pPr marL="0" indent="0">
              <a:buNone/>
              <a:defRPr sz="15094"/>
            </a:lvl1pPr>
            <a:lvl2pPr marL="2157805" indent="0">
              <a:buNone/>
              <a:defRPr sz="13211"/>
            </a:lvl2pPr>
            <a:lvl3pPr marL="4315610" indent="0">
              <a:buNone/>
              <a:defRPr sz="11339"/>
            </a:lvl3pPr>
            <a:lvl4pPr marL="6473416" indent="0">
              <a:buNone/>
              <a:defRPr sz="9443"/>
            </a:lvl4pPr>
            <a:lvl5pPr marL="8631221" indent="0">
              <a:buNone/>
              <a:defRPr sz="9443"/>
            </a:lvl5pPr>
            <a:lvl6pPr marL="10789026" indent="0">
              <a:buNone/>
              <a:defRPr sz="9443"/>
            </a:lvl6pPr>
            <a:lvl7pPr marL="12946831" indent="0">
              <a:buNone/>
              <a:defRPr sz="9443"/>
            </a:lvl7pPr>
            <a:lvl8pPr marL="15104635" indent="0">
              <a:buNone/>
              <a:defRPr sz="9443"/>
            </a:lvl8pPr>
            <a:lvl9pPr marL="17262441" indent="0">
              <a:buNone/>
              <a:defRPr sz="9443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2960192"/>
            <a:ext cx="13933330" cy="24010361"/>
          </a:xfrm>
        </p:spPr>
        <p:txBody>
          <a:bodyPr/>
          <a:lstStyle>
            <a:lvl1pPr marL="0" indent="0">
              <a:buNone/>
              <a:defRPr sz="7559"/>
            </a:lvl1pPr>
            <a:lvl2pPr marL="2157805" indent="0">
              <a:buNone/>
              <a:defRPr sz="6611"/>
            </a:lvl2pPr>
            <a:lvl3pPr marL="4315610" indent="0">
              <a:buNone/>
              <a:defRPr sz="5663"/>
            </a:lvl3pPr>
            <a:lvl4pPr marL="6473416" indent="0">
              <a:buNone/>
              <a:defRPr sz="4727"/>
            </a:lvl4pPr>
            <a:lvl5pPr marL="8631221" indent="0">
              <a:buNone/>
              <a:defRPr sz="4727"/>
            </a:lvl5pPr>
            <a:lvl6pPr marL="10789026" indent="0">
              <a:buNone/>
              <a:defRPr sz="4727"/>
            </a:lvl6pPr>
            <a:lvl7pPr marL="12946831" indent="0">
              <a:buNone/>
              <a:defRPr sz="4727"/>
            </a:lvl7pPr>
            <a:lvl8pPr marL="15104635" indent="0">
              <a:buNone/>
              <a:defRPr sz="4727"/>
            </a:lvl8pPr>
            <a:lvl9pPr marL="17262441" indent="0">
              <a:buNone/>
              <a:defRPr sz="47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1097-3F18-431F-9C62-6B69F04CEF7A}" type="datetimeFigureOut">
              <a:rPr lang="en-CA" smtClean="0"/>
              <a:t>2025-06-22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D411-D72C-4BC0-BC69-9077FDCBA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956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2300045"/>
            <a:ext cx="37260550" cy="835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11500169"/>
            <a:ext cx="37260550" cy="27410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40040614"/>
            <a:ext cx="9720144" cy="2300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751097-3F18-431F-9C62-6B69F04CEF7A}" type="datetimeFigureOut">
              <a:rPr lang="en-CA" smtClean="0"/>
              <a:t>2025-06-22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8" y="40040614"/>
            <a:ext cx="14580215" cy="2300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40040614"/>
            <a:ext cx="9720144" cy="2300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FD411-D72C-4BC0-BC69-9077FDCBA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12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5610" rtl="0" eaLnBrk="1" latinLnBrk="0" hangingPunct="1">
        <a:lnSpc>
          <a:spcPct val="90000"/>
        </a:lnSpc>
        <a:spcBef>
          <a:spcPct val="0"/>
        </a:spcBef>
        <a:buNone/>
        <a:defRPr sz="207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8902" indent="-1078902" algn="l" defTabSz="4315610" rtl="0" eaLnBrk="1" latinLnBrk="0" hangingPunct="1">
        <a:lnSpc>
          <a:spcPct val="90000"/>
        </a:lnSpc>
        <a:spcBef>
          <a:spcPts val="4727"/>
        </a:spcBef>
        <a:buFont typeface="Arial" panose="020B0604020202020204" pitchFamily="34" charset="0"/>
        <a:buChar char="•"/>
        <a:defRPr sz="13211" kern="1200">
          <a:solidFill>
            <a:schemeClr val="tx1"/>
          </a:solidFill>
          <a:latin typeface="+mn-lt"/>
          <a:ea typeface="+mn-ea"/>
          <a:cs typeface="+mn-cs"/>
        </a:defRPr>
      </a:lvl1pPr>
      <a:lvl2pPr marL="3236707" indent="-1078902" algn="l" defTabSz="4315610" rtl="0" eaLnBrk="1" latinLnBrk="0" hangingPunct="1">
        <a:lnSpc>
          <a:spcPct val="90000"/>
        </a:lnSpc>
        <a:spcBef>
          <a:spcPts val="2364"/>
        </a:spcBef>
        <a:buFont typeface="Arial" panose="020B0604020202020204" pitchFamily="34" charset="0"/>
        <a:buChar char="•"/>
        <a:defRPr sz="11339" kern="1200">
          <a:solidFill>
            <a:schemeClr val="tx1"/>
          </a:solidFill>
          <a:latin typeface="+mn-lt"/>
          <a:ea typeface="+mn-ea"/>
          <a:cs typeface="+mn-cs"/>
        </a:defRPr>
      </a:lvl2pPr>
      <a:lvl3pPr marL="5394514" indent="-1078902" algn="l" defTabSz="4315610" rtl="0" eaLnBrk="1" latinLnBrk="0" hangingPunct="1">
        <a:lnSpc>
          <a:spcPct val="90000"/>
        </a:lnSpc>
        <a:spcBef>
          <a:spcPts val="2364"/>
        </a:spcBef>
        <a:buFont typeface="Arial" panose="020B0604020202020204" pitchFamily="34" charset="0"/>
        <a:buChar char="•"/>
        <a:defRPr sz="9443" kern="1200">
          <a:solidFill>
            <a:schemeClr val="tx1"/>
          </a:solidFill>
          <a:latin typeface="+mn-lt"/>
          <a:ea typeface="+mn-ea"/>
          <a:cs typeface="+mn-cs"/>
        </a:defRPr>
      </a:lvl3pPr>
      <a:lvl4pPr marL="7552319" indent="-1078902" algn="l" defTabSz="4315610" rtl="0" eaLnBrk="1" latinLnBrk="0" hangingPunct="1">
        <a:lnSpc>
          <a:spcPct val="90000"/>
        </a:lnSpc>
        <a:spcBef>
          <a:spcPts val="2364"/>
        </a:spcBef>
        <a:buFont typeface="Arial" panose="020B0604020202020204" pitchFamily="34" charset="0"/>
        <a:buChar char="•"/>
        <a:defRPr sz="8495" kern="1200">
          <a:solidFill>
            <a:schemeClr val="tx1"/>
          </a:solidFill>
          <a:latin typeface="+mn-lt"/>
          <a:ea typeface="+mn-ea"/>
          <a:cs typeface="+mn-cs"/>
        </a:defRPr>
      </a:lvl4pPr>
      <a:lvl5pPr marL="9710112" indent="-1078902" algn="l" defTabSz="4315610" rtl="0" eaLnBrk="1" latinLnBrk="0" hangingPunct="1">
        <a:lnSpc>
          <a:spcPct val="90000"/>
        </a:lnSpc>
        <a:spcBef>
          <a:spcPts val="2364"/>
        </a:spcBef>
        <a:buFont typeface="Arial" panose="020B0604020202020204" pitchFamily="34" charset="0"/>
        <a:buChar char="•"/>
        <a:defRPr sz="8495" kern="1200">
          <a:solidFill>
            <a:schemeClr val="tx1"/>
          </a:solidFill>
          <a:latin typeface="+mn-lt"/>
          <a:ea typeface="+mn-ea"/>
          <a:cs typeface="+mn-cs"/>
        </a:defRPr>
      </a:lvl5pPr>
      <a:lvl6pPr marL="11867928" indent="-1078902" algn="l" defTabSz="4315610" rtl="0" eaLnBrk="1" latinLnBrk="0" hangingPunct="1">
        <a:lnSpc>
          <a:spcPct val="90000"/>
        </a:lnSpc>
        <a:spcBef>
          <a:spcPts val="2364"/>
        </a:spcBef>
        <a:buFont typeface="Arial" panose="020B0604020202020204" pitchFamily="34" charset="0"/>
        <a:buChar char="•"/>
        <a:defRPr sz="8495" kern="1200">
          <a:solidFill>
            <a:schemeClr val="tx1"/>
          </a:solidFill>
          <a:latin typeface="+mn-lt"/>
          <a:ea typeface="+mn-ea"/>
          <a:cs typeface="+mn-cs"/>
        </a:defRPr>
      </a:lvl6pPr>
      <a:lvl7pPr marL="14025733" indent="-1078902" algn="l" defTabSz="4315610" rtl="0" eaLnBrk="1" latinLnBrk="0" hangingPunct="1">
        <a:lnSpc>
          <a:spcPct val="90000"/>
        </a:lnSpc>
        <a:spcBef>
          <a:spcPts val="2364"/>
        </a:spcBef>
        <a:buFont typeface="Arial" panose="020B0604020202020204" pitchFamily="34" charset="0"/>
        <a:buChar char="•"/>
        <a:defRPr sz="8495" kern="1200">
          <a:solidFill>
            <a:schemeClr val="tx1"/>
          </a:solidFill>
          <a:latin typeface="+mn-lt"/>
          <a:ea typeface="+mn-ea"/>
          <a:cs typeface="+mn-cs"/>
        </a:defRPr>
      </a:lvl7pPr>
      <a:lvl8pPr marL="16183539" indent="-1078902" algn="l" defTabSz="4315610" rtl="0" eaLnBrk="1" latinLnBrk="0" hangingPunct="1">
        <a:lnSpc>
          <a:spcPct val="90000"/>
        </a:lnSpc>
        <a:spcBef>
          <a:spcPts val="2364"/>
        </a:spcBef>
        <a:buFont typeface="Arial" panose="020B0604020202020204" pitchFamily="34" charset="0"/>
        <a:buChar char="•"/>
        <a:defRPr sz="8495" kern="1200">
          <a:solidFill>
            <a:schemeClr val="tx1"/>
          </a:solidFill>
          <a:latin typeface="+mn-lt"/>
          <a:ea typeface="+mn-ea"/>
          <a:cs typeface="+mn-cs"/>
        </a:defRPr>
      </a:lvl8pPr>
      <a:lvl9pPr marL="18341344" indent="-1078902" algn="l" defTabSz="4315610" rtl="0" eaLnBrk="1" latinLnBrk="0" hangingPunct="1">
        <a:lnSpc>
          <a:spcPct val="90000"/>
        </a:lnSpc>
        <a:spcBef>
          <a:spcPts val="2364"/>
        </a:spcBef>
        <a:buFont typeface="Arial" panose="020B0604020202020204" pitchFamily="34" charset="0"/>
        <a:buChar char="•"/>
        <a:defRPr sz="84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5610" rtl="0" eaLnBrk="1" latinLnBrk="0" hangingPunct="1">
        <a:defRPr sz="8495" kern="1200">
          <a:solidFill>
            <a:schemeClr val="tx1"/>
          </a:solidFill>
          <a:latin typeface="+mn-lt"/>
          <a:ea typeface="+mn-ea"/>
          <a:cs typeface="+mn-cs"/>
        </a:defRPr>
      </a:lvl1pPr>
      <a:lvl2pPr marL="2157805" algn="l" defTabSz="4315610" rtl="0" eaLnBrk="1" latinLnBrk="0" hangingPunct="1">
        <a:defRPr sz="8495" kern="1200">
          <a:solidFill>
            <a:schemeClr val="tx1"/>
          </a:solidFill>
          <a:latin typeface="+mn-lt"/>
          <a:ea typeface="+mn-ea"/>
          <a:cs typeface="+mn-cs"/>
        </a:defRPr>
      </a:lvl2pPr>
      <a:lvl3pPr marL="4315610" algn="l" defTabSz="4315610" rtl="0" eaLnBrk="1" latinLnBrk="0" hangingPunct="1">
        <a:defRPr sz="8495" kern="1200">
          <a:solidFill>
            <a:schemeClr val="tx1"/>
          </a:solidFill>
          <a:latin typeface="+mn-lt"/>
          <a:ea typeface="+mn-ea"/>
          <a:cs typeface="+mn-cs"/>
        </a:defRPr>
      </a:lvl3pPr>
      <a:lvl4pPr marL="6473416" algn="l" defTabSz="4315610" rtl="0" eaLnBrk="1" latinLnBrk="0" hangingPunct="1">
        <a:defRPr sz="8495" kern="1200">
          <a:solidFill>
            <a:schemeClr val="tx1"/>
          </a:solidFill>
          <a:latin typeface="+mn-lt"/>
          <a:ea typeface="+mn-ea"/>
          <a:cs typeface="+mn-cs"/>
        </a:defRPr>
      </a:lvl4pPr>
      <a:lvl5pPr marL="8631221" algn="l" defTabSz="4315610" rtl="0" eaLnBrk="1" latinLnBrk="0" hangingPunct="1">
        <a:defRPr sz="8495" kern="1200">
          <a:solidFill>
            <a:schemeClr val="tx1"/>
          </a:solidFill>
          <a:latin typeface="+mn-lt"/>
          <a:ea typeface="+mn-ea"/>
          <a:cs typeface="+mn-cs"/>
        </a:defRPr>
      </a:lvl5pPr>
      <a:lvl6pPr marL="10789026" algn="l" defTabSz="4315610" rtl="0" eaLnBrk="1" latinLnBrk="0" hangingPunct="1">
        <a:defRPr sz="8495" kern="1200">
          <a:solidFill>
            <a:schemeClr val="tx1"/>
          </a:solidFill>
          <a:latin typeface="+mn-lt"/>
          <a:ea typeface="+mn-ea"/>
          <a:cs typeface="+mn-cs"/>
        </a:defRPr>
      </a:lvl6pPr>
      <a:lvl7pPr marL="12946831" algn="l" defTabSz="4315610" rtl="0" eaLnBrk="1" latinLnBrk="0" hangingPunct="1">
        <a:defRPr sz="8495" kern="1200">
          <a:solidFill>
            <a:schemeClr val="tx1"/>
          </a:solidFill>
          <a:latin typeface="+mn-lt"/>
          <a:ea typeface="+mn-ea"/>
          <a:cs typeface="+mn-cs"/>
        </a:defRPr>
      </a:lvl7pPr>
      <a:lvl8pPr marL="15104635" algn="l" defTabSz="4315610" rtl="0" eaLnBrk="1" latinLnBrk="0" hangingPunct="1">
        <a:defRPr sz="8495" kern="1200">
          <a:solidFill>
            <a:schemeClr val="tx1"/>
          </a:solidFill>
          <a:latin typeface="+mn-lt"/>
          <a:ea typeface="+mn-ea"/>
          <a:cs typeface="+mn-cs"/>
        </a:defRPr>
      </a:lvl8pPr>
      <a:lvl9pPr marL="17262441" algn="l" defTabSz="4315610" rtl="0" eaLnBrk="1" latinLnBrk="0" hangingPunct="1">
        <a:defRPr sz="84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image" Target="../media/image16.jpe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McGill University Logo in SVG ...">
            <a:extLst>
              <a:ext uri="{FF2B5EF4-FFF2-40B4-BE49-F238E27FC236}">
                <a16:creationId xmlns:a16="http://schemas.microsoft.com/office/drawing/2014/main" id="{4E279E17-37EA-1A37-9C89-E71F82B4C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1940" y="462969"/>
            <a:ext cx="7137497" cy="474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46">
            <a:extLst>
              <a:ext uri="{FF2B5EF4-FFF2-40B4-BE49-F238E27FC236}">
                <a16:creationId xmlns:a16="http://schemas.microsoft.com/office/drawing/2014/main" id="{CF4E09A6-D7F1-2F7B-F0E2-3E88303B5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" y="1627183"/>
            <a:ext cx="8977782" cy="1965131"/>
          </a:xfrm>
          <a:prstGeom prst="rect">
            <a:avLst/>
          </a:prstGeom>
        </p:spPr>
      </p:pic>
      <p:sp>
        <p:nvSpPr>
          <p:cNvPr id="249" name="TextBox 248">
            <a:extLst>
              <a:ext uri="{FF2B5EF4-FFF2-40B4-BE49-F238E27FC236}">
                <a16:creationId xmlns:a16="http://schemas.microsoft.com/office/drawing/2014/main" id="{1DC9EEAF-B7A5-B1E1-D7BB-DE28ACC28DD7}"/>
              </a:ext>
            </a:extLst>
          </p:cNvPr>
          <p:cNvSpPr txBox="1"/>
          <p:nvPr/>
        </p:nvSpPr>
        <p:spPr>
          <a:xfrm>
            <a:off x="4616808" y="282454"/>
            <a:ext cx="3499963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rgbClr val="004B85"/>
                </a:solidFill>
                <a:ea typeface="SimSun" panose="02010600030101010101" pitchFamily="2" charset="-122"/>
                <a:cs typeface="SimSun" panose="02010600030101010101" pitchFamily="2" charset="-122"/>
              </a:rPr>
              <a:t>Unbiased Estimation of Cortical Functional Components in </a:t>
            </a:r>
          </a:p>
          <a:p>
            <a:pPr algn="ctr"/>
            <a:r>
              <a:rPr lang="en-US" sz="8800" b="1" dirty="0">
                <a:solidFill>
                  <a:srgbClr val="004B85"/>
                </a:solidFill>
                <a:ea typeface="SimSun" panose="02010600030101010101" pitchFamily="2" charset="-122"/>
                <a:cs typeface="SimSun" panose="02010600030101010101" pitchFamily="2" charset="-122"/>
              </a:rPr>
              <a:t>Stereoscopic (3D) and </a:t>
            </a:r>
            <a:r>
              <a:rPr lang="en-US" sz="8800" b="1" dirty="0" err="1">
                <a:solidFill>
                  <a:srgbClr val="004B85"/>
                </a:solidFill>
                <a:ea typeface="SimSun" panose="02010600030101010101" pitchFamily="2" charset="-122"/>
                <a:cs typeface="SimSun" panose="02010600030101010101" pitchFamily="2" charset="-122"/>
              </a:rPr>
              <a:t>Monoscopic</a:t>
            </a:r>
            <a:r>
              <a:rPr lang="en-US" sz="8800" b="1" dirty="0">
                <a:solidFill>
                  <a:srgbClr val="004B85"/>
                </a:solidFill>
                <a:ea typeface="SimSun" panose="02010600030101010101" pitchFamily="2" charset="-122"/>
                <a:cs typeface="SimSun" panose="02010600030101010101" pitchFamily="2" charset="-122"/>
              </a:rPr>
              <a:t> (2D) Movie Viewing</a:t>
            </a:r>
            <a:endParaRPr lang="en-CA" sz="8800" dirty="0">
              <a:solidFill>
                <a:srgbClr val="004B85"/>
              </a:solidFill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F6D552EA-32BD-B3B3-EC4D-9A3054518415}"/>
              </a:ext>
            </a:extLst>
          </p:cNvPr>
          <p:cNvSpPr/>
          <p:nvPr/>
        </p:nvSpPr>
        <p:spPr>
          <a:xfrm>
            <a:off x="0" y="5230781"/>
            <a:ext cx="19800000" cy="1080000"/>
          </a:xfrm>
          <a:prstGeom prst="rect">
            <a:avLst/>
          </a:prstGeom>
          <a:solidFill>
            <a:srgbClr val="004B85"/>
          </a:solidFill>
          <a:ln>
            <a:solidFill>
              <a:srgbClr val="004B8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22" name="Rectangle 250">
            <a:extLst>
              <a:ext uri="{FF2B5EF4-FFF2-40B4-BE49-F238E27FC236}">
                <a16:creationId xmlns:a16="http://schemas.microsoft.com/office/drawing/2014/main" id="{526E029D-DEE1-B684-64E4-87212F836359}"/>
              </a:ext>
            </a:extLst>
          </p:cNvPr>
          <p:cNvSpPr/>
          <p:nvPr/>
        </p:nvSpPr>
        <p:spPr>
          <a:xfrm>
            <a:off x="20137034" y="30981416"/>
            <a:ext cx="23005844" cy="1080000"/>
          </a:xfrm>
          <a:prstGeom prst="rect">
            <a:avLst/>
          </a:prstGeom>
          <a:solidFill>
            <a:srgbClr val="004B85"/>
          </a:solidFill>
          <a:ln>
            <a:solidFill>
              <a:srgbClr val="004B8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</a:p>
        </p:txBody>
      </p:sp>
      <p:sp>
        <p:nvSpPr>
          <p:cNvPr id="104" name="Rectangle 250">
            <a:extLst>
              <a:ext uri="{FF2B5EF4-FFF2-40B4-BE49-F238E27FC236}">
                <a16:creationId xmlns:a16="http://schemas.microsoft.com/office/drawing/2014/main" id="{611FFBAD-BE2F-2C48-63FE-6AC8ACB3B573}"/>
              </a:ext>
            </a:extLst>
          </p:cNvPr>
          <p:cNvSpPr/>
          <p:nvPr/>
        </p:nvSpPr>
        <p:spPr>
          <a:xfrm>
            <a:off x="5166" y="24557945"/>
            <a:ext cx="19907974" cy="880379"/>
          </a:xfrm>
          <a:prstGeom prst="rect">
            <a:avLst/>
          </a:prstGeom>
          <a:solidFill>
            <a:srgbClr val="004B85"/>
          </a:solidFill>
          <a:ln>
            <a:solidFill>
              <a:srgbClr val="004B8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Analysis</a:t>
            </a:r>
          </a:p>
        </p:txBody>
      </p:sp>
      <p:sp>
        <p:nvSpPr>
          <p:cNvPr id="114" name="Rectangle 250">
            <a:extLst>
              <a:ext uri="{FF2B5EF4-FFF2-40B4-BE49-F238E27FC236}">
                <a16:creationId xmlns:a16="http://schemas.microsoft.com/office/drawing/2014/main" id="{719D0F94-A707-3069-B444-A0E55C761971}"/>
              </a:ext>
            </a:extLst>
          </p:cNvPr>
          <p:cNvSpPr/>
          <p:nvPr/>
        </p:nvSpPr>
        <p:spPr>
          <a:xfrm>
            <a:off x="0" y="17306437"/>
            <a:ext cx="19800000" cy="1080000"/>
          </a:xfrm>
          <a:prstGeom prst="rect">
            <a:avLst/>
          </a:prstGeom>
          <a:solidFill>
            <a:srgbClr val="004B85"/>
          </a:solidFill>
          <a:ln>
            <a:solidFill>
              <a:srgbClr val="004B8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DEE2FBE-7A28-4A03-1A23-990EC9C30BD1}"/>
              </a:ext>
            </a:extLst>
          </p:cNvPr>
          <p:cNvSpPr txBox="1"/>
          <p:nvPr/>
        </p:nvSpPr>
        <p:spPr>
          <a:xfrm>
            <a:off x="20275546" y="32471856"/>
            <a:ext cx="21788860" cy="102489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altLang="zh-CN" sz="4400" b="1" dirty="0">
                <a:solidFill>
                  <a:srgbClr val="004B85"/>
                </a:solidFill>
                <a:latin typeface="Times New Roman"/>
                <a:ea typeface="等线"/>
                <a:cs typeface="Times New Roman"/>
              </a:rPr>
              <a:t>Hierarchal Visual Processing</a:t>
            </a:r>
            <a:endParaRPr kumimoji="1" lang="en-CA" altLang="zh-CN" sz="4400" b="1" dirty="0">
              <a:solidFill>
                <a:srgbClr val="004B85"/>
              </a:solidFill>
              <a:latin typeface="Times New Roman"/>
              <a:ea typeface="等线"/>
              <a:cs typeface="Times New Roman"/>
            </a:endParaRPr>
          </a:p>
          <a:p>
            <a:r>
              <a:rPr lang="en-CA" altLang="zh-CN" sz="4400" dirty="0">
                <a:latin typeface="Times New Roman"/>
                <a:ea typeface="等线"/>
                <a:cs typeface="Times New Roman"/>
              </a:rPr>
              <a:t>Regardless of viewing condition, high level regions exhibit higher</a:t>
            </a:r>
            <a:r>
              <a:rPr lang="zh-CN" altLang="en-US" sz="4400" dirty="0">
                <a:latin typeface="Times New Roman"/>
                <a:ea typeface="等线"/>
                <a:cs typeface="Times New Roman"/>
              </a:rPr>
              <a:t> </a:t>
            </a:r>
            <a:r>
              <a:rPr lang="en-US" altLang="zh-CN" sz="4400" dirty="0">
                <a:latin typeface="Times New Roman"/>
                <a:ea typeface="等线"/>
                <a:cs typeface="Times New Roman"/>
              </a:rPr>
              <a:t>local</a:t>
            </a:r>
            <a:r>
              <a:rPr lang="en-CA" altLang="zh-CN" sz="4400" dirty="0">
                <a:latin typeface="Times New Roman"/>
                <a:ea typeface="等线"/>
                <a:cs typeface="Times New Roman"/>
              </a:rPr>
              <a:t> functional complexity than early visual areas.</a:t>
            </a:r>
          </a:p>
          <a:p>
            <a:r>
              <a:rPr kumimoji="1" lang="en-CA" altLang="zh-CN" sz="4400" b="1" dirty="0">
                <a:solidFill>
                  <a:srgbClr val="004B85"/>
                </a:solidFill>
                <a:latin typeface="Times New Roman"/>
                <a:ea typeface="等线"/>
                <a:cs typeface="Times New Roman"/>
              </a:rPr>
              <a:t>Stereoscopic (3D) vs </a:t>
            </a:r>
            <a:r>
              <a:rPr kumimoji="1" lang="en-CA" altLang="zh-CN" sz="4400" b="1" dirty="0" err="1">
                <a:solidFill>
                  <a:srgbClr val="004B85"/>
                </a:solidFill>
                <a:latin typeface="Times New Roman"/>
                <a:ea typeface="等线"/>
                <a:cs typeface="Times New Roman"/>
              </a:rPr>
              <a:t>Monoscopic</a:t>
            </a:r>
            <a:r>
              <a:rPr kumimoji="1" lang="en-CA" altLang="zh-CN" sz="4400" b="1" dirty="0">
                <a:solidFill>
                  <a:srgbClr val="004B85"/>
                </a:solidFill>
                <a:latin typeface="Times New Roman"/>
                <a:ea typeface="等线"/>
                <a:cs typeface="Times New Roman"/>
              </a:rPr>
              <a:t> (2D) Movie Viewing</a:t>
            </a:r>
            <a:endParaRPr lang="en-CA" dirty="0"/>
          </a:p>
          <a:p>
            <a:r>
              <a:rPr kumimoji="1" lang="en-CA" altLang="zh-CN" sz="4000" dirty="0">
                <a:latin typeface="Times New Roman"/>
                <a:ea typeface="等线"/>
                <a:cs typeface="Times New Roman"/>
              </a:rPr>
              <a:t>Stereoscopic vision enhances local functional complexity and engagement than </a:t>
            </a:r>
            <a:r>
              <a:rPr kumimoji="1" lang="en-CA" altLang="zh-CN" sz="4000" dirty="0" err="1">
                <a:latin typeface="Times New Roman"/>
                <a:ea typeface="等线"/>
                <a:cs typeface="Times New Roman"/>
              </a:rPr>
              <a:t>monoscopic</a:t>
            </a:r>
            <a:r>
              <a:rPr kumimoji="1" lang="en-CA" altLang="zh-CN" sz="4000" dirty="0">
                <a:latin typeface="Times New Roman"/>
                <a:ea typeface="等线"/>
                <a:cs typeface="Times New Roman"/>
              </a:rPr>
              <a:t> vision across almost every region on visual cortex; however, magnitude of  enhancement is region-dependent.</a:t>
            </a:r>
            <a:endParaRPr lang="en-CA" altLang="zh-CN" sz="4000" dirty="0">
              <a:latin typeface="Times New Roman"/>
              <a:ea typeface="等线"/>
              <a:cs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CA" altLang="zh-CN" sz="4000" dirty="0">
                <a:latin typeface="Times New Roman"/>
                <a:ea typeface="等线"/>
                <a:cs typeface="Times New Roman"/>
              </a:rPr>
              <a:t>Dorsal stream, especially motion-sensitive areas </a:t>
            </a:r>
            <a:r>
              <a:rPr kumimoji="1" lang="en-CA" altLang="zh-CN" sz="4000" dirty="0" err="1">
                <a:latin typeface="Times New Roman"/>
                <a:ea typeface="等线"/>
                <a:cs typeface="Times New Roman"/>
              </a:rPr>
              <a:t>hMT</a:t>
            </a:r>
            <a:r>
              <a:rPr kumimoji="1" lang="en-CA" altLang="zh-CN" sz="4000" dirty="0">
                <a:latin typeface="Times New Roman"/>
                <a:ea typeface="等线"/>
                <a:cs typeface="Times New Roman"/>
              </a:rPr>
              <a:t>+ and MST shows large unidirectional differentiation between 2D and 3D</a:t>
            </a:r>
            <a:endParaRPr lang="en-CA" altLang="zh-CN" sz="4000" dirty="0">
              <a:latin typeface="Times New Roman"/>
              <a:ea typeface="等线"/>
              <a:cs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CA" altLang="zh-CN" sz="4000" dirty="0">
                <a:latin typeface="Times New Roman"/>
                <a:ea typeface="等线"/>
                <a:cs typeface="Times New Roman"/>
              </a:rPr>
              <a:t>Ventral stream shows small unidirectional differentiation between 2D and 3D, especially V4, with the notable exception of the LO area, a possible suppression of LO for 3D cues.</a:t>
            </a:r>
            <a:r>
              <a:rPr kumimoji="1" lang="en-CA" altLang="zh-CN" sz="4000" dirty="0">
                <a:solidFill>
                  <a:srgbClr val="C00000"/>
                </a:solidFill>
                <a:latin typeface="Times New Roman"/>
                <a:ea typeface="等线"/>
                <a:cs typeface="Times New Roman"/>
              </a:rPr>
              <a:t> </a:t>
            </a:r>
          </a:p>
          <a:p>
            <a:r>
              <a:rPr kumimoji="1" lang="en-CA" altLang="zh-CN" sz="4400" b="1" dirty="0">
                <a:solidFill>
                  <a:srgbClr val="004B85"/>
                </a:solidFill>
                <a:latin typeface="Times New Roman"/>
                <a:ea typeface="等线"/>
                <a:cs typeface="Times New Roman"/>
              </a:rPr>
              <a:t>fMRI analysis Technique </a:t>
            </a:r>
            <a:r>
              <a:rPr kumimoji="1" lang="en-CA" altLang="zh-CN" sz="4400" b="1" dirty="0" err="1">
                <a:solidFill>
                  <a:srgbClr val="004B85"/>
                </a:solidFill>
                <a:latin typeface="Times New Roman"/>
                <a:ea typeface="等线"/>
                <a:cs typeface="Times New Roman"/>
              </a:rPr>
              <a:t>Advanceme</a:t>
            </a:r>
            <a:r>
              <a:rPr kumimoji="1" lang="en-CA" altLang="zh-CN" sz="4400" dirty="0" err="1">
                <a:latin typeface="Times New Roman"/>
                <a:ea typeface="等线"/>
                <a:cs typeface="Times New Roman"/>
              </a:rPr>
              <a:t>suggesting</a:t>
            </a:r>
            <a:r>
              <a:rPr kumimoji="1" lang="en-CA" altLang="zh-CN" sz="4400" b="1" dirty="0" err="1">
                <a:solidFill>
                  <a:srgbClr val="004B85"/>
                </a:solidFill>
                <a:latin typeface="Times New Roman"/>
                <a:ea typeface="等线"/>
                <a:cs typeface="Times New Roman"/>
              </a:rPr>
              <a:t>nt</a:t>
            </a:r>
            <a:endParaRPr lang="en-CA" altLang="zh-CN" sz="4400" b="1" dirty="0">
              <a:solidFill>
                <a:srgbClr val="004B85"/>
              </a:solidFill>
              <a:latin typeface="Times New Roman"/>
              <a:ea typeface="等线"/>
              <a:cs typeface="Times New Roman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en-CA" altLang="zh-CN" sz="4000" dirty="0">
                <a:latin typeface="Times New Roman"/>
                <a:ea typeface="等线"/>
                <a:cs typeface="Times New Roman"/>
              </a:rPr>
              <a:t>model-free, naturalistic movie creates ecologically valid conditions</a:t>
            </a:r>
            <a:endParaRPr lang="en-CA" altLang="zh-CN" sz="4000" dirty="0">
              <a:latin typeface="Times New Roman"/>
              <a:ea typeface="等线"/>
              <a:cs typeface="Times New Roman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en-CA" altLang="zh-CN" sz="4000" dirty="0">
                <a:latin typeface="Times New Roman"/>
                <a:ea typeface="等线"/>
                <a:cs typeface="Times New Roman"/>
              </a:rPr>
              <a:t>geometrically interpretable framework for understanding fMRI activity patterns</a:t>
            </a:r>
            <a:endParaRPr lang="en-CA" altLang="zh-CN" sz="4000" dirty="0">
              <a:latin typeface="Times New Roman"/>
              <a:ea typeface="等线"/>
              <a:cs typeface="Times New Roman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en-CA" altLang="zh-CN" sz="4000" dirty="0">
                <a:latin typeface="Times New Roman"/>
                <a:ea typeface="等线"/>
                <a:cs typeface="Times New Roman"/>
              </a:rPr>
              <a:t>Noise control technique - rigorous statistical testing of fMRI signals using Fourier phase randomization</a:t>
            </a:r>
            <a:endParaRPr lang="en-CA" altLang="zh-CN" sz="4000" dirty="0">
              <a:latin typeface="Times New Roman"/>
              <a:ea typeface="等线"/>
              <a:cs typeface="Times New Roman"/>
            </a:endParaRPr>
          </a:p>
          <a:p>
            <a:endParaRPr kumimoji="1" lang="en-CA" altLang="zh-C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81590B7-4AEC-C8BC-1FE2-6C1F98F3BF56}"/>
              </a:ext>
            </a:extLst>
          </p:cNvPr>
          <p:cNvGrpSpPr/>
          <p:nvPr/>
        </p:nvGrpSpPr>
        <p:grpSpPr>
          <a:xfrm>
            <a:off x="268501" y="32177864"/>
            <a:ext cx="20816947" cy="7072675"/>
            <a:chOff x="243549" y="27592862"/>
            <a:chExt cx="20312123" cy="6382501"/>
          </a:xfrm>
        </p:grpSpPr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2FA878E4-DDBF-4E27-A79C-7035C86F0B1A}"/>
                </a:ext>
              </a:extLst>
            </p:cNvPr>
            <p:cNvGrpSpPr/>
            <p:nvPr/>
          </p:nvGrpSpPr>
          <p:grpSpPr>
            <a:xfrm>
              <a:off x="243549" y="27592862"/>
              <a:ext cx="20312123" cy="6382501"/>
              <a:chOff x="764025" y="25274764"/>
              <a:chExt cx="20312123" cy="6382501"/>
            </a:xfrm>
          </p:grpSpPr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15C8B6BA-B089-DD7C-E9C5-572EA2E75AD7}"/>
                  </a:ext>
                </a:extLst>
              </p:cNvPr>
              <p:cNvGrpSpPr/>
              <p:nvPr/>
            </p:nvGrpSpPr>
            <p:grpSpPr>
              <a:xfrm>
                <a:off x="764025" y="25274764"/>
                <a:ext cx="20312123" cy="6382501"/>
                <a:chOff x="8476677" y="23871223"/>
                <a:chExt cx="20312123" cy="6382501"/>
              </a:xfrm>
            </p:grpSpPr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2C51563A-45A5-551A-4D03-94E4ACC2901E}"/>
                    </a:ext>
                  </a:extLst>
                </p:cNvPr>
                <p:cNvGrpSpPr/>
                <p:nvPr/>
              </p:nvGrpSpPr>
              <p:grpSpPr>
                <a:xfrm>
                  <a:off x="8706925" y="24005563"/>
                  <a:ext cx="11025869" cy="5169567"/>
                  <a:chOff x="5879725" y="16530152"/>
                  <a:chExt cx="11025869" cy="5169567"/>
                </a:xfrm>
              </p:grpSpPr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214DE2FC-2068-D4E9-307E-98D7913F6D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418" b="94183" l="7470" r="93976">
                                <a14:foregroundMark x1="93976" y1="51247" x2="93976" y2="51247"/>
                                <a14:foregroundMark x1="7470" y1="68698" x2="7470" y2="68698"/>
                                <a14:foregroundMark x1="42892" y1="94183" x2="42892" y2="94183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95126" y="17477278"/>
                    <a:ext cx="5188688" cy="4222441"/>
                  </a:xfrm>
                  <a:prstGeom prst="rect">
                    <a:avLst/>
                  </a:prstGeom>
                </p:spPr>
              </p:pic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A2423FC6-37C6-BF75-4327-D3452FEA303E}"/>
                      </a:ext>
                    </a:extLst>
                  </p:cNvPr>
                  <p:cNvGrpSpPr/>
                  <p:nvPr/>
                </p:nvGrpSpPr>
                <p:grpSpPr>
                  <a:xfrm>
                    <a:off x="10669108" y="18915148"/>
                    <a:ext cx="360000" cy="360000"/>
                    <a:chOff x="11405098" y="10509700"/>
                    <a:chExt cx="360000" cy="360000"/>
                  </a:xfrm>
                  <a:noFill/>
                </p:grpSpPr>
                <p:sp>
                  <p:nvSpPr>
                    <p:cNvPr id="10" name="Oval 9">
                      <a:extLst>
                        <a:ext uri="{FF2B5EF4-FFF2-40B4-BE49-F238E27FC236}">
                          <a16:creationId xmlns:a16="http://schemas.microsoft.com/office/drawing/2014/main" id="{B01DDA72-678A-8310-888D-E31E6424B8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5098" y="10509700"/>
                      <a:ext cx="360000" cy="360000"/>
                    </a:xfrm>
                    <a:prstGeom prst="ellipse">
                      <a:avLst/>
                    </a:prstGeom>
                    <a:grpFill/>
                    <a:ln w="38100"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" name="Oval 10">
                      <a:extLst>
                        <a:ext uri="{FF2B5EF4-FFF2-40B4-BE49-F238E27FC236}">
                          <a16:creationId xmlns:a16="http://schemas.microsoft.com/office/drawing/2014/main" id="{5AACBA0E-417A-8CF6-24D3-F5C7E48B09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567098" y="10671700"/>
                      <a:ext cx="36000" cy="36000"/>
                    </a:xfrm>
                    <a:prstGeom prst="ellipse">
                      <a:avLst/>
                    </a:prstGeom>
                    <a:grpFill/>
                    <a:ln w="38100"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DC6D0A2A-69E2-45C4-F756-31A7E1F0C6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867108" y="17986947"/>
                    <a:ext cx="1113405" cy="929439"/>
                  </a:xfrm>
                  <a:prstGeom prst="line">
                    <a:avLst/>
                  </a:prstGeom>
                  <a:ln w="28575" cap="flat" cmpd="sng" algn="ctr">
                    <a:solidFill>
                      <a:schemeClr val="accent2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B4255159-FC3E-989E-94AE-DB00271E18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824758" y="19281498"/>
                    <a:ext cx="1093399" cy="1201270"/>
                  </a:xfrm>
                  <a:prstGeom prst="line">
                    <a:avLst/>
                  </a:prstGeom>
                  <a:ln w="28575" cap="flat" cmpd="sng" algn="ctr">
                    <a:solidFill>
                      <a:schemeClr val="accent2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9" name="Picture 48">
                    <a:extLst>
                      <a:ext uri="{FF2B5EF4-FFF2-40B4-BE49-F238E27FC236}">
                        <a16:creationId xmlns:a16="http://schemas.microsoft.com/office/drawing/2014/main" id="{FB108989-24C9-5A55-4AFB-7E48600826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2547423" y="17808860"/>
                    <a:ext cx="3092562" cy="425732"/>
                  </a:xfrm>
                  <a:prstGeom prst="rect">
                    <a:avLst/>
                  </a:prstGeom>
                </p:spPr>
              </p:pic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A909CEF3-5126-A7E8-B73D-2A8DFC68F18F}"/>
                      </a:ext>
                    </a:extLst>
                  </p:cNvPr>
                  <p:cNvSpPr txBox="1"/>
                  <p:nvPr/>
                </p:nvSpPr>
                <p:spPr>
                  <a:xfrm>
                    <a:off x="13659723" y="19214197"/>
                    <a:ext cx="867973" cy="4856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ts val="996"/>
                      </a:lnSpc>
                    </a:pPr>
                    <a:r>
                      <a:rPr lang="en-CA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.</a:t>
                    </a:r>
                  </a:p>
                  <a:p>
                    <a:pPr algn="ctr">
                      <a:lnSpc>
                        <a:spcPts val="996"/>
                      </a:lnSpc>
                    </a:pPr>
                    <a:r>
                      <a:rPr lang="en-CA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.</a:t>
                    </a:r>
                  </a:p>
                  <a:p>
                    <a:pPr algn="ctr">
                      <a:lnSpc>
                        <a:spcPts val="996"/>
                      </a:lnSpc>
                    </a:pPr>
                    <a:r>
                      <a:rPr lang="en-CA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.</a:t>
                    </a:r>
                  </a:p>
                </p:txBody>
              </p:sp>
              <p:pic>
                <p:nvPicPr>
                  <p:cNvPr id="53" name="Picture 52">
                    <a:extLst>
                      <a:ext uri="{FF2B5EF4-FFF2-40B4-BE49-F238E27FC236}">
                        <a16:creationId xmlns:a16="http://schemas.microsoft.com/office/drawing/2014/main" id="{9BAA76B3-D9C0-4253-7000-BAB88B3D57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2577905" y="18252103"/>
                    <a:ext cx="3038255" cy="483466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>
                    <a:extLst>
                      <a:ext uri="{FF2B5EF4-FFF2-40B4-BE49-F238E27FC236}">
                        <a16:creationId xmlns:a16="http://schemas.microsoft.com/office/drawing/2014/main" id="{8CD82998-C285-195A-7E7B-6A458A8030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2546644" y="18713221"/>
                    <a:ext cx="3069516" cy="480720"/>
                  </a:xfrm>
                  <a:prstGeom prst="rect">
                    <a:avLst/>
                  </a:prstGeom>
                </p:spPr>
              </p:pic>
              <p:pic>
                <p:nvPicPr>
                  <p:cNvPr id="62" name="Picture 61">
                    <a:extLst>
                      <a:ext uri="{FF2B5EF4-FFF2-40B4-BE49-F238E27FC236}">
                        <a16:creationId xmlns:a16="http://schemas.microsoft.com/office/drawing/2014/main" id="{C8D33823-8D3C-827D-7322-E927625582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flipV="1">
                    <a:off x="12577905" y="19706628"/>
                    <a:ext cx="3038255" cy="505899"/>
                  </a:xfrm>
                  <a:prstGeom prst="rect">
                    <a:avLst/>
                  </a:prstGeom>
                </p:spPr>
              </p:pic>
              <p:pic>
                <p:nvPicPr>
                  <p:cNvPr id="64" name="Picture 63">
                    <a:extLst>
                      <a:ext uri="{FF2B5EF4-FFF2-40B4-BE49-F238E27FC236}">
                        <a16:creationId xmlns:a16="http://schemas.microsoft.com/office/drawing/2014/main" id="{4E5F399C-FB69-311F-FB0E-81E959C9DB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2535369" y="20212527"/>
                    <a:ext cx="3069516" cy="540482"/>
                  </a:xfrm>
                  <a:prstGeom prst="rect">
                    <a:avLst/>
                  </a:prstGeom>
                </p:spPr>
              </p:pic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E86F10C2-C9A7-0DFF-B27C-E971A75E3379}"/>
                      </a:ext>
                    </a:extLst>
                  </p:cNvPr>
                  <p:cNvSpPr txBox="1"/>
                  <p:nvPr/>
                </p:nvSpPr>
                <p:spPr>
                  <a:xfrm>
                    <a:off x="5879725" y="16530152"/>
                    <a:ext cx="6383107" cy="124984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Each node is the center of a circular “</a:t>
                    </a:r>
                    <a:r>
                      <a:rPr lang="en-US" sz="28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searchlight</a:t>
                    </a:r>
                    <a:r>
                      <a: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” that includes itself and its local neighboring nodes. </a:t>
                    </a:r>
                  </a:p>
                </p:txBody>
              </p:sp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AB1009E0-2EA1-054E-6F60-895745A78B6A}"/>
                      </a:ext>
                    </a:extLst>
                  </p:cNvPr>
                  <p:cNvSpPr txBox="1"/>
                  <p:nvPr/>
                </p:nvSpPr>
                <p:spPr>
                  <a:xfrm>
                    <a:off x="15753313" y="18940797"/>
                    <a:ext cx="1152281" cy="10831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A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 </a:t>
                    </a:r>
                  </a:p>
                  <a:p>
                    <a:pPr algn="ctr"/>
                    <a:r>
                      <a:rPr lang="en-CA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nodes</a:t>
                    </a:r>
                  </a:p>
                  <a:p>
                    <a:pPr algn="ctr"/>
                    <a:r>
                      <a:rPr lang="en-CA" sz="120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(~60-100</a:t>
                    </a:r>
                  </a:p>
                  <a:p>
                    <a:pPr algn="ctr"/>
                    <a:r>
                      <a:rPr lang="en-CA" sz="120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number varying by topology)</a:t>
                    </a:r>
                  </a:p>
                </p:txBody>
              </p:sp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DAD0B3EB-2AF4-00F4-ECC6-7217354E5F81}"/>
                      </a:ext>
                    </a:extLst>
                  </p:cNvPr>
                  <p:cNvSpPr txBox="1"/>
                  <p:nvPr/>
                </p:nvSpPr>
                <p:spPr>
                  <a:xfrm>
                    <a:off x="13615931" y="17463162"/>
                    <a:ext cx="945673" cy="33329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120 TRs</a:t>
                    </a:r>
                  </a:p>
                </p:txBody>
              </p:sp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95B93F4B-7871-41D4-2294-4A62FB5F3EFD}"/>
                      </a:ext>
                    </a:extLst>
                  </p:cNvPr>
                  <p:cNvSpPr txBox="1"/>
                  <p:nvPr/>
                </p:nvSpPr>
                <p:spPr>
                  <a:xfrm>
                    <a:off x="13216047" y="20858807"/>
                    <a:ext cx="2052166" cy="3899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sz="2004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120 cols * N rows</a:t>
                    </a:r>
                  </a:p>
                </p:txBody>
              </p:sp>
              <p:sp>
                <p:nvSpPr>
                  <p:cNvPr id="162" name="Left Bracket 161">
                    <a:extLst>
                      <a:ext uri="{FF2B5EF4-FFF2-40B4-BE49-F238E27FC236}">
                        <a16:creationId xmlns:a16="http://schemas.microsoft.com/office/drawing/2014/main" id="{0F53C9D3-A2F8-41FD-9CE3-9A12234EBDB5}"/>
                      </a:ext>
                    </a:extLst>
                  </p:cNvPr>
                  <p:cNvSpPr/>
                  <p:nvPr/>
                </p:nvSpPr>
                <p:spPr>
                  <a:xfrm>
                    <a:off x="12347356" y="17784107"/>
                    <a:ext cx="145047" cy="2997710"/>
                  </a:xfrm>
                  <a:prstGeom prst="leftBracket">
                    <a:avLst>
                      <a:gd name="adj" fmla="val 0"/>
                    </a:avLst>
                  </a:prstGeom>
                  <a:ln w="381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6" name="Right Bracket 165">
                    <a:extLst>
                      <a:ext uri="{FF2B5EF4-FFF2-40B4-BE49-F238E27FC236}">
                        <a16:creationId xmlns:a16="http://schemas.microsoft.com/office/drawing/2014/main" id="{65941914-3AF4-6A2F-B0B2-38588F101FE5}"/>
                      </a:ext>
                    </a:extLst>
                  </p:cNvPr>
                  <p:cNvSpPr/>
                  <p:nvPr/>
                </p:nvSpPr>
                <p:spPr>
                  <a:xfrm>
                    <a:off x="15644638" y="17794917"/>
                    <a:ext cx="144000" cy="2997710"/>
                  </a:xfrm>
                  <a:prstGeom prst="rightBracket">
                    <a:avLst>
                      <a:gd name="adj" fmla="val 0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76676FF-4419-2B7E-232C-EA3A8AB1F100}"/>
                      </a:ext>
                    </a:extLst>
                  </p:cNvPr>
                  <p:cNvSpPr txBox="1"/>
                  <p:nvPr/>
                </p:nvSpPr>
                <p:spPr>
                  <a:xfrm>
                    <a:off x="12660580" y="16887404"/>
                    <a:ext cx="2888251" cy="47216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CA" sz="28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Time Series Matrix</a:t>
                    </a:r>
                  </a:p>
                </p:txBody>
              </p:sp>
            </p:grp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54375F26-F6E3-953D-6E8D-A8D172E739E9}"/>
                    </a:ext>
                  </a:extLst>
                </p:cNvPr>
                <p:cNvSpPr txBox="1"/>
                <p:nvPr/>
              </p:nvSpPr>
              <p:spPr>
                <a:xfrm>
                  <a:off x="20018021" y="26372479"/>
                  <a:ext cx="4543133" cy="17497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solidFill>
                        <a:srgbClr val="004B85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Scramble </a:t>
                  </a:r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time series and conduct PCA (repeated 1100 times) generates null distributions of eigenvalues, the </a:t>
                  </a:r>
                  <a:r>
                    <a:rPr lang="en-US" sz="2400" dirty="0">
                      <a:solidFill>
                        <a:srgbClr val="004B85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95th percentile </a:t>
                  </a:r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set as the significance threshold</a:t>
                  </a:r>
                  <a:endPara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43" name="Graphic 242" descr="Badge Tick1 with solid fill">
                  <a:extLst>
                    <a:ext uri="{FF2B5EF4-FFF2-40B4-BE49-F238E27FC236}">
                      <a16:creationId xmlns:a16="http://schemas.microsoft.com/office/drawing/2014/main" id="{76A0F21E-8F79-DA23-B2BD-88A8BEFC71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73512" y="27668722"/>
                  <a:ext cx="396000" cy="396000"/>
                </a:xfrm>
                <a:prstGeom prst="rect">
                  <a:avLst/>
                </a:prstGeom>
              </p:spPr>
            </p:pic>
            <p:pic>
              <p:nvPicPr>
                <p:cNvPr id="246" name="Graphic 245" descr="Badge Cross with solid fill">
                  <a:extLst>
                    <a:ext uri="{FF2B5EF4-FFF2-40B4-BE49-F238E27FC236}">
                      <a16:creationId xmlns:a16="http://schemas.microsoft.com/office/drawing/2014/main" id="{F6D019B4-580B-DCF0-39E1-0CA8D7741D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65009" y="27668722"/>
                  <a:ext cx="396000" cy="396000"/>
                </a:xfrm>
                <a:prstGeom prst="rect">
                  <a:avLst/>
                </a:prstGeom>
              </p:spPr>
            </p:pic>
            <p:sp>
              <p:nvSpPr>
                <p:cNvPr id="26" name="TextBox 174">
                  <a:extLst>
                    <a:ext uri="{FF2B5EF4-FFF2-40B4-BE49-F238E27FC236}">
                      <a16:creationId xmlns:a16="http://schemas.microsoft.com/office/drawing/2014/main" id="{76390390-1989-B5EC-914E-612131E2FB5D}"/>
                    </a:ext>
                  </a:extLst>
                </p:cNvPr>
                <p:cNvSpPr txBox="1"/>
                <p:nvPr/>
              </p:nvSpPr>
              <p:spPr>
                <a:xfrm>
                  <a:off x="20006787" y="23871223"/>
                  <a:ext cx="6658223" cy="4721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A" altLang="zh-CN" sz="2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Identify functional components through PCA</a:t>
                  </a:r>
                </a:p>
              </p:txBody>
            </p:sp>
            <p:sp>
              <p:nvSpPr>
                <p:cNvPr id="27" name="TextBox 174">
                  <a:extLst>
                    <a:ext uri="{FF2B5EF4-FFF2-40B4-BE49-F238E27FC236}">
                      <a16:creationId xmlns:a16="http://schemas.microsoft.com/office/drawing/2014/main" id="{7517259C-E690-E71F-1A46-F2F5B89A8CB6}"/>
                    </a:ext>
                  </a:extLst>
                </p:cNvPr>
                <p:cNvSpPr txBox="1"/>
                <p:nvPr/>
              </p:nvSpPr>
              <p:spPr>
                <a:xfrm>
                  <a:off x="19986024" y="25960115"/>
                  <a:ext cx="3607671" cy="4721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A" sz="2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Establish threshold</a:t>
                  </a:r>
                </a:p>
              </p:txBody>
            </p:sp>
            <p:sp>
              <p:nvSpPr>
                <p:cNvPr id="28" name="上箭头 27">
                  <a:extLst>
                    <a:ext uri="{FF2B5EF4-FFF2-40B4-BE49-F238E27FC236}">
                      <a16:creationId xmlns:a16="http://schemas.microsoft.com/office/drawing/2014/main" id="{D0F1A7A4-99A8-D559-227B-E08CC8F6D292}"/>
                    </a:ext>
                  </a:extLst>
                </p:cNvPr>
                <p:cNvSpPr/>
                <p:nvPr/>
              </p:nvSpPr>
              <p:spPr>
                <a:xfrm rot="5400000">
                  <a:off x="19273719" y="28292497"/>
                  <a:ext cx="182385" cy="388137"/>
                </a:xfrm>
                <a:prstGeom prst="upArrow">
                  <a:avLst>
                    <a:gd name="adj1" fmla="val 50000"/>
                    <a:gd name="adj2" fmla="val 69389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733C64BE-7F7B-88D7-39AA-61B771AADC85}"/>
                    </a:ext>
                  </a:extLst>
                </p:cNvPr>
                <p:cNvSpPr txBox="1"/>
                <p:nvPr/>
              </p:nvSpPr>
              <p:spPr>
                <a:xfrm>
                  <a:off x="13370953" y="29684099"/>
                  <a:ext cx="8975537" cy="5696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CA" altLang="zh-CN" sz="3204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Repeats the procedure for every searchlight on cortex</a:t>
                  </a:r>
                  <a:endParaRPr kumimoji="1" lang="zh-CN" altLang="en-US" sz="3204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E6ADC142-4DF2-6D03-8F2D-EA044B850360}"/>
                    </a:ext>
                  </a:extLst>
                </p:cNvPr>
                <p:cNvGrpSpPr/>
                <p:nvPr/>
              </p:nvGrpSpPr>
              <p:grpSpPr>
                <a:xfrm>
                  <a:off x="20044874" y="24424844"/>
                  <a:ext cx="2679669" cy="1440141"/>
                  <a:chOff x="17832359" y="20290564"/>
                  <a:chExt cx="2679669" cy="1440141"/>
                </a:xfrm>
              </p:grpSpPr>
              <p:cxnSp>
                <p:nvCxnSpPr>
                  <p:cNvPr id="226" name="Straight Connector 225">
                    <a:extLst>
                      <a:ext uri="{FF2B5EF4-FFF2-40B4-BE49-F238E27FC236}">
                        <a16:creationId xmlns:a16="http://schemas.microsoft.com/office/drawing/2014/main" id="{A9E09D75-CD72-F48D-86AF-B202F3CDB5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4280" y="21466279"/>
                    <a:ext cx="266774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C0DE26F9-5897-5C23-0FB1-8A3D60FDF289}"/>
                      </a:ext>
                    </a:extLst>
                  </p:cNvPr>
                  <p:cNvSpPr/>
                  <p:nvPr/>
                </p:nvSpPr>
                <p:spPr>
                  <a:xfrm>
                    <a:off x="17929032" y="20290564"/>
                    <a:ext cx="250529" cy="1164439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4CDFB1AD-580D-5751-0249-1442C6047AE0}"/>
                      </a:ext>
                    </a:extLst>
                  </p:cNvPr>
                  <p:cNvSpPr txBox="1"/>
                  <p:nvPr/>
                </p:nvSpPr>
                <p:spPr>
                  <a:xfrm>
                    <a:off x="19218832" y="20937219"/>
                    <a:ext cx="950032" cy="508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A" sz="2796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……</a:t>
                    </a:r>
                  </a:p>
                </p:txBody>
              </p:sp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6B7D3534-E30F-34A8-7D68-44DC5173B827}"/>
                      </a:ext>
                    </a:extLst>
                  </p:cNvPr>
                  <p:cNvSpPr txBox="1"/>
                  <p:nvPr/>
                </p:nvSpPr>
                <p:spPr>
                  <a:xfrm>
                    <a:off x="17832359" y="21448388"/>
                    <a:ext cx="449162" cy="2695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CA" altLang="zh-CN" sz="1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PC1</a:t>
                    </a:r>
                    <a:endParaRPr kumimoji="1" lang="zh-CN" altLang="en-US" sz="12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Rectangle 226">
                    <a:extLst>
                      <a:ext uri="{FF2B5EF4-FFF2-40B4-BE49-F238E27FC236}">
                        <a16:creationId xmlns:a16="http://schemas.microsoft.com/office/drawing/2014/main" id="{97E71FF9-37EA-5630-BEE3-00D3C757E048}"/>
                      </a:ext>
                    </a:extLst>
                  </p:cNvPr>
                  <p:cNvSpPr/>
                  <p:nvPr/>
                </p:nvSpPr>
                <p:spPr>
                  <a:xfrm>
                    <a:off x="18285726" y="20778648"/>
                    <a:ext cx="250529" cy="670107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Rectangle 226">
                    <a:extLst>
                      <a:ext uri="{FF2B5EF4-FFF2-40B4-BE49-F238E27FC236}">
                        <a16:creationId xmlns:a16="http://schemas.microsoft.com/office/drawing/2014/main" id="{44B7BF5E-6F78-7249-071B-D90706D72170}"/>
                      </a:ext>
                    </a:extLst>
                  </p:cNvPr>
                  <p:cNvSpPr/>
                  <p:nvPr/>
                </p:nvSpPr>
                <p:spPr>
                  <a:xfrm>
                    <a:off x="18651038" y="20990322"/>
                    <a:ext cx="250529" cy="463692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Rectangle 226">
                    <a:extLst>
                      <a:ext uri="{FF2B5EF4-FFF2-40B4-BE49-F238E27FC236}">
                        <a16:creationId xmlns:a16="http://schemas.microsoft.com/office/drawing/2014/main" id="{ABD7A6FB-CA9F-3BBF-8A6A-250433DF5C2C}"/>
                      </a:ext>
                    </a:extLst>
                  </p:cNvPr>
                  <p:cNvSpPr/>
                  <p:nvPr/>
                </p:nvSpPr>
                <p:spPr>
                  <a:xfrm>
                    <a:off x="19007732" y="21124864"/>
                    <a:ext cx="250529" cy="32915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" name="Rectangle 226">
                    <a:extLst>
                      <a:ext uri="{FF2B5EF4-FFF2-40B4-BE49-F238E27FC236}">
                        <a16:creationId xmlns:a16="http://schemas.microsoft.com/office/drawing/2014/main" id="{4F02B562-7C02-141E-3C07-42788A0B3476}"/>
                      </a:ext>
                    </a:extLst>
                  </p:cNvPr>
                  <p:cNvSpPr/>
                  <p:nvPr/>
                </p:nvSpPr>
                <p:spPr>
                  <a:xfrm>
                    <a:off x="20092958" y="21343007"/>
                    <a:ext cx="250529" cy="111006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A453D4B0-485F-6817-90A7-8DBE0093B875}"/>
                      </a:ext>
                    </a:extLst>
                  </p:cNvPr>
                  <p:cNvSpPr txBox="1"/>
                  <p:nvPr/>
                </p:nvSpPr>
                <p:spPr>
                  <a:xfrm>
                    <a:off x="18198583" y="21452059"/>
                    <a:ext cx="449162" cy="2695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CA" altLang="zh-CN" sz="1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PC2</a:t>
                    </a:r>
                    <a:endParaRPr kumimoji="1" lang="zh-CN" altLang="en-US" sz="12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3EA6842A-4E03-A73D-4693-89A0B78370DF}"/>
                      </a:ext>
                    </a:extLst>
                  </p:cNvPr>
                  <p:cNvSpPr txBox="1"/>
                  <p:nvPr/>
                </p:nvSpPr>
                <p:spPr>
                  <a:xfrm>
                    <a:off x="18555004" y="21453679"/>
                    <a:ext cx="449162" cy="2695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CA" altLang="zh-CN" sz="1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PC3</a:t>
                    </a:r>
                    <a:endParaRPr kumimoji="1" lang="zh-CN" altLang="en-US" sz="12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76FA3259-B5F3-B8EE-9C88-D292130D4525}"/>
                      </a:ext>
                    </a:extLst>
                  </p:cNvPr>
                  <p:cNvSpPr txBox="1"/>
                  <p:nvPr/>
                </p:nvSpPr>
                <p:spPr>
                  <a:xfrm>
                    <a:off x="18922752" y="21461178"/>
                    <a:ext cx="449162" cy="2695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CA" altLang="zh-CN" sz="1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PC4</a:t>
                    </a:r>
                    <a:endParaRPr kumimoji="1" lang="zh-CN" altLang="en-US" sz="12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8660E188-551F-A9D3-D426-8E0FEB6C92A7}"/>
                      </a:ext>
                    </a:extLst>
                  </p:cNvPr>
                  <p:cNvSpPr txBox="1"/>
                  <p:nvPr/>
                </p:nvSpPr>
                <p:spPr>
                  <a:xfrm>
                    <a:off x="19998251" y="21459582"/>
                    <a:ext cx="482824" cy="2695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CA" altLang="zh-CN" sz="1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PCN</a:t>
                    </a:r>
                    <a:endParaRPr kumimoji="1" lang="zh-CN" altLang="en-US" sz="12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2FFD0DC9-2CAE-61C1-3B69-4734443F01AF}"/>
                    </a:ext>
                  </a:extLst>
                </p:cNvPr>
                <p:cNvGrpSpPr/>
                <p:nvPr/>
              </p:nvGrpSpPr>
              <p:grpSpPr>
                <a:xfrm>
                  <a:off x="20044874" y="28170641"/>
                  <a:ext cx="2679669" cy="1194481"/>
                  <a:chOff x="23877505" y="27687938"/>
                  <a:chExt cx="2679669" cy="1194481"/>
                </a:xfrm>
              </p:grpSpPr>
              <p:cxnSp>
                <p:nvCxnSpPr>
                  <p:cNvPr id="52" name="Straight Connector 225">
                    <a:extLst>
                      <a:ext uri="{FF2B5EF4-FFF2-40B4-BE49-F238E27FC236}">
                        <a16:creationId xmlns:a16="http://schemas.microsoft.com/office/drawing/2014/main" id="{70F82BCF-4F71-02EB-AC8F-B9359F2CA7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889426" y="28617993"/>
                    <a:ext cx="266774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226">
                    <a:extLst>
                      <a:ext uri="{FF2B5EF4-FFF2-40B4-BE49-F238E27FC236}">
                        <a16:creationId xmlns:a16="http://schemas.microsoft.com/office/drawing/2014/main" id="{02E28B5C-9753-2A28-3A46-12DD3030071E}"/>
                      </a:ext>
                    </a:extLst>
                  </p:cNvPr>
                  <p:cNvSpPr/>
                  <p:nvPr/>
                </p:nvSpPr>
                <p:spPr>
                  <a:xfrm>
                    <a:off x="23974178" y="27687938"/>
                    <a:ext cx="250529" cy="918779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dk1"/>
                  </a:fillRef>
                  <a:effectRef idx="1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" name="文本框 55">
                    <a:extLst>
                      <a:ext uri="{FF2B5EF4-FFF2-40B4-BE49-F238E27FC236}">
                        <a16:creationId xmlns:a16="http://schemas.microsoft.com/office/drawing/2014/main" id="{362A8796-38A7-3B1A-5C93-D9D001EF0C5D}"/>
                      </a:ext>
                    </a:extLst>
                  </p:cNvPr>
                  <p:cNvSpPr txBox="1"/>
                  <p:nvPr/>
                </p:nvSpPr>
                <p:spPr>
                  <a:xfrm>
                    <a:off x="23877505" y="28600099"/>
                    <a:ext cx="449162" cy="2695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CA" altLang="zh-CN" sz="1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PC1</a:t>
                    </a:r>
                    <a:endParaRPr kumimoji="1" lang="zh-CN" altLang="en-US" sz="12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7" name="Rectangle 226">
                    <a:extLst>
                      <a:ext uri="{FF2B5EF4-FFF2-40B4-BE49-F238E27FC236}">
                        <a16:creationId xmlns:a16="http://schemas.microsoft.com/office/drawing/2014/main" id="{D76EFA9A-E666-7726-7C42-B97A6ADAA064}"/>
                      </a:ext>
                    </a:extLst>
                  </p:cNvPr>
                  <p:cNvSpPr/>
                  <p:nvPr/>
                </p:nvSpPr>
                <p:spPr>
                  <a:xfrm>
                    <a:off x="24330872" y="28013729"/>
                    <a:ext cx="250529" cy="5867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dk1"/>
                  </a:fillRef>
                  <a:effectRef idx="1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8" name="Rectangle 226">
                    <a:extLst>
                      <a:ext uri="{FF2B5EF4-FFF2-40B4-BE49-F238E27FC236}">
                        <a16:creationId xmlns:a16="http://schemas.microsoft.com/office/drawing/2014/main" id="{25A85D7B-20DD-07BF-2BBA-17A5CD7F955C}"/>
                      </a:ext>
                    </a:extLst>
                  </p:cNvPr>
                  <p:cNvSpPr/>
                  <p:nvPr/>
                </p:nvSpPr>
                <p:spPr>
                  <a:xfrm>
                    <a:off x="24696184" y="28159792"/>
                    <a:ext cx="250529" cy="445936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dk1"/>
                  </a:fillRef>
                  <a:effectRef idx="1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" name="Rectangle 226">
                    <a:extLst>
                      <a:ext uri="{FF2B5EF4-FFF2-40B4-BE49-F238E27FC236}">
                        <a16:creationId xmlns:a16="http://schemas.microsoft.com/office/drawing/2014/main" id="{B750DE41-1AAC-4A7F-379E-8592CFEB8E81}"/>
                      </a:ext>
                    </a:extLst>
                  </p:cNvPr>
                  <p:cNvSpPr/>
                  <p:nvPr/>
                </p:nvSpPr>
                <p:spPr>
                  <a:xfrm>
                    <a:off x="25052878" y="28228420"/>
                    <a:ext cx="250529" cy="377308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dk1"/>
                  </a:fillRef>
                  <a:effectRef idx="1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" name="Rectangle 226">
                    <a:extLst>
                      <a:ext uri="{FF2B5EF4-FFF2-40B4-BE49-F238E27FC236}">
                        <a16:creationId xmlns:a16="http://schemas.microsoft.com/office/drawing/2014/main" id="{395EC77D-0CF9-CB32-386C-FA58166B4F7C}"/>
                      </a:ext>
                    </a:extLst>
                  </p:cNvPr>
                  <p:cNvSpPr/>
                  <p:nvPr/>
                </p:nvSpPr>
                <p:spPr>
                  <a:xfrm>
                    <a:off x="26138104" y="28494721"/>
                    <a:ext cx="250529" cy="111006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dk1"/>
                  </a:fillRef>
                  <a:effectRef idx="1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E23F83E9-5DA6-74DA-F5AB-F5ED498BB08D}"/>
                      </a:ext>
                    </a:extLst>
                  </p:cNvPr>
                  <p:cNvSpPr txBox="1"/>
                  <p:nvPr/>
                </p:nvSpPr>
                <p:spPr>
                  <a:xfrm>
                    <a:off x="24243729" y="28603773"/>
                    <a:ext cx="449162" cy="2695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CA" altLang="zh-CN" sz="1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PC2</a:t>
                    </a:r>
                    <a:endParaRPr kumimoji="1" lang="zh-CN" altLang="en-US" sz="12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" name="文本框 64">
                    <a:extLst>
                      <a:ext uri="{FF2B5EF4-FFF2-40B4-BE49-F238E27FC236}">
                        <a16:creationId xmlns:a16="http://schemas.microsoft.com/office/drawing/2014/main" id="{03D6B4F0-3AF8-D10A-927F-0A56205687AF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0150" y="28605393"/>
                    <a:ext cx="449162" cy="2695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CA" altLang="zh-CN" sz="1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PC3</a:t>
                    </a:r>
                    <a:endParaRPr kumimoji="1" lang="zh-CN" altLang="en-US" sz="12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B50A7165-CEAD-892F-0982-ED781BDEFE14}"/>
                      </a:ext>
                    </a:extLst>
                  </p:cNvPr>
                  <p:cNvSpPr txBox="1"/>
                  <p:nvPr/>
                </p:nvSpPr>
                <p:spPr>
                  <a:xfrm>
                    <a:off x="24967898" y="28612892"/>
                    <a:ext cx="449162" cy="2695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CA" altLang="zh-CN" sz="1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PC4</a:t>
                    </a:r>
                    <a:endParaRPr kumimoji="1" lang="zh-CN" altLang="en-US" sz="12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B4A76243-9793-5622-504A-F43D472E02AF}"/>
                      </a:ext>
                    </a:extLst>
                  </p:cNvPr>
                  <p:cNvSpPr txBox="1"/>
                  <p:nvPr/>
                </p:nvSpPr>
                <p:spPr>
                  <a:xfrm>
                    <a:off x="26043397" y="28611296"/>
                    <a:ext cx="482824" cy="2695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CA" altLang="zh-CN" sz="1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PCN</a:t>
                    </a:r>
                    <a:endParaRPr kumimoji="1" lang="zh-CN" altLang="en-US" sz="12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70" name="直线箭头连接符 69">
                  <a:extLst>
                    <a:ext uri="{FF2B5EF4-FFF2-40B4-BE49-F238E27FC236}">
                      <a16:creationId xmlns:a16="http://schemas.microsoft.com/office/drawing/2014/main" id="{A3D754D4-C456-DAAA-B491-78D9E03BB3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76677" y="29692684"/>
                  <a:ext cx="1944551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4" name="上箭头 73">
                  <a:extLst>
                    <a:ext uri="{FF2B5EF4-FFF2-40B4-BE49-F238E27FC236}">
                      <a16:creationId xmlns:a16="http://schemas.microsoft.com/office/drawing/2014/main" id="{7722D370-4240-D6D9-9AE0-C2DEA178B941}"/>
                    </a:ext>
                  </a:extLst>
                </p:cNvPr>
                <p:cNvSpPr/>
                <p:nvPr/>
              </p:nvSpPr>
              <p:spPr>
                <a:xfrm rot="5400000">
                  <a:off x="19273718" y="24551179"/>
                  <a:ext cx="182385" cy="388137"/>
                </a:xfrm>
                <a:prstGeom prst="upArrow">
                  <a:avLst>
                    <a:gd name="adj1" fmla="val 50000"/>
                    <a:gd name="adj2" fmla="val 69389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上箭头 74">
                  <a:extLst>
                    <a:ext uri="{FF2B5EF4-FFF2-40B4-BE49-F238E27FC236}">
                      <a16:creationId xmlns:a16="http://schemas.microsoft.com/office/drawing/2014/main" id="{C8A45E75-1954-010B-39FE-C61D25461FEA}"/>
                    </a:ext>
                  </a:extLst>
                </p:cNvPr>
                <p:cNvSpPr/>
                <p:nvPr/>
              </p:nvSpPr>
              <p:spPr>
                <a:xfrm rot="3018482">
                  <a:off x="23702905" y="28466159"/>
                  <a:ext cx="182385" cy="388137"/>
                </a:xfrm>
                <a:prstGeom prst="upArrow">
                  <a:avLst>
                    <a:gd name="adj1" fmla="val 50000"/>
                    <a:gd name="adj2" fmla="val 69389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上箭头 75">
                  <a:extLst>
                    <a:ext uri="{FF2B5EF4-FFF2-40B4-BE49-F238E27FC236}">
                      <a16:creationId xmlns:a16="http://schemas.microsoft.com/office/drawing/2014/main" id="{8F91FC2F-92D3-1BC1-1B6E-A298EEE02D4B}"/>
                    </a:ext>
                  </a:extLst>
                </p:cNvPr>
                <p:cNvSpPr/>
                <p:nvPr/>
              </p:nvSpPr>
              <p:spPr>
                <a:xfrm rot="7925218">
                  <a:off x="23712616" y="25574783"/>
                  <a:ext cx="182385" cy="388137"/>
                </a:xfrm>
                <a:prstGeom prst="upArrow">
                  <a:avLst>
                    <a:gd name="adj1" fmla="val 50000"/>
                    <a:gd name="adj2" fmla="val 69389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7" name="Straight Connector 225">
                  <a:extLst>
                    <a:ext uri="{FF2B5EF4-FFF2-40B4-BE49-F238E27FC236}">
                      <a16:creationId xmlns:a16="http://schemas.microsoft.com/office/drawing/2014/main" id="{F44AF7B8-8685-62E1-85F0-84B75150E0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532307" y="27431878"/>
                  <a:ext cx="266774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226">
                  <a:extLst>
                    <a:ext uri="{FF2B5EF4-FFF2-40B4-BE49-F238E27FC236}">
                      <a16:creationId xmlns:a16="http://schemas.microsoft.com/office/drawing/2014/main" id="{9F4A9FFF-0891-94E7-9B1E-2399C1FCAD77}"/>
                    </a:ext>
                  </a:extLst>
                </p:cNvPr>
                <p:cNvSpPr/>
                <p:nvPr/>
              </p:nvSpPr>
              <p:spPr>
                <a:xfrm>
                  <a:off x="24584802" y="26257096"/>
                  <a:ext cx="250529" cy="116443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" name="Rectangle 226">
                  <a:extLst>
                    <a:ext uri="{FF2B5EF4-FFF2-40B4-BE49-F238E27FC236}">
                      <a16:creationId xmlns:a16="http://schemas.microsoft.com/office/drawing/2014/main" id="{44E79EE0-61EF-BB97-DDBD-D950459C1172}"/>
                    </a:ext>
                  </a:extLst>
                </p:cNvPr>
                <p:cNvSpPr/>
                <p:nvPr/>
              </p:nvSpPr>
              <p:spPr>
                <a:xfrm>
                  <a:off x="24871515" y="26500178"/>
                  <a:ext cx="250529" cy="91877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D5179B2A-DA9E-177B-9C99-3D030FE94F52}"/>
                    </a:ext>
                  </a:extLst>
                </p:cNvPr>
                <p:cNvSpPr txBox="1"/>
                <p:nvPr/>
              </p:nvSpPr>
              <p:spPr>
                <a:xfrm>
                  <a:off x="24654188" y="27447272"/>
                  <a:ext cx="449162" cy="269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CA" altLang="zh-CN" sz="12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PC1</a:t>
                  </a:r>
                  <a:endParaRPr kumimoji="1" lang="zh-CN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19029930-A6A5-8487-4985-E1044F6A16A0}"/>
                    </a:ext>
                  </a:extLst>
                </p:cNvPr>
                <p:cNvSpPr txBox="1"/>
                <p:nvPr/>
              </p:nvSpPr>
              <p:spPr>
                <a:xfrm>
                  <a:off x="25333110" y="27452024"/>
                  <a:ext cx="449162" cy="269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CA" altLang="zh-CN" sz="12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PC2</a:t>
                  </a:r>
                  <a:endParaRPr kumimoji="1" lang="zh-CN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Rectangle 226">
                  <a:extLst>
                    <a:ext uri="{FF2B5EF4-FFF2-40B4-BE49-F238E27FC236}">
                      <a16:creationId xmlns:a16="http://schemas.microsoft.com/office/drawing/2014/main" id="{EF996F67-B68F-A7F8-C3F8-57F696C38DF3}"/>
                    </a:ext>
                  </a:extLst>
                </p:cNvPr>
                <p:cNvSpPr/>
                <p:nvPr/>
              </p:nvSpPr>
              <p:spPr>
                <a:xfrm>
                  <a:off x="25265669" y="26741619"/>
                  <a:ext cx="250529" cy="670107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Rectangle 226">
                  <a:extLst>
                    <a:ext uri="{FF2B5EF4-FFF2-40B4-BE49-F238E27FC236}">
                      <a16:creationId xmlns:a16="http://schemas.microsoft.com/office/drawing/2014/main" id="{5EE21D71-697F-0158-641B-1BC465D46D02}"/>
                    </a:ext>
                  </a:extLst>
                </p:cNvPr>
                <p:cNvSpPr/>
                <p:nvPr/>
              </p:nvSpPr>
              <p:spPr>
                <a:xfrm>
                  <a:off x="25552107" y="26824833"/>
                  <a:ext cx="250529" cy="5867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Rectangle 226">
                  <a:extLst>
                    <a:ext uri="{FF2B5EF4-FFF2-40B4-BE49-F238E27FC236}">
                      <a16:creationId xmlns:a16="http://schemas.microsoft.com/office/drawing/2014/main" id="{7DB24939-6693-D6C0-1879-396F28701423}"/>
                    </a:ext>
                  </a:extLst>
                </p:cNvPr>
                <p:cNvSpPr/>
                <p:nvPr/>
              </p:nvSpPr>
              <p:spPr>
                <a:xfrm>
                  <a:off x="25947182" y="26924047"/>
                  <a:ext cx="250529" cy="49491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" name="Rectangle 226">
                  <a:extLst>
                    <a:ext uri="{FF2B5EF4-FFF2-40B4-BE49-F238E27FC236}">
                      <a16:creationId xmlns:a16="http://schemas.microsoft.com/office/drawing/2014/main" id="{E3999932-80E0-03DD-95CA-51230A2E60D7}"/>
                    </a:ext>
                  </a:extLst>
                </p:cNvPr>
                <p:cNvSpPr/>
                <p:nvPr/>
              </p:nvSpPr>
              <p:spPr>
                <a:xfrm>
                  <a:off x="26230226" y="26965637"/>
                  <a:ext cx="250529" cy="445936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7" name="Graphic 242" descr="Badge Tick1 with solid fill">
                  <a:extLst>
                    <a:ext uri="{FF2B5EF4-FFF2-40B4-BE49-F238E27FC236}">
                      <a16:creationId xmlns:a16="http://schemas.microsoft.com/office/drawing/2014/main" id="{C8AC81CA-277D-D658-8A54-5EBC3A67B9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378299" y="27672681"/>
                  <a:ext cx="396000" cy="396000"/>
                </a:xfrm>
                <a:prstGeom prst="rect">
                  <a:avLst/>
                </a:prstGeom>
              </p:spPr>
            </p:pic>
            <p:pic>
              <p:nvPicPr>
                <p:cNvPr id="88" name="Graphic 242" descr="Badge Tick1 with solid fill">
                  <a:extLst>
                    <a:ext uri="{FF2B5EF4-FFF2-40B4-BE49-F238E27FC236}">
                      <a16:creationId xmlns:a16="http://schemas.microsoft.com/office/drawing/2014/main" id="{20E8DA88-01E5-F447-E9A3-4DED684093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9632" y="27668722"/>
                  <a:ext cx="396000" cy="396000"/>
                </a:xfrm>
                <a:prstGeom prst="rect">
                  <a:avLst/>
                </a:prstGeom>
              </p:spPr>
            </p:pic>
            <p:sp>
              <p:nvSpPr>
                <p:cNvPr id="89" name="Rectangle 226">
                  <a:extLst>
                    <a:ext uri="{FF2B5EF4-FFF2-40B4-BE49-F238E27FC236}">
                      <a16:creationId xmlns:a16="http://schemas.microsoft.com/office/drawing/2014/main" id="{7EA3EEB1-9566-5451-8F12-2540A6221881}"/>
                    </a:ext>
                  </a:extLst>
                </p:cNvPr>
                <p:cNvSpPr/>
                <p:nvPr/>
              </p:nvSpPr>
              <p:spPr>
                <a:xfrm>
                  <a:off x="26621510" y="27079512"/>
                  <a:ext cx="250529" cy="32915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Rectangle 226">
                  <a:extLst>
                    <a:ext uri="{FF2B5EF4-FFF2-40B4-BE49-F238E27FC236}">
                      <a16:creationId xmlns:a16="http://schemas.microsoft.com/office/drawing/2014/main" id="{8A64772C-B0C8-7608-6947-40F764F3E131}"/>
                    </a:ext>
                  </a:extLst>
                </p:cNvPr>
                <p:cNvSpPr/>
                <p:nvPr/>
              </p:nvSpPr>
              <p:spPr>
                <a:xfrm>
                  <a:off x="26909334" y="27036698"/>
                  <a:ext cx="250529" cy="377308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D640CE65-CF6C-7350-65ED-DF78F16C73F6}"/>
                    </a:ext>
                  </a:extLst>
                </p:cNvPr>
                <p:cNvSpPr txBox="1"/>
                <p:nvPr/>
              </p:nvSpPr>
              <p:spPr>
                <a:xfrm>
                  <a:off x="26017202" y="27446036"/>
                  <a:ext cx="449162" cy="269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CA" altLang="zh-CN" sz="12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PC3</a:t>
                  </a:r>
                  <a:endParaRPr kumimoji="1" lang="zh-CN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180A1871-FF41-192D-DD3F-4A6DE4AE19CE}"/>
                    </a:ext>
                  </a:extLst>
                </p:cNvPr>
                <p:cNvSpPr txBox="1"/>
                <p:nvPr/>
              </p:nvSpPr>
              <p:spPr>
                <a:xfrm>
                  <a:off x="26665011" y="27447824"/>
                  <a:ext cx="449162" cy="269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CA" altLang="zh-CN" sz="12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PC4</a:t>
                  </a:r>
                  <a:endParaRPr kumimoji="1" lang="zh-CN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FBEB6EB5-A99A-E8AB-7AE0-99AC78D5298D}"/>
                    </a:ext>
                  </a:extLst>
                </p:cNvPr>
                <p:cNvSpPr txBox="1"/>
                <p:nvPr/>
              </p:nvSpPr>
              <p:spPr>
                <a:xfrm>
                  <a:off x="24534381" y="28170396"/>
                  <a:ext cx="2936183" cy="6388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CA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Number of </a:t>
                  </a:r>
                </a:p>
                <a:p>
                  <a:r>
                    <a:rPr kumimoji="1" lang="en-CA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Significant components = 3</a:t>
                  </a:r>
                  <a:endParaRPr kumimoji="1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TextBox 174">
                  <a:extLst>
                    <a:ext uri="{FF2B5EF4-FFF2-40B4-BE49-F238E27FC236}">
                      <a16:creationId xmlns:a16="http://schemas.microsoft.com/office/drawing/2014/main" id="{3E5D1596-1BD2-8684-4717-4391D625CA55}"/>
                    </a:ext>
                  </a:extLst>
                </p:cNvPr>
                <p:cNvSpPr txBox="1"/>
                <p:nvPr/>
              </p:nvSpPr>
              <p:spPr>
                <a:xfrm>
                  <a:off x="24426430" y="25304875"/>
                  <a:ext cx="4362370" cy="8610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A" altLang="zh-CN" sz="2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Count </a:t>
                  </a:r>
                  <a:r>
                    <a:rPr lang="en-CA" altLang="zh-CN" sz="2800" i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significant</a:t>
                  </a:r>
                  <a:r>
                    <a:rPr lang="en-CA" altLang="zh-CN" sz="2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r>
                    <a:rPr lang="en-CA" altLang="zh-CN" sz="2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components</a:t>
                  </a:r>
                </a:p>
              </p:txBody>
            </p:sp>
          </p:grpSp>
          <p:sp>
            <p:nvSpPr>
              <p:cNvPr id="108" name="TextBox 109">
                <a:extLst>
                  <a:ext uri="{FF2B5EF4-FFF2-40B4-BE49-F238E27FC236}">
                    <a16:creationId xmlns:a16="http://schemas.microsoft.com/office/drawing/2014/main" id="{7A5D6716-B303-87FC-D5FF-3C29D81918C4}"/>
                  </a:ext>
                </a:extLst>
              </p:cNvPr>
              <p:cNvSpPr txBox="1"/>
              <p:nvPr/>
            </p:nvSpPr>
            <p:spPr>
              <a:xfrm>
                <a:off x="5355634" y="26643923"/>
                <a:ext cx="1977155" cy="638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5mm radius searchlight</a:t>
                </a:r>
              </a:p>
            </p:txBody>
          </p:sp>
        </p:grpSp>
        <p:sp>
          <p:nvSpPr>
            <p:cNvPr id="2" name="TextBox 237">
              <a:extLst>
                <a:ext uri="{FF2B5EF4-FFF2-40B4-BE49-F238E27FC236}">
                  <a16:creationId xmlns:a16="http://schemas.microsoft.com/office/drawing/2014/main" id="{DCC13812-8F53-82D3-DCAB-A4DBD44943E2}"/>
                </a:ext>
              </a:extLst>
            </p:cNvPr>
            <p:cNvSpPr txBox="1"/>
            <p:nvPr/>
          </p:nvSpPr>
          <p:spPr>
            <a:xfrm>
              <a:off x="13187944" y="32278356"/>
              <a:ext cx="950032" cy="508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796"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4547E74-57BC-741D-DBE4-46DA89B156FF}"/>
              </a:ext>
            </a:extLst>
          </p:cNvPr>
          <p:cNvSpPr txBox="1"/>
          <p:nvPr/>
        </p:nvSpPr>
        <p:spPr>
          <a:xfrm>
            <a:off x="311346" y="6506445"/>
            <a:ext cx="1319049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Stereoscopic (3D) vision </a:t>
            </a:r>
            <a:r>
              <a:rPr lang="en-CA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features absent in flat stimuli, including true binocular depth using disparity between left and right eye views, creating a sense of depth volume, and enables perception of motion-in-depth (coming toward or moving away)	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64D475A-A200-C162-5E84-CDF5645788BC}"/>
              </a:ext>
            </a:extLst>
          </p:cNvPr>
          <p:cNvSpPr txBox="1"/>
          <p:nvPr/>
        </p:nvSpPr>
        <p:spPr>
          <a:xfrm>
            <a:off x="4068984" y="3421690"/>
            <a:ext cx="380611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altLang="zh-CN" sz="4400" b="1">
                <a:cs typeface="Times New Roman" panose="02020603050405020304" pitchFamily="18" charset="0"/>
              </a:rPr>
              <a:t>Linshan (Sunny) Wang</a:t>
            </a:r>
            <a:r>
              <a:rPr lang="en-CA" altLang="zh-CN" sz="4400" b="1" baseline="30000">
                <a:cs typeface="Times New Roman" panose="02020603050405020304" pitchFamily="18" charset="0"/>
              </a:rPr>
              <a:t>1</a:t>
            </a:r>
            <a:r>
              <a:rPr lang="en-CA" altLang="zh-CN" sz="4400" b="1">
                <a:cs typeface="Times New Roman" panose="02020603050405020304" pitchFamily="18" charset="0"/>
              </a:rPr>
              <a:t>, Reza Farivar-Mohseni</a:t>
            </a:r>
            <a:r>
              <a:rPr lang="en-CA" altLang="zh-CN" sz="4400" b="1" baseline="30000"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en-CA" altLang="zh-CN" sz="4000">
                <a:cs typeface="Times New Roman" panose="02020603050405020304" pitchFamily="18" charset="0"/>
              </a:rPr>
              <a:t>1. Department of Psychology, McGill University, Montréal, Canada 2. Department of Ophthalmology and Visual Science, McGill University, Montréal, Canada</a:t>
            </a:r>
            <a:endParaRPr lang="zh-CN" altLang="en-US" sz="4000">
              <a:cs typeface="Times New Roman" panose="02020603050405020304" pitchFamily="18" charset="0"/>
            </a:endParaRP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595BE38-3A29-26FE-E0AA-7D8A1915DEA5}"/>
              </a:ext>
            </a:extLst>
          </p:cNvPr>
          <p:cNvGrpSpPr/>
          <p:nvPr/>
        </p:nvGrpSpPr>
        <p:grpSpPr>
          <a:xfrm>
            <a:off x="311346" y="25834573"/>
            <a:ext cx="19475572" cy="5853783"/>
            <a:chOff x="198277" y="28156539"/>
            <a:chExt cx="19475572" cy="5853783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52ED016B-6CC5-87C6-70E0-11B07EA284BA}"/>
                </a:ext>
              </a:extLst>
            </p:cNvPr>
            <p:cNvGrpSpPr/>
            <p:nvPr/>
          </p:nvGrpSpPr>
          <p:grpSpPr>
            <a:xfrm>
              <a:off x="198277" y="28259325"/>
              <a:ext cx="13515330" cy="5239604"/>
              <a:chOff x="1976178" y="14826959"/>
              <a:chExt cx="13752794" cy="5239605"/>
            </a:xfrm>
          </p:grpSpPr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8D4352F9-020F-AAE5-2937-9F478FA6CB6A}"/>
                  </a:ext>
                </a:extLst>
              </p:cNvPr>
              <p:cNvGrpSpPr/>
              <p:nvPr/>
            </p:nvGrpSpPr>
            <p:grpSpPr>
              <a:xfrm>
                <a:off x="8628679" y="15134140"/>
                <a:ext cx="7100293" cy="4932424"/>
                <a:chOff x="5059124" y="24718980"/>
                <a:chExt cx="8652793" cy="4828155"/>
              </a:xfrm>
            </p:grpSpPr>
            <p:pic>
              <p:nvPicPr>
                <p:cNvPr id="194" name="Picture 193">
                  <a:extLst>
                    <a:ext uri="{FF2B5EF4-FFF2-40B4-BE49-F238E27FC236}">
                      <a16:creationId xmlns:a16="http://schemas.microsoft.com/office/drawing/2014/main" id="{2EFD0509-0080-B424-10E7-7963D44D98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59124" y="24952424"/>
                  <a:ext cx="6926328" cy="4525911"/>
                </a:xfrm>
                <a:prstGeom prst="rect">
                  <a:avLst/>
                </a:prstGeom>
              </p:spPr>
            </p:pic>
            <p:cxnSp>
              <p:nvCxnSpPr>
                <p:cNvPr id="199" name="Straight Arrow Connector 198">
                  <a:extLst>
                    <a:ext uri="{FF2B5EF4-FFF2-40B4-BE49-F238E27FC236}">
                      <a16:creationId xmlns:a16="http://schemas.microsoft.com/office/drawing/2014/main" id="{BAC1E22A-5FB7-B658-09DF-33E6B63E75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827596" y="24821745"/>
                  <a:ext cx="25822" cy="472539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Arrow Connector 202">
                  <a:extLst>
                    <a:ext uri="{FF2B5EF4-FFF2-40B4-BE49-F238E27FC236}">
                      <a16:creationId xmlns:a16="http://schemas.microsoft.com/office/drawing/2014/main" id="{5175C2A7-29E0-AE1E-EC46-3BC9A0BFF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48335" y="27442034"/>
                  <a:ext cx="693808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Arrow: Right 206">
                  <a:extLst>
                    <a:ext uri="{FF2B5EF4-FFF2-40B4-BE49-F238E27FC236}">
                      <a16:creationId xmlns:a16="http://schemas.microsoft.com/office/drawing/2014/main" id="{E6E14875-A7E0-2ADD-F4B9-C6519AE8195A}"/>
                    </a:ext>
                  </a:extLst>
                </p:cNvPr>
                <p:cNvSpPr/>
                <p:nvPr/>
              </p:nvSpPr>
              <p:spPr>
                <a:xfrm rot="13399526">
                  <a:off x="7354903" y="26793426"/>
                  <a:ext cx="1599130" cy="257027"/>
                </a:xfrm>
                <a:prstGeom prst="rightArrow">
                  <a:avLst/>
                </a:prstGeom>
                <a:solidFill>
                  <a:srgbClr val="004B85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5" name="Arrow: Right 194">
                  <a:extLst>
                    <a:ext uri="{FF2B5EF4-FFF2-40B4-BE49-F238E27FC236}">
                      <a16:creationId xmlns:a16="http://schemas.microsoft.com/office/drawing/2014/main" id="{96B0E03C-18C5-D9F4-033F-0DEBCC1AE5FA}"/>
                    </a:ext>
                  </a:extLst>
                </p:cNvPr>
                <p:cNvSpPr/>
                <p:nvPr/>
              </p:nvSpPr>
              <p:spPr>
                <a:xfrm rot="18814102">
                  <a:off x="8729930" y="26441442"/>
                  <a:ext cx="2196867" cy="353542"/>
                </a:xfrm>
                <a:prstGeom prst="rightArrow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65D7D2D-50CD-3E92-962C-67DB4748D677}"/>
                    </a:ext>
                  </a:extLst>
                </p:cNvPr>
                <p:cNvSpPr txBox="1"/>
                <p:nvPr/>
              </p:nvSpPr>
              <p:spPr>
                <a:xfrm>
                  <a:off x="10977749" y="27524774"/>
                  <a:ext cx="1907440" cy="3922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004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Timeseries B</a:t>
                  </a: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99962801-2843-4552-EA77-05D57F238755}"/>
                    </a:ext>
                  </a:extLst>
                </p:cNvPr>
                <p:cNvSpPr txBox="1"/>
                <p:nvPr/>
              </p:nvSpPr>
              <p:spPr>
                <a:xfrm>
                  <a:off x="8915940" y="24718980"/>
                  <a:ext cx="1907757" cy="3922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004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Timeseries A</a:t>
                  </a: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64DD5824-7808-71A5-891C-516FC8A59228}"/>
                    </a:ext>
                  </a:extLst>
                </p:cNvPr>
                <p:cNvSpPr txBox="1"/>
                <p:nvPr/>
              </p:nvSpPr>
              <p:spPr>
                <a:xfrm>
                  <a:off x="11052853" y="25243719"/>
                  <a:ext cx="2659064" cy="6941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004" b="1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Principal component1</a:t>
                  </a:r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F3719651-BE4B-3606-9CA5-52F14B133D98}"/>
                    </a:ext>
                  </a:extLst>
                </p:cNvPr>
                <p:cNvSpPr txBox="1"/>
                <p:nvPr/>
              </p:nvSpPr>
              <p:spPr>
                <a:xfrm>
                  <a:off x="5957942" y="25740980"/>
                  <a:ext cx="2163559" cy="6941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004" b="1">
                      <a:solidFill>
                        <a:srgbClr val="004B85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Principal component 2</a:t>
                  </a:r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2A73D87E-6F1C-1311-6EE1-D010E8611C01}"/>
                  </a:ext>
                </a:extLst>
              </p:cNvPr>
              <p:cNvGrpSpPr/>
              <p:nvPr/>
            </p:nvGrpSpPr>
            <p:grpSpPr>
              <a:xfrm>
                <a:off x="2045949" y="16786461"/>
                <a:ext cx="6899060" cy="2988228"/>
                <a:chOff x="6343795" y="28173824"/>
                <a:chExt cx="5839037" cy="2562242"/>
              </a:xfrm>
            </p:grpSpPr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1381FAA-E7C2-3281-A082-488CAAA1D85D}"/>
                    </a:ext>
                  </a:extLst>
                </p:cNvPr>
                <p:cNvSpPr/>
                <p:nvPr/>
              </p:nvSpPr>
              <p:spPr>
                <a:xfrm>
                  <a:off x="6436071" y="28350476"/>
                  <a:ext cx="655362" cy="1906489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736869E7-73B5-7535-2F5B-A40ECA55FF0F}"/>
                    </a:ext>
                  </a:extLst>
                </p:cNvPr>
                <p:cNvSpPr/>
                <p:nvPr/>
              </p:nvSpPr>
              <p:spPr>
                <a:xfrm>
                  <a:off x="7339081" y="29661389"/>
                  <a:ext cx="655362" cy="590325"/>
                </a:xfrm>
                <a:prstGeom prst="rect">
                  <a:avLst/>
                </a:prstGeom>
                <a:solidFill>
                  <a:srgbClr val="004B8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BBE68A4D-662F-2C2F-1CF0-42D3154D3417}"/>
                    </a:ext>
                  </a:extLst>
                </p:cNvPr>
                <p:cNvSpPr txBox="1"/>
                <p:nvPr/>
              </p:nvSpPr>
              <p:spPr>
                <a:xfrm>
                  <a:off x="6343795" y="30287983"/>
                  <a:ext cx="958311" cy="448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796" b="1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PC1</a:t>
                  </a: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EAEB13B5-7738-99D8-DC8D-8C929564B11D}"/>
                    </a:ext>
                  </a:extLst>
                </p:cNvPr>
                <p:cNvSpPr txBox="1"/>
                <p:nvPr/>
              </p:nvSpPr>
              <p:spPr>
                <a:xfrm>
                  <a:off x="7302106" y="30287983"/>
                  <a:ext cx="1104251" cy="448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796" b="1">
                      <a:solidFill>
                        <a:srgbClr val="004B85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PC2</a:t>
                  </a:r>
                </a:p>
              </p:txBody>
            </p: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CC90E6AD-C903-ECE3-5E97-046A23DA2504}"/>
                    </a:ext>
                  </a:extLst>
                </p:cNvPr>
                <p:cNvSpPr txBox="1"/>
                <p:nvPr/>
              </p:nvSpPr>
              <p:spPr>
                <a:xfrm>
                  <a:off x="8282834" y="28173824"/>
                  <a:ext cx="3899998" cy="8708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32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Eigenvalue</a:t>
                  </a:r>
                  <a:r>
                    <a:rPr lang="en-CA" sz="2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variance explained by each component</a:t>
                  </a:r>
                </a:p>
              </p:txBody>
            </p:sp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791CFBC7-6638-8CE4-1873-AC15E91EF974}"/>
                    </a:ext>
                  </a:extLst>
                </p:cNvPr>
                <p:cNvSpPr txBox="1"/>
                <p:nvPr/>
              </p:nvSpPr>
              <p:spPr>
                <a:xfrm>
                  <a:off x="8296204" y="29258587"/>
                  <a:ext cx="3796987" cy="12403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A" altLang="zh-CN" sz="32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Total variance </a:t>
                  </a:r>
                  <a:r>
                    <a:rPr lang="en-CA" altLang="zh-CN" sz="2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</a:p>
                <a:p>
                  <a:r>
                    <a:rPr lang="en-CA" altLang="zh-CN" sz="2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Variance explained by PC1+</a:t>
                  </a:r>
                </a:p>
                <a:p>
                  <a:r>
                    <a:rPr lang="en-CA" altLang="zh-CN" sz="2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Variance explained by PC2</a:t>
                  </a:r>
                </a:p>
              </p:txBody>
            </p: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6926A36D-AF5E-7EF3-FFEC-B719530DC9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3795" y="30261754"/>
                  <a:ext cx="181547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06A35C2-FF6A-5E40-468B-8AB249C0FD06}"/>
                  </a:ext>
                </a:extLst>
              </p:cNvPr>
              <p:cNvSpPr txBox="1"/>
              <p:nvPr/>
            </p:nvSpPr>
            <p:spPr>
              <a:xfrm>
                <a:off x="1976178" y="14826959"/>
                <a:ext cx="8547302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altLang="zh-CN" sz="3600" b="1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Principal Component Analysis (PCA) </a:t>
                </a:r>
                <a:r>
                  <a:rPr lang="en-CA" altLang="zh-CN" sz="32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transforms high-dimensional data into a set of orthogonal components.</a:t>
                </a:r>
              </a:p>
            </p:txBody>
          </p:sp>
        </p:grp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4D307B1E-AE48-24A7-3662-26851BB54A23}"/>
                </a:ext>
              </a:extLst>
            </p:cNvPr>
            <p:cNvSpPr txBox="1"/>
            <p:nvPr/>
          </p:nvSpPr>
          <p:spPr>
            <a:xfrm>
              <a:off x="13579388" y="28156539"/>
              <a:ext cx="6094461" cy="56938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CA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Dependent variables:</a:t>
              </a:r>
            </a:p>
            <a:p>
              <a:pPr marL="514350" indent="-514350">
                <a:buAutoNum type="arabicPeriod"/>
              </a:pPr>
              <a:r>
                <a:rPr lang="en-CA" altLang="zh-CN" sz="2800" b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Functional Components </a:t>
              </a:r>
              <a:r>
                <a:rPr lang="en-CA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number of statistically significant principal components in each searchlight</a:t>
              </a:r>
              <a:r>
                <a:rPr lang="en-CA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CA" altLang="zh-CN" sz="2800" i="1" dirty="0">
                  <a:solidFill>
                    <a:srgbClr val="9A180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infers unique source of variance in the fMRI signal.</a:t>
              </a:r>
            </a:p>
            <a:p>
              <a:pPr marL="514350" indent="-514350">
                <a:buAutoNum type="arabicPeriod"/>
              </a:pPr>
              <a:endParaRPr lang="en-CA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514350" indent="-514350">
                <a:buAutoNum type="arabicPeriod"/>
              </a:pPr>
              <a:r>
                <a:rPr lang="en-CA" altLang="zh-CN" sz="2800" b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Functional Engagement  </a:t>
              </a:r>
              <a:r>
                <a:rPr lang="en-CA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variance explained by significant components, infers the meaningful signals that cannot be simply explained by noise.</a:t>
              </a:r>
            </a:p>
            <a:p>
              <a:endParaRPr lang="en-CA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EB817192-81BF-6663-1034-20344C4F08BE}"/>
                </a:ext>
              </a:extLst>
            </p:cNvPr>
            <p:cNvCxnSpPr>
              <a:cxnSpLocks/>
            </p:cNvCxnSpPr>
            <p:nvPr/>
          </p:nvCxnSpPr>
          <p:spPr>
            <a:xfrm>
              <a:off x="311920" y="34010322"/>
              <a:ext cx="19202938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30D7CE89-A83B-B3F7-4FAE-5F35E00939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28547" y="28609884"/>
              <a:ext cx="0" cy="5204354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DA970D56-1416-9A3B-8C15-5C487874C92B}"/>
              </a:ext>
            </a:extLst>
          </p:cNvPr>
          <p:cNvSpPr txBox="1"/>
          <p:nvPr/>
        </p:nvSpPr>
        <p:spPr>
          <a:xfrm>
            <a:off x="351825" y="9191803"/>
            <a:ext cx="19453117" cy="852541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CA" altLang="zh-C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findings about 3D vision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/>
                <a:ea typeface="等线"/>
                <a:cs typeface="Times New Roman"/>
              </a:rPr>
              <a:t>3D information is encoded as early as the primary visual cortex (V1), explained by the famous disparity energy.</a:t>
            </a:r>
            <a:endParaRPr lang="en-CA" altLang="zh-C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altLang="zh-CN" sz="3600" dirty="0">
                <a:latin typeface="Times New Roman"/>
                <a:ea typeface="等线"/>
                <a:cs typeface="Times New Roman"/>
              </a:rPr>
              <a:t>Regions like V3A, V7, MT+, IPS (dorsal) and V4, LO (ventral) show stronger activation and selectivity during stereoscopic 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altLang="zh-CN" sz="3600" dirty="0">
                <a:latin typeface="Times New Roman"/>
                <a:ea typeface="等线"/>
                <a:cs typeface="Times New Roman"/>
              </a:rPr>
              <a:t>When watching movie, 3D increases inter-subject temporal &amp; spatial correlation</a:t>
            </a:r>
          </a:p>
          <a:p>
            <a:endParaRPr lang="en-CA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altLang="zh-C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previous findings:</a:t>
            </a:r>
          </a:p>
          <a:p>
            <a:pPr marL="570865" indent="-570865">
              <a:buFont typeface="Arial" panose="020B0604020202020204" pitchFamily="34" charset="0"/>
              <a:buChar char="•"/>
            </a:pPr>
            <a:r>
              <a:rPr lang="en-CA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used artificial stimuli such as random dot stereogram</a:t>
            </a:r>
          </a:p>
          <a:p>
            <a:pPr marL="570865" indent="-570865">
              <a:buFont typeface="Arial" panose="020B0604020202020204" pitchFamily="34" charset="0"/>
              <a:buChar char="•"/>
            </a:pPr>
            <a:r>
              <a:rPr lang="en-CA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pre-defined parcellation</a:t>
            </a:r>
          </a:p>
          <a:p>
            <a:pPr marL="570865" indent="-570865">
              <a:buFont typeface="Arial" panose="020B0604020202020204" pitchFamily="34" charset="0"/>
              <a:buChar char="•"/>
            </a:pPr>
            <a:r>
              <a:rPr lang="en-CA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relied on methods(activation, FC, MVPA) may not capture complexity of underlying representations</a:t>
            </a:r>
          </a:p>
          <a:p>
            <a:endParaRPr lang="en-CA" altLang="zh-CN" sz="3600" b="1" dirty="0">
              <a:solidFill>
                <a:srgbClr val="BF710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naturalistic stimuli, how does stereoscopic (3D) vs </a:t>
            </a:r>
            <a:r>
              <a:rPr lang="en-CA" altLang="zh-C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monoscopic</a:t>
            </a:r>
            <a:r>
              <a:rPr lang="en-CA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(2D), modulate how richly and how complex the information coding is, within visual cortical regions.</a:t>
            </a:r>
          </a:p>
          <a:p>
            <a:endParaRPr lang="en-CA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Evolution of Stereoscopic 3D Movie - MAAC AT CHOWRINGHEE | RASHBEHARI |  ULTADANGA">
            <a:extLst>
              <a:ext uri="{FF2B5EF4-FFF2-40B4-BE49-F238E27FC236}">
                <a16:creationId xmlns:a16="http://schemas.microsoft.com/office/drawing/2014/main" id="{DEC355AC-6E4F-42FA-AD11-386294964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4459" y="6457279"/>
            <a:ext cx="5365140" cy="329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78BB39D7-4020-2EE6-73FF-5108C8E1B28C}"/>
              </a:ext>
            </a:extLst>
          </p:cNvPr>
          <p:cNvSpPr txBox="1"/>
          <p:nvPr/>
        </p:nvSpPr>
        <p:spPr>
          <a:xfrm>
            <a:off x="351825" y="39505277"/>
            <a:ext cx="182398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area atlas</a:t>
            </a:r>
          </a:p>
          <a:p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*defined by the Wang et al. (2015) probabilistic atlas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V1, V2, V3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Ventral</a:t>
            </a: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hV4, LO1, LO2, VO1, VO2, PHC1, PHC2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Dorsal</a:t>
            </a: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V3a, V3b, </a:t>
            </a:r>
            <a:r>
              <a:rPr lang="en-CA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hMT</a:t>
            </a: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MST, IPS0, IPS1, IPS2, IPS3, IPS4, IPS5, SPL1</a:t>
            </a: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9FEDCEA1-3F29-E1B7-0836-2B3C302F6F1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648309" y="6378048"/>
            <a:ext cx="19164574" cy="6090210"/>
          </a:xfrm>
          <a:prstGeom prst="rect">
            <a:avLst/>
          </a:prstGeom>
        </p:spPr>
      </p:pic>
      <p:sp>
        <p:nvSpPr>
          <p:cNvPr id="173" name="Rectangle 250">
            <a:extLst>
              <a:ext uri="{FF2B5EF4-FFF2-40B4-BE49-F238E27FC236}">
                <a16:creationId xmlns:a16="http://schemas.microsoft.com/office/drawing/2014/main" id="{25A0018E-50A8-F385-5C2C-FBD2FEE62B6C}"/>
              </a:ext>
            </a:extLst>
          </p:cNvPr>
          <p:cNvSpPr/>
          <p:nvPr/>
        </p:nvSpPr>
        <p:spPr>
          <a:xfrm>
            <a:off x="20218991" y="5178861"/>
            <a:ext cx="23017045" cy="1080000"/>
          </a:xfrm>
          <a:prstGeom prst="rect">
            <a:avLst/>
          </a:prstGeom>
          <a:solidFill>
            <a:srgbClr val="004B85"/>
          </a:solidFill>
          <a:ln>
            <a:solidFill>
              <a:srgbClr val="004B8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6" name="TextBox 145">
            <a:extLst>
              <a:ext uri="{FF2B5EF4-FFF2-40B4-BE49-F238E27FC236}">
                <a16:creationId xmlns:a16="http://schemas.microsoft.com/office/drawing/2014/main" id="{FBF79846-7920-B6B2-410C-248ED11C8F55}"/>
              </a:ext>
            </a:extLst>
          </p:cNvPr>
          <p:cNvSpPr txBox="1"/>
          <p:nvPr/>
        </p:nvSpPr>
        <p:spPr>
          <a:xfrm>
            <a:off x="5772214" y="18554375"/>
            <a:ext cx="1429293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fMRI data</a:t>
            </a:r>
          </a:p>
          <a:p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*collected between 2018 to 2019, by Angela Zhang, as part of her doctoral research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 subjects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clip from “Under the Sea 3-D: IMAX” during an fMRI scan.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min in length; subtended 17° × 9.4°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in 2D and 3D in two different sessions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fixate on the cross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full-body 3T Siemens TIM Trio with a 32-channel head coil for anatomical images and 20-channel posterior coil for functional images</a:t>
            </a:r>
          </a:p>
        </p:txBody>
      </p:sp>
      <p:pic>
        <p:nvPicPr>
          <p:cNvPr id="1028" name="Picture 4" descr="Under the Sea | TELUS World of Science">
            <a:extLst>
              <a:ext uri="{FF2B5EF4-FFF2-40B4-BE49-F238E27FC236}">
                <a16:creationId xmlns:a16="http://schemas.microsoft.com/office/drawing/2014/main" id="{8C21333A-6A05-AE52-7F7F-2CE991C10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61" y="20892486"/>
            <a:ext cx="4363520" cy="244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Under the Sea 3D (U) | Science Museum">
            <a:extLst>
              <a:ext uri="{FF2B5EF4-FFF2-40B4-BE49-F238E27FC236}">
                <a16:creationId xmlns:a16="http://schemas.microsoft.com/office/drawing/2014/main" id="{9AFFC8DA-5D2D-6D64-ED43-D67E863E6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43" y="18816124"/>
            <a:ext cx="4370969" cy="229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B08F31-4014-D162-48C1-F0AD9F161FC0}"/>
              </a:ext>
            </a:extLst>
          </p:cNvPr>
          <p:cNvSpPr txBox="1"/>
          <p:nvPr/>
        </p:nvSpPr>
        <p:spPr>
          <a:xfrm>
            <a:off x="1433923" y="23530979"/>
            <a:ext cx="3285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Sea 3-D: IMAX</a:t>
            </a:r>
            <a:endParaRPr lang="en-CA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5F9ACA4-B302-FF75-CDC7-78CBE4089E5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648309" y="12569889"/>
            <a:ext cx="21125921" cy="89751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D5DD14-9FF8-DE1F-A127-6A6622F4033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664716" y="21512993"/>
            <a:ext cx="21125922" cy="899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0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242743d-6a86-4f19-840a-b7e87529cea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F6AE8E164D2B45A73D24D7820EAF8A" ma:contentTypeVersion="17" ma:contentTypeDescription="Create a new document." ma:contentTypeScope="" ma:versionID="6765f8d1fcbc4b204fc6368bd02a5d66">
  <xsd:schema xmlns:xsd="http://www.w3.org/2001/XMLSchema" xmlns:xs="http://www.w3.org/2001/XMLSchema" xmlns:p="http://schemas.microsoft.com/office/2006/metadata/properties" xmlns:ns3="b242743d-6a86-4f19-840a-b7e87529cea0" xmlns:ns4="cc634326-f64f-4c8f-9a35-011c551b8523" targetNamespace="http://schemas.microsoft.com/office/2006/metadata/properties" ma:root="true" ma:fieldsID="2f0b5199bcef07aba39f60f42c31137d" ns3:_="" ns4:_="">
    <xsd:import namespace="b242743d-6a86-4f19-840a-b7e87529cea0"/>
    <xsd:import namespace="cc634326-f64f-4c8f-9a35-011c551b85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42743d-6a86-4f19-840a-b7e87529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34326-f64f-4c8f-9a35-011c551b852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0E510F-0422-48CD-AE85-9C59E2B82A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4CCD9F-9FF2-4BC3-9EDA-198420446588}">
  <ds:schemaRefs>
    <ds:schemaRef ds:uri="cc634326-f64f-4c8f-9a35-011c551b8523"/>
    <ds:schemaRef ds:uri="http://schemas.microsoft.com/office/2006/documentManagement/types"/>
    <ds:schemaRef ds:uri="http://schemas.openxmlformats.org/package/2006/metadata/core-properties"/>
    <ds:schemaRef ds:uri="b242743d-6a86-4f19-840a-b7e87529cea0"/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A2E69A4-284E-4B38-9FFB-694F0B9588F0}">
  <ds:schemaRefs>
    <ds:schemaRef ds:uri="b242743d-6a86-4f19-840a-b7e87529cea0"/>
    <ds:schemaRef ds:uri="cc634326-f64f-4c8f-9a35-011c551b852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729</Words>
  <Application>Microsoft Macintosh PowerPoint</Application>
  <PresentationFormat>自定义</PresentationFormat>
  <Paragraphs>97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SimSun</vt:lpstr>
      <vt:lpstr>Aptos</vt:lpstr>
      <vt:lpstr>Aptos Display</vt:lpstr>
      <vt:lpstr>arial</vt:lpstr>
      <vt:lpstr>Times New Roman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Sunny Wang</dc:creator>
  <cp:lastModifiedBy>Sunny Wang</cp:lastModifiedBy>
  <cp:revision>1</cp:revision>
  <cp:lastPrinted>2025-04-04T14:51:44Z</cp:lastPrinted>
  <dcterms:created xsi:type="dcterms:W3CDTF">2025-03-28T16:18:20Z</dcterms:created>
  <dcterms:modified xsi:type="dcterms:W3CDTF">2025-06-22T06:18:58Z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0x010100D0F6AE8E164D2B45A73D24D7820EAF8A</vt:lpwstr>
  </property>
</Properties>
</file>