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3776F-4FA4-4716-A196-DA0B39EB8F41}" v="8" dt="2020-10-15T15:52:28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kai Wu" userId="c980418b1ddb738f" providerId="LiveId" clId="{0CD3776F-4FA4-4716-A196-DA0B39EB8F41}"/>
    <pc:docChg chg="undo custSel addSld delSld modSld sldOrd">
      <pc:chgData name="Yuekai Wu" userId="c980418b1ddb738f" providerId="LiveId" clId="{0CD3776F-4FA4-4716-A196-DA0B39EB8F41}" dt="2020-10-15T15:53:23.278" v="1829" actId="5793"/>
      <pc:docMkLst>
        <pc:docMk/>
      </pc:docMkLst>
      <pc:sldChg chg="modSp mod">
        <pc:chgData name="Yuekai Wu" userId="c980418b1ddb738f" providerId="LiveId" clId="{0CD3776F-4FA4-4716-A196-DA0B39EB8F41}" dt="2020-10-15T09:31:46.779" v="53" actId="20577"/>
        <pc:sldMkLst>
          <pc:docMk/>
          <pc:sldMk cId="516112483" sldId="256"/>
        </pc:sldMkLst>
        <pc:spChg chg="mod">
          <ac:chgData name="Yuekai Wu" userId="c980418b1ddb738f" providerId="LiveId" clId="{0CD3776F-4FA4-4716-A196-DA0B39EB8F41}" dt="2020-10-15T09:31:38.274" v="29" actId="20577"/>
          <ac:spMkLst>
            <pc:docMk/>
            <pc:sldMk cId="516112483" sldId="256"/>
            <ac:spMk id="2" creationId="{0AB8123E-7BFE-4FA0-8296-5EC1F48CD3CB}"/>
          </ac:spMkLst>
        </pc:spChg>
        <pc:spChg chg="mod">
          <ac:chgData name="Yuekai Wu" userId="c980418b1ddb738f" providerId="LiveId" clId="{0CD3776F-4FA4-4716-A196-DA0B39EB8F41}" dt="2020-10-15T09:31:46.779" v="53" actId="20577"/>
          <ac:spMkLst>
            <pc:docMk/>
            <pc:sldMk cId="516112483" sldId="256"/>
            <ac:spMk id="3" creationId="{FDF3F709-40BC-413F-A219-A15D1045F546}"/>
          </ac:spMkLst>
        </pc:spChg>
      </pc:sldChg>
      <pc:sldChg chg="modSp mod">
        <pc:chgData name="Yuekai Wu" userId="c980418b1ddb738f" providerId="LiveId" clId="{0CD3776F-4FA4-4716-A196-DA0B39EB8F41}" dt="2020-10-15T09:55:02.999" v="824" actId="20577"/>
        <pc:sldMkLst>
          <pc:docMk/>
          <pc:sldMk cId="3695568764" sldId="257"/>
        </pc:sldMkLst>
        <pc:spChg chg="mod">
          <ac:chgData name="Yuekai Wu" userId="c980418b1ddb738f" providerId="LiveId" clId="{0CD3776F-4FA4-4716-A196-DA0B39EB8F41}" dt="2020-10-15T09:55:02.999" v="824" actId="20577"/>
          <ac:spMkLst>
            <pc:docMk/>
            <pc:sldMk cId="3695568764" sldId="257"/>
            <ac:spMk id="3" creationId="{F8F4FB94-0FEB-4832-97DC-B224EDCE052C}"/>
          </ac:spMkLst>
        </pc:spChg>
      </pc:sldChg>
      <pc:sldChg chg="modSp mod">
        <pc:chgData name="Yuekai Wu" userId="c980418b1ddb738f" providerId="LiveId" clId="{0CD3776F-4FA4-4716-A196-DA0B39EB8F41}" dt="2020-10-15T15:17:20.893" v="827" actId="33524"/>
        <pc:sldMkLst>
          <pc:docMk/>
          <pc:sldMk cId="29670613" sldId="258"/>
        </pc:sldMkLst>
        <pc:spChg chg="mod">
          <ac:chgData name="Yuekai Wu" userId="c980418b1ddb738f" providerId="LiveId" clId="{0CD3776F-4FA4-4716-A196-DA0B39EB8F41}" dt="2020-10-15T15:17:20.893" v="827" actId="33524"/>
          <ac:spMkLst>
            <pc:docMk/>
            <pc:sldMk cId="29670613" sldId="258"/>
            <ac:spMk id="3" creationId="{5CC1B26B-BD88-436A-91F0-0D55CD1A12D5}"/>
          </ac:spMkLst>
        </pc:spChg>
      </pc:sldChg>
      <pc:sldChg chg="modSp mod">
        <pc:chgData name="Yuekai Wu" userId="c980418b1ddb738f" providerId="LiveId" clId="{0CD3776F-4FA4-4716-A196-DA0B39EB8F41}" dt="2020-10-15T09:55:48.487" v="826" actId="20577"/>
        <pc:sldMkLst>
          <pc:docMk/>
          <pc:sldMk cId="2166731379" sldId="261"/>
        </pc:sldMkLst>
        <pc:spChg chg="mod">
          <ac:chgData name="Yuekai Wu" userId="c980418b1ddb738f" providerId="LiveId" clId="{0CD3776F-4FA4-4716-A196-DA0B39EB8F41}" dt="2020-10-15T09:55:48.487" v="826" actId="20577"/>
          <ac:spMkLst>
            <pc:docMk/>
            <pc:sldMk cId="2166731379" sldId="261"/>
            <ac:spMk id="3" creationId="{EC088F3A-B1A0-4803-AEFE-1FAFBAD6E159}"/>
          </ac:spMkLst>
        </pc:spChg>
      </pc:sldChg>
      <pc:sldChg chg="modSp mod">
        <pc:chgData name="Yuekai Wu" userId="c980418b1ddb738f" providerId="LiveId" clId="{0CD3776F-4FA4-4716-A196-DA0B39EB8F41}" dt="2020-10-15T15:32:45.771" v="1434" actId="20577"/>
        <pc:sldMkLst>
          <pc:docMk/>
          <pc:sldMk cId="1416103042" sldId="263"/>
        </pc:sldMkLst>
        <pc:spChg chg="mod">
          <ac:chgData name="Yuekai Wu" userId="c980418b1ddb738f" providerId="LiveId" clId="{0CD3776F-4FA4-4716-A196-DA0B39EB8F41}" dt="2020-10-15T15:32:45.771" v="1434" actId="20577"/>
          <ac:spMkLst>
            <pc:docMk/>
            <pc:sldMk cId="1416103042" sldId="263"/>
            <ac:spMk id="3" creationId="{073B4B43-1890-43C0-8323-05D274667C17}"/>
          </ac:spMkLst>
        </pc:spChg>
      </pc:sldChg>
      <pc:sldChg chg="addSp delSp modSp new mod ord modTransition">
        <pc:chgData name="Yuekai Wu" userId="c980418b1ddb738f" providerId="LiveId" clId="{0CD3776F-4FA4-4716-A196-DA0B39EB8F41}" dt="2020-10-15T15:53:23.278" v="1829" actId="5793"/>
        <pc:sldMkLst>
          <pc:docMk/>
          <pc:sldMk cId="465452331" sldId="264"/>
        </pc:sldMkLst>
        <pc:spChg chg="mod">
          <ac:chgData name="Yuekai Wu" userId="c980418b1ddb738f" providerId="LiveId" clId="{0CD3776F-4FA4-4716-A196-DA0B39EB8F41}" dt="2020-10-15T15:42:14.611" v="1481" actId="20577"/>
          <ac:spMkLst>
            <pc:docMk/>
            <pc:sldMk cId="465452331" sldId="264"/>
            <ac:spMk id="2" creationId="{7026C361-CF01-4E08-8999-2815B1AF3A5F}"/>
          </ac:spMkLst>
        </pc:spChg>
        <pc:spChg chg="add del mod">
          <ac:chgData name="Yuekai Wu" userId="c980418b1ddb738f" providerId="LiveId" clId="{0CD3776F-4FA4-4716-A196-DA0B39EB8F41}" dt="2020-10-15T15:43:39.875" v="1496" actId="3680"/>
          <ac:spMkLst>
            <pc:docMk/>
            <pc:sldMk cId="465452331" sldId="264"/>
            <ac:spMk id="3" creationId="{46F9E15B-556B-41D1-8C44-5F7CD1980287}"/>
          </ac:spMkLst>
        </pc:spChg>
        <pc:graphicFrameChg chg="add del mod ord modGraphic">
          <ac:chgData name="Yuekai Wu" userId="c980418b1ddb738f" providerId="LiveId" clId="{0CD3776F-4FA4-4716-A196-DA0B39EB8F41}" dt="2020-10-15T15:43:26.945" v="1495" actId="3680"/>
          <ac:graphicFrameMkLst>
            <pc:docMk/>
            <pc:sldMk cId="465452331" sldId="264"/>
            <ac:graphicFrameMk id="4" creationId="{A79802EE-3221-487E-A526-AE3DB2B3313F}"/>
          </ac:graphicFrameMkLst>
        </pc:graphicFrameChg>
        <pc:graphicFrameChg chg="add mod ord modGraphic">
          <ac:chgData name="Yuekai Wu" userId="c980418b1ddb738f" providerId="LiveId" clId="{0CD3776F-4FA4-4716-A196-DA0B39EB8F41}" dt="2020-10-15T15:51:09.511" v="1755" actId="20577"/>
          <ac:graphicFrameMkLst>
            <pc:docMk/>
            <pc:sldMk cId="465452331" sldId="264"/>
            <ac:graphicFrameMk id="7" creationId="{E2FC55BD-BC2C-4116-89CB-ECCD4EAA77A2}"/>
          </ac:graphicFrameMkLst>
        </pc:graphicFrameChg>
        <pc:graphicFrameChg chg="add mod modGraphic">
          <ac:chgData name="Yuekai Wu" userId="c980418b1ddb738f" providerId="LiveId" clId="{0CD3776F-4FA4-4716-A196-DA0B39EB8F41}" dt="2020-10-15T15:53:23.278" v="1829" actId="5793"/>
          <ac:graphicFrameMkLst>
            <pc:docMk/>
            <pc:sldMk cId="465452331" sldId="264"/>
            <ac:graphicFrameMk id="30" creationId="{F5D17E40-6563-4993-8C36-2F9004B34F94}"/>
          </ac:graphicFrameMkLst>
        </pc:graphicFrameChg>
        <pc:picChg chg="add del mod">
          <ac:chgData name="Yuekai Wu" userId="c980418b1ddb738f" providerId="LiveId" clId="{0CD3776F-4FA4-4716-A196-DA0B39EB8F41}" dt="2020-10-15T15:43:25.606" v="1493" actId="931"/>
          <ac:picMkLst>
            <pc:docMk/>
            <pc:sldMk cId="465452331" sldId="264"/>
            <ac:picMk id="6" creationId="{DC5BB7A1-C50C-4BF0-A53C-EE77068B05BF}"/>
          </ac:picMkLst>
        </pc:picChg>
        <pc:picChg chg="add mod">
          <ac:chgData name="Yuekai Wu" userId="c980418b1ddb738f" providerId="LiveId" clId="{0CD3776F-4FA4-4716-A196-DA0B39EB8F41}" dt="2020-10-15T15:45:39.189" v="1564" actId="1076"/>
          <ac:picMkLst>
            <pc:docMk/>
            <pc:sldMk cId="465452331" sldId="264"/>
            <ac:picMk id="9" creationId="{0759B355-A15A-4917-86CF-8E0B8FC700FC}"/>
          </ac:picMkLst>
        </pc:picChg>
        <pc:picChg chg="add mod">
          <ac:chgData name="Yuekai Wu" userId="c980418b1ddb738f" providerId="LiveId" clId="{0CD3776F-4FA4-4716-A196-DA0B39EB8F41}" dt="2020-10-15T15:44:57.651" v="1548" actId="1076"/>
          <ac:picMkLst>
            <pc:docMk/>
            <pc:sldMk cId="465452331" sldId="264"/>
            <ac:picMk id="11" creationId="{F98D9343-3B31-4460-85DE-3D4174540258}"/>
          </ac:picMkLst>
        </pc:picChg>
        <pc:picChg chg="add mod">
          <ac:chgData name="Yuekai Wu" userId="c980418b1ddb738f" providerId="LiveId" clId="{0CD3776F-4FA4-4716-A196-DA0B39EB8F41}" dt="2020-10-15T15:45:52.768" v="1567" actId="1076"/>
          <ac:picMkLst>
            <pc:docMk/>
            <pc:sldMk cId="465452331" sldId="264"/>
            <ac:picMk id="13" creationId="{BBF6C6CE-247C-4326-AEFA-839E3155D760}"/>
          </ac:picMkLst>
        </pc:picChg>
        <pc:picChg chg="add mod">
          <ac:chgData name="Yuekai Wu" userId="c980418b1ddb738f" providerId="LiveId" clId="{0CD3776F-4FA4-4716-A196-DA0B39EB8F41}" dt="2020-10-15T15:45:48.484" v="1566" actId="1076"/>
          <ac:picMkLst>
            <pc:docMk/>
            <pc:sldMk cId="465452331" sldId="264"/>
            <ac:picMk id="15" creationId="{7F8A7143-11DB-4C85-9343-410D3DD99DFA}"/>
          </ac:picMkLst>
        </pc:picChg>
        <pc:picChg chg="add mod">
          <ac:chgData name="Yuekai Wu" userId="c980418b1ddb738f" providerId="LiveId" clId="{0CD3776F-4FA4-4716-A196-DA0B39EB8F41}" dt="2020-10-15T15:45:44.324" v="1565" actId="1076"/>
          <ac:picMkLst>
            <pc:docMk/>
            <pc:sldMk cId="465452331" sldId="264"/>
            <ac:picMk id="17" creationId="{021A5C84-3C31-4DA4-9D09-05EA7D29132C}"/>
          </ac:picMkLst>
        </pc:picChg>
        <pc:picChg chg="add mod">
          <ac:chgData name="Yuekai Wu" userId="c980418b1ddb738f" providerId="LiveId" clId="{0CD3776F-4FA4-4716-A196-DA0B39EB8F41}" dt="2020-10-15T15:45:02.256" v="1549" actId="1076"/>
          <ac:picMkLst>
            <pc:docMk/>
            <pc:sldMk cId="465452331" sldId="264"/>
            <ac:picMk id="19" creationId="{E1373A7E-DB02-4861-AEE0-32B002EB9DF0}"/>
          </ac:picMkLst>
        </pc:picChg>
        <pc:picChg chg="add mod">
          <ac:chgData name="Yuekai Wu" userId="c980418b1ddb738f" providerId="LiveId" clId="{0CD3776F-4FA4-4716-A196-DA0B39EB8F41}" dt="2020-10-15T15:51:47.654" v="1768" actId="14100"/>
          <ac:picMkLst>
            <pc:docMk/>
            <pc:sldMk cId="465452331" sldId="264"/>
            <ac:picMk id="21" creationId="{0B3C346F-3940-4838-B31B-DC395AF32E0F}"/>
          </ac:picMkLst>
        </pc:picChg>
        <pc:picChg chg="add del mod">
          <ac:chgData name="Yuekai Wu" userId="c980418b1ddb738f" providerId="LiveId" clId="{0CD3776F-4FA4-4716-A196-DA0B39EB8F41}" dt="2020-10-15T15:52:09.376" v="1770" actId="21"/>
          <ac:picMkLst>
            <pc:docMk/>
            <pc:sldMk cId="465452331" sldId="264"/>
            <ac:picMk id="23" creationId="{FAE96D36-46A6-4460-8C6F-DB7A56FE209F}"/>
          </ac:picMkLst>
        </pc:picChg>
        <pc:picChg chg="add del mod">
          <ac:chgData name="Yuekai Wu" userId="c980418b1ddb738f" providerId="LiveId" clId="{0CD3776F-4FA4-4716-A196-DA0B39EB8F41}" dt="2020-10-15T15:52:09.376" v="1770" actId="21"/>
          <ac:picMkLst>
            <pc:docMk/>
            <pc:sldMk cId="465452331" sldId="264"/>
            <ac:picMk id="25" creationId="{B26ED9AF-94AE-4635-B3DE-60E46ABA8E9B}"/>
          </ac:picMkLst>
        </pc:picChg>
        <pc:picChg chg="add del mod">
          <ac:chgData name="Yuekai Wu" userId="c980418b1ddb738f" providerId="LiveId" clId="{0CD3776F-4FA4-4716-A196-DA0B39EB8F41}" dt="2020-10-15T15:52:09.376" v="1770" actId="21"/>
          <ac:picMkLst>
            <pc:docMk/>
            <pc:sldMk cId="465452331" sldId="264"/>
            <ac:picMk id="27" creationId="{507011FC-7AA0-45FD-9F38-DD9BB704D12F}"/>
          </ac:picMkLst>
        </pc:picChg>
        <pc:picChg chg="add del mod">
          <ac:chgData name="Yuekai Wu" userId="c980418b1ddb738f" providerId="LiveId" clId="{0CD3776F-4FA4-4716-A196-DA0B39EB8F41}" dt="2020-10-15T15:52:09.376" v="1770" actId="21"/>
          <ac:picMkLst>
            <pc:docMk/>
            <pc:sldMk cId="465452331" sldId="264"/>
            <ac:picMk id="29" creationId="{7109942F-82EC-4C58-A881-DAE6543D419F}"/>
          </ac:picMkLst>
        </pc:picChg>
        <pc:picChg chg="add mod">
          <ac:chgData name="Yuekai Wu" userId="c980418b1ddb738f" providerId="LiveId" clId="{0CD3776F-4FA4-4716-A196-DA0B39EB8F41}" dt="2020-10-15T15:52:38.279" v="1776" actId="1076"/>
          <ac:picMkLst>
            <pc:docMk/>
            <pc:sldMk cId="465452331" sldId="264"/>
            <ac:picMk id="32" creationId="{8DAF83B8-0A83-4070-B45E-5E4D4A6DC92E}"/>
          </ac:picMkLst>
        </pc:picChg>
        <pc:picChg chg="add mod">
          <ac:chgData name="Yuekai Wu" userId="c980418b1ddb738f" providerId="LiveId" clId="{0CD3776F-4FA4-4716-A196-DA0B39EB8F41}" dt="2020-10-15T15:52:48.370" v="1779" actId="1076"/>
          <ac:picMkLst>
            <pc:docMk/>
            <pc:sldMk cId="465452331" sldId="264"/>
            <ac:picMk id="34" creationId="{B3D3CFED-4AAF-4659-9F17-D96F599AEE9C}"/>
          </ac:picMkLst>
        </pc:picChg>
        <pc:picChg chg="add mod">
          <ac:chgData name="Yuekai Wu" userId="c980418b1ddb738f" providerId="LiveId" clId="{0CD3776F-4FA4-4716-A196-DA0B39EB8F41}" dt="2020-10-15T15:52:50.416" v="1780" actId="1076"/>
          <ac:picMkLst>
            <pc:docMk/>
            <pc:sldMk cId="465452331" sldId="264"/>
            <ac:picMk id="36" creationId="{6097CD26-BA05-4BCD-8FE7-44B66F4EDD83}"/>
          </ac:picMkLst>
        </pc:picChg>
        <pc:picChg chg="add mod">
          <ac:chgData name="Yuekai Wu" userId="c980418b1ddb738f" providerId="LiveId" clId="{0CD3776F-4FA4-4716-A196-DA0B39EB8F41}" dt="2020-10-15T15:52:59.659" v="1783" actId="1076"/>
          <ac:picMkLst>
            <pc:docMk/>
            <pc:sldMk cId="465452331" sldId="264"/>
            <ac:picMk id="38" creationId="{3C5DD8E5-03FE-4F4F-9BDF-F55BAE808842}"/>
          </ac:picMkLst>
        </pc:picChg>
        <pc:picChg chg="add mod">
          <ac:chgData name="Yuekai Wu" userId="c980418b1ddb738f" providerId="LiveId" clId="{0CD3776F-4FA4-4716-A196-DA0B39EB8F41}" dt="2020-10-15T15:52:56.475" v="1782" actId="1076"/>
          <ac:picMkLst>
            <pc:docMk/>
            <pc:sldMk cId="465452331" sldId="264"/>
            <ac:picMk id="40" creationId="{8D42AD3B-6697-4560-BFE7-5296F5DC45FF}"/>
          </ac:picMkLst>
        </pc:picChg>
      </pc:sldChg>
      <pc:sldChg chg="new del">
        <pc:chgData name="Yuekai Wu" userId="c980418b1ddb738f" providerId="LiveId" clId="{0CD3776F-4FA4-4716-A196-DA0B39EB8F41}" dt="2020-10-15T15:34:55.046" v="1439" actId="2696"/>
        <pc:sldMkLst>
          <pc:docMk/>
          <pc:sldMk cId="391553045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123E-7BFE-4FA0-8296-5EC1F48CD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zh-CN" dirty="0"/>
              <a:t>Nook Inc. Frist game: Maze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F709-40BC-413F-A219-A15D1045F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altLang="zh-CN" dirty="0" err="1"/>
              <a:t>Wenquan</a:t>
            </a:r>
            <a:r>
              <a:rPr lang="en-NZ" altLang="zh-CN" dirty="0"/>
              <a:t> Zhang </a:t>
            </a:r>
          </a:p>
          <a:p>
            <a:r>
              <a:rPr lang="en-NZ" altLang="zh-CN" dirty="0"/>
              <a:t>Yuekai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11248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B364-F7DD-4F8A-A118-FD715928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decisions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FB94-0FEB-4832-97DC-B224EDCE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We both are fans of  ‘</a:t>
            </a:r>
            <a:r>
              <a:rPr lang="en-GB" altLang="zh-CN" dirty="0"/>
              <a:t>The Legend of Zelda: Breath of the Wild’, we likes the ideas of shrines and story.</a:t>
            </a:r>
          </a:p>
          <a:p>
            <a:r>
              <a:rPr lang="en-NZ" altLang="zh-CN" dirty="0"/>
              <a:t>We decide to make a maze game.</a:t>
            </a:r>
          </a:p>
          <a:p>
            <a:r>
              <a:rPr lang="en-NZ" altLang="zh-CN" dirty="0"/>
              <a:t>Main theme of the game: a knight comes into a six level tower to save the princess. To achieve this goal, the knight has to defeat the monsters to get his master sword and kill the boss of tower.</a:t>
            </a:r>
          </a:p>
          <a:p>
            <a:r>
              <a:rPr lang="en-NZ" altLang="zh-CN" dirty="0"/>
              <a:t>We use the image source from a Japanese game ‘</a:t>
            </a:r>
            <a:r>
              <a:rPr lang="ja-JP" altLang="en-US" dirty="0"/>
              <a:t>魔法の塔</a:t>
            </a:r>
            <a:r>
              <a:rPr lang="en-NZ" altLang="ja-JP" dirty="0"/>
              <a:t>’ (</a:t>
            </a:r>
            <a:r>
              <a:rPr lang="en-NZ" altLang="zh-CN" dirty="0"/>
              <a:t>Tower of the Sorcerer), because it has useful icons and we can use them to create some simply animation.</a:t>
            </a:r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56876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1F1C-1EB2-49AA-997D-6A44550E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of the game</a:t>
            </a:r>
            <a:br>
              <a:rPr lang="en-US" altLang="zh-CN" dirty="0"/>
            </a:br>
            <a:r>
              <a:rPr lang="en-US" altLang="zh-CN" dirty="0"/>
              <a:t>(how to play)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B26B-BD88-436A-91F0-0D55CD1A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a sword and a shield(used to kill monsters)</a:t>
            </a:r>
          </a:p>
          <a:p>
            <a:r>
              <a:rPr lang="en-US" altLang="zh-CN" dirty="0"/>
              <a:t>Explore the map, plan how to use shields(every monster killed consumes a shield) </a:t>
            </a:r>
          </a:p>
          <a:p>
            <a:r>
              <a:rPr lang="en-US" altLang="zh-CN" dirty="0"/>
              <a:t>Find keys and hidden items</a:t>
            </a:r>
          </a:p>
          <a:p>
            <a:r>
              <a:rPr lang="en-US" altLang="zh-CN" dirty="0"/>
              <a:t>Get the strongest sword(can kill boss)</a:t>
            </a:r>
          </a:p>
          <a:p>
            <a:r>
              <a:rPr lang="en-US" altLang="zh-CN" dirty="0"/>
              <a:t>Kill the boss(finish)</a:t>
            </a:r>
          </a:p>
          <a:p>
            <a:endParaRPr lang="en-US" altLang="zh-CN" dirty="0"/>
          </a:p>
          <a:p>
            <a:r>
              <a:rPr lang="en-US" altLang="zh-CN" dirty="0"/>
              <a:t>Score:</a:t>
            </a:r>
          </a:p>
          <a:p>
            <a:pPr lvl="1"/>
            <a:r>
              <a:rPr lang="en-US" altLang="zh-CN" dirty="0"/>
              <a:t>How many shields are left, and the time used</a:t>
            </a:r>
          </a:p>
        </p:txBody>
      </p:sp>
    </p:spTree>
    <p:extLst>
      <p:ext uri="{BB962C8B-B14F-4D97-AF65-F5344CB8AC3E}">
        <p14:creationId xmlns:p14="http://schemas.microsoft.com/office/powerpoint/2010/main" val="2967061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0FD4A-A254-4DA7-9DF5-5957F72B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of the game</a:t>
            </a:r>
            <a:br>
              <a:rPr lang="en-US" altLang="zh-CN" dirty="0"/>
            </a:br>
            <a:r>
              <a:rPr lang="en-US" altLang="zh-CN" dirty="0"/>
              <a:t>(program)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B4B43-1890-43C0-8323-05D27466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GameStart.java -&gt; </a:t>
            </a:r>
            <a:r>
              <a:rPr lang="en-NZ" altLang="zh-CN" dirty="0" err="1"/>
              <a:t>JFrame</a:t>
            </a:r>
            <a:r>
              <a:rPr lang="en-NZ" altLang="zh-CN" dirty="0"/>
              <a:t> class</a:t>
            </a:r>
          </a:p>
          <a:p>
            <a:r>
              <a:rPr lang="en-NZ" altLang="zh-CN" dirty="0"/>
              <a:t>GamePanel.java -&gt;</a:t>
            </a:r>
            <a:r>
              <a:rPr lang="en-NZ" altLang="zh-CN" dirty="0" err="1"/>
              <a:t>JPanel</a:t>
            </a:r>
            <a:r>
              <a:rPr lang="en-NZ" altLang="zh-CN" dirty="0"/>
              <a:t> class</a:t>
            </a:r>
          </a:p>
          <a:p>
            <a:r>
              <a:rPr lang="en-NZ" altLang="zh-CN" dirty="0"/>
              <a:t>In GamePanel.java, there are important functions:</a:t>
            </a:r>
          </a:p>
          <a:p>
            <a:r>
              <a:rPr lang="en-NZ" altLang="zh-CN" dirty="0"/>
              <a:t>1. </a:t>
            </a:r>
            <a:r>
              <a:rPr lang="en-NZ" altLang="zh-CN" dirty="0" err="1"/>
              <a:t>init</a:t>
            </a:r>
            <a:r>
              <a:rPr lang="en-NZ" altLang="zh-CN" dirty="0"/>
              <a:t>() : sets initial data of game, loads the images,</a:t>
            </a:r>
            <a:r>
              <a:rPr lang="zh-CN" altLang="en-US" dirty="0"/>
              <a:t> </a:t>
            </a:r>
            <a:r>
              <a:rPr lang="en-NZ" altLang="zh-CN" dirty="0"/>
              <a:t>sets up the maps.</a:t>
            </a:r>
          </a:p>
          <a:p>
            <a:r>
              <a:rPr lang="en-NZ" altLang="zh-CN" dirty="0"/>
              <a:t>2.update() : updates the data while the character moves in map</a:t>
            </a:r>
          </a:p>
          <a:p>
            <a:r>
              <a:rPr lang="en-NZ" altLang="zh-CN" dirty="0"/>
              <a:t>3. </a:t>
            </a:r>
            <a:r>
              <a:rPr lang="en-NZ" altLang="zh-CN" dirty="0" err="1"/>
              <a:t>paintComponent</a:t>
            </a:r>
            <a:r>
              <a:rPr lang="en-NZ" altLang="zh-CN" dirty="0"/>
              <a:t>(Graphics g): draws the main play area and provides the unique digit for each element so we can use these digits to design the maps.</a:t>
            </a:r>
          </a:p>
          <a:p>
            <a:r>
              <a:rPr lang="en-NZ" altLang="zh-CN" dirty="0"/>
              <a:t>4. </a:t>
            </a:r>
            <a:r>
              <a:rPr lang="en-NZ" altLang="zh-CN" dirty="0" err="1"/>
              <a:t>keyPressed</a:t>
            </a:r>
            <a:r>
              <a:rPr lang="en-NZ" altLang="zh-CN" dirty="0"/>
              <a:t>(</a:t>
            </a:r>
            <a:r>
              <a:rPr lang="en-NZ" altLang="zh-CN" dirty="0" err="1"/>
              <a:t>KeyEvent</a:t>
            </a:r>
            <a:r>
              <a:rPr lang="en-NZ" altLang="zh-CN" dirty="0"/>
              <a:t> e) : control the character to move by four arrow keys</a:t>
            </a:r>
          </a:p>
        </p:txBody>
      </p:sp>
    </p:spTree>
    <p:extLst>
      <p:ext uri="{BB962C8B-B14F-4D97-AF65-F5344CB8AC3E}">
        <p14:creationId xmlns:p14="http://schemas.microsoft.com/office/powerpoint/2010/main" val="14161030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C361-CF01-4E08-8999-2815B1AF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Character, monster and item image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FC55BD-BC2C-4116-89CB-ECCD4EAA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446002"/>
              </p:ext>
            </p:extLst>
          </p:nvPr>
        </p:nvGraphicFramePr>
        <p:xfrm>
          <a:off x="3868738" y="863600"/>
          <a:ext cx="7315200" cy="347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9039618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024752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607194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2873939"/>
                    </a:ext>
                  </a:extLst>
                </a:gridCol>
              </a:tblGrid>
              <a:tr h="405560">
                <a:tc>
                  <a:txBody>
                    <a:bodyPr/>
                    <a:lstStyle/>
                    <a:p>
                      <a:r>
                        <a:rPr lang="en-NZ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12267"/>
                  </a:ext>
                </a:extLst>
              </a:tr>
              <a:tr h="405560">
                <a:tc>
                  <a:txBody>
                    <a:bodyPr/>
                    <a:lstStyle/>
                    <a:p>
                      <a:r>
                        <a:rPr lang="en-NZ" dirty="0"/>
                        <a:t>Knight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Skull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121098"/>
                  </a:ext>
                </a:extLst>
              </a:tr>
              <a:tr h="405560">
                <a:tc>
                  <a:txBody>
                    <a:bodyPr/>
                    <a:lstStyle/>
                    <a:p>
                      <a:r>
                        <a:rPr lang="en-NZ" dirty="0"/>
                        <a:t>Princess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Elite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0383"/>
                  </a:ext>
                </a:extLst>
              </a:tr>
              <a:tr h="405560">
                <a:tc>
                  <a:txBody>
                    <a:bodyPr/>
                    <a:lstStyle/>
                    <a:p>
                      <a:endParaRPr lang="en-NZ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Captain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12772"/>
                  </a:ext>
                </a:extLst>
              </a:tr>
              <a:tr h="40556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Boss: </a:t>
                      </a:r>
                    </a:p>
                    <a:p>
                      <a:r>
                        <a:rPr lang="en-NZ" dirty="0"/>
                        <a:t>Red 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6539"/>
                  </a:ext>
                </a:extLst>
              </a:tr>
              <a:tr h="40556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50203"/>
                  </a:ext>
                </a:extLst>
              </a:tr>
              <a:tr h="40556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07517"/>
                  </a:ext>
                </a:extLst>
              </a:tr>
              <a:tr h="40556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24960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759B355-A15A-4917-86CF-8E0B8FC7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973" y="1299528"/>
            <a:ext cx="317516" cy="361969"/>
          </a:xfrm>
          <a:prstGeom prst="rect">
            <a:avLst/>
          </a:prstGeom>
        </p:spPr>
      </p:pic>
      <p:pic>
        <p:nvPicPr>
          <p:cNvPr id="11" name="Picture 10" descr="A doll with a blurry background&#10;&#10;Description automatically generated">
            <a:extLst>
              <a:ext uri="{FF2B5EF4-FFF2-40B4-BE49-F238E27FC236}">
                <a16:creationId xmlns:a16="http://schemas.microsoft.com/office/drawing/2014/main" id="{F98D9343-3B31-4460-85DE-3D4174540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85" y="1299528"/>
            <a:ext cx="336567" cy="336567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BF6C6CE-247C-4326-AEFA-839E3155D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558" y="2597998"/>
            <a:ext cx="914447" cy="965250"/>
          </a:xfrm>
          <a:prstGeom prst="rect">
            <a:avLst/>
          </a:prstGeom>
        </p:spPr>
      </p:pic>
      <p:pic>
        <p:nvPicPr>
          <p:cNvPr id="15" name="Picture 14" descr="A close up of a toy&#10;&#10;Description automatically generated">
            <a:extLst>
              <a:ext uri="{FF2B5EF4-FFF2-40B4-BE49-F238E27FC236}">
                <a16:creationId xmlns:a16="http://schemas.microsoft.com/office/drawing/2014/main" id="{7F8A7143-11DB-4C85-9343-410D3DD99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558" y="2121776"/>
            <a:ext cx="317516" cy="342918"/>
          </a:xfrm>
          <a:prstGeom prst="rect">
            <a:avLst/>
          </a:prstGeom>
        </p:spPr>
      </p:pic>
      <p:pic>
        <p:nvPicPr>
          <p:cNvPr id="17" name="Picture 16" descr="A picture containing rug, table&#10;&#10;Description automatically generated">
            <a:extLst>
              <a:ext uri="{FF2B5EF4-FFF2-40B4-BE49-F238E27FC236}">
                <a16:creationId xmlns:a16="http://schemas.microsoft.com/office/drawing/2014/main" id="{021A5C84-3C31-4DA4-9D09-05EA7D291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3746" y="1716599"/>
            <a:ext cx="361969" cy="336567"/>
          </a:xfrm>
          <a:prstGeom prst="rect">
            <a:avLst/>
          </a:prstGeom>
        </p:spPr>
      </p:pic>
      <p:pic>
        <p:nvPicPr>
          <p:cNvPr id="19" name="Picture 18" descr="A blurry photo of a doll&#10;&#10;Description automatically generated">
            <a:extLst>
              <a:ext uri="{FF2B5EF4-FFF2-40B4-BE49-F238E27FC236}">
                <a16:creationId xmlns:a16="http://schemas.microsoft.com/office/drawing/2014/main" id="{E1373A7E-DB02-4861-AEE0-32B002EB9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4585" y="1722949"/>
            <a:ext cx="323867" cy="330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3C346F-3940-4838-B31B-DC395AF32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339" y="3974513"/>
            <a:ext cx="342918" cy="382334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F5D17E40-6563-4993-8C36-2F9004B34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97442"/>
              </p:ext>
            </p:extLst>
          </p:nvPr>
        </p:nvGraphicFramePr>
        <p:xfrm>
          <a:off x="3868738" y="3524675"/>
          <a:ext cx="7315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338">
                  <a:extLst>
                    <a:ext uri="{9D8B030D-6E8A-4147-A177-3AD203B41FA5}">
                      <a16:colId xmlns:a16="http://schemas.microsoft.com/office/drawing/2014/main" val="2162471454"/>
                    </a:ext>
                  </a:extLst>
                </a:gridCol>
                <a:gridCol w="3646862">
                  <a:extLst>
                    <a:ext uri="{9D8B030D-6E8A-4147-A177-3AD203B41FA5}">
                      <a16:colId xmlns:a16="http://schemas.microsoft.com/office/drawing/2014/main" val="2645438988"/>
                    </a:ext>
                  </a:extLst>
                </a:gridCol>
              </a:tblGrid>
              <a:tr h="320284">
                <a:tc>
                  <a:txBody>
                    <a:bodyPr/>
                    <a:lstStyle/>
                    <a:p>
                      <a:r>
                        <a:rPr lang="en-NZ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81200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NZ" dirty="0"/>
                        <a:t>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73244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NZ" dirty="0"/>
                        <a:t>Shield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44651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NZ" dirty="0"/>
                        <a:t>Master 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71389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NZ" dirty="0" err="1"/>
                        <a:t>Hylian</a:t>
                      </a:r>
                      <a:r>
                        <a:rPr lang="en-NZ" dirty="0"/>
                        <a:t> shield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68925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NZ" dirty="0"/>
                        <a:t>Keys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27397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95670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8DAF83B8-0A83-4070-B45E-5E4D4A6DC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170" y="3905230"/>
            <a:ext cx="342918" cy="3429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3D3CFED-4AAF-4659-9F17-D96F599AE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469" y="4257846"/>
            <a:ext cx="342918" cy="3365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097CD26-BA05-4BCD-8FE7-44B66F4EDD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0871" y="4636551"/>
            <a:ext cx="317516" cy="336567"/>
          </a:xfrm>
          <a:prstGeom prst="rect">
            <a:avLst/>
          </a:prstGeom>
        </p:spPr>
      </p:pic>
      <p:pic>
        <p:nvPicPr>
          <p:cNvPr id="38" name="Picture 37" descr="A blurry image of a street&#10;&#10;Description automatically generated">
            <a:extLst>
              <a:ext uri="{FF2B5EF4-FFF2-40B4-BE49-F238E27FC236}">
                <a16:creationId xmlns:a16="http://schemas.microsoft.com/office/drawing/2014/main" id="{3C5DD8E5-03FE-4F4F-9BDF-F55BAE8088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1820" y="4979712"/>
            <a:ext cx="349268" cy="3619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42AD3B-6697-4560-BFE7-5296F5DC45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5469" y="5365507"/>
            <a:ext cx="939848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5233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6D11-FEEC-492F-80E8-7DE4C6C8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java classes are linked together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DAF0-2191-4314-B01E-19F84736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only have 2 java classes: </a:t>
            </a:r>
            <a:r>
              <a:rPr lang="en-US" altLang="zh-CN" dirty="0" err="1"/>
              <a:t>GameStart</a:t>
            </a:r>
            <a:r>
              <a:rPr lang="en-US" altLang="zh-CN" dirty="0"/>
              <a:t> and </a:t>
            </a:r>
            <a:r>
              <a:rPr lang="en-US" altLang="zh-CN" dirty="0" err="1"/>
              <a:t>GamePanel</a:t>
            </a:r>
            <a:endParaRPr lang="en-US" altLang="zh-CN" dirty="0"/>
          </a:p>
          <a:p>
            <a:r>
              <a:rPr lang="en-US" altLang="zh-CN" dirty="0"/>
              <a:t>So just create an object of </a:t>
            </a:r>
            <a:r>
              <a:rPr lang="en-US" altLang="zh-CN" dirty="0" err="1"/>
              <a:t>GamePanel</a:t>
            </a:r>
            <a:r>
              <a:rPr lang="en-US" altLang="zh-CN" dirty="0"/>
              <a:t> in </a:t>
            </a:r>
            <a:r>
              <a:rPr lang="en-US" altLang="zh-CN" dirty="0" err="1"/>
              <a:t>GameStart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Classes linked!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F1E206-2E19-4AB8-906C-C3ADE1BC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77" y="3785391"/>
            <a:ext cx="2438740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111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9C28D-77D7-49FC-BF35-CA303370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 faced during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94FB9-C041-4C87-A454-B9F59D03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maps</a:t>
            </a:r>
          </a:p>
          <a:p>
            <a:pPr lvl="1"/>
            <a:r>
              <a:rPr lang="en-US" altLang="zh-CN" dirty="0"/>
              <a:t>Found a intuitive way to create maps</a:t>
            </a:r>
          </a:p>
          <a:p>
            <a:pPr lvl="1"/>
            <a:r>
              <a:rPr lang="en-US" altLang="zh-CN" dirty="0"/>
              <a:t>Numbers represent different items : 0 for floor, 1 for wall, etc.</a:t>
            </a:r>
          </a:p>
          <a:p>
            <a:pPr lvl="1"/>
            <a:r>
              <a:rPr lang="en-US" altLang="zh-CN" dirty="0"/>
              <a:t>Caused some problems when using coordinates because the x and y are different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71C270-A202-4860-9B66-465E8143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2550355"/>
            <a:ext cx="2686425" cy="16385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BFE594-BB05-4CF1-9F9C-3E341E7B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079" y="2249278"/>
            <a:ext cx="2108242" cy="25364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393DE0-2075-4A77-90A5-E6BC6731F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864" y="4974798"/>
            <a:ext cx="5792008" cy="4572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C8A14F-3CB2-4FB3-B859-B3957E69E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787" y="5570273"/>
            <a:ext cx="6620799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618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5DE3E-1640-4F95-AF2F-AC48E49D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 faced during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C4E2F-6BB4-46EF-A037-3B255848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Player frames</a:t>
            </a:r>
          </a:p>
          <a:p>
            <a:pPr lvl="1"/>
            <a:r>
              <a:rPr lang="en-US" altLang="zh-CN" dirty="0"/>
              <a:t>The frames are stored in one array</a:t>
            </a:r>
          </a:p>
          <a:p>
            <a:pPr lvl="1"/>
            <a:r>
              <a:rPr lang="en-US" altLang="zh-CN" dirty="0"/>
              <a:t>The player has 4 directions, 3 frames per direction(12 frames in total)</a:t>
            </a:r>
          </a:p>
          <a:p>
            <a:pPr lvl="1"/>
            <a:r>
              <a:rPr lang="en-US" altLang="zh-CN" dirty="0"/>
              <a:t>It always displays wrong frame</a:t>
            </a:r>
          </a:p>
          <a:p>
            <a:r>
              <a:rPr lang="en-US" altLang="zh-CN" dirty="0"/>
              <a:t>So we added a 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playerFrameFixer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It changes to the index of the first frame of the direction when direction is changed: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When updating the game, use the fixer to avoid problems: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45968C-209D-4188-ACC9-466F5526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53" y="4707477"/>
            <a:ext cx="6420746" cy="5906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741CFC-0774-4D7F-BC60-0CF81044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53" y="3697594"/>
            <a:ext cx="643027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723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AAD9E-C054-477E-AB29-F1B9FDF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improve it in 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88F3A-B1A0-4803-AEFE-1FAFBAD6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maps</a:t>
            </a:r>
          </a:p>
          <a:p>
            <a:r>
              <a:rPr lang="en-US" altLang="zh-CN" dirty="0"/>
              <a:t>More items</a:t>
            </a:r>
          </a:p>
          <a:p>
            <a:r>
              <a:rPr lang="en-US" altLang="zh-CN" dirty="0"/>
              <a:t>More setting on player and monsters: HP, attack, defense.</a:t>
            </a:r>
          </a:p>
          <a:p>
            <a:r>
              <a:rPr lang="en-US" altLang="zh-CN" dirty="0"/>
              <a:t>Money system.</a:t>
            </a:r>
          </a:p>
          <a:p>
            <a:r>
              <a:rPr lang="en-US" altLang="zh-CN" dirty="0"/>
              <a:t>More sounds: player steps, monster roaring, dying, etc.</a:t>
            </a:r>
          </a:p>
          <a:p>
            <a:r>
              <a:rPr lang="en-US" altLang="zh-CN" dirty="0"/>
              <a:t>Maybe a walking </a:t>
            </a:r>
            <a:r>
              <a:rPr lang="en-US" altLang="zh-CN" dirty="0" err="1"/>
              <a:t>npc</a:t>
            </a:r>
            <a:r>
              <a:rPr lang="en-US" altLang="zh-CN" dirty="0"/>
              <a:t>(may not, depends on the future game design)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 little bit hard to read, maybe more classes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216673137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113</TotalTime>
  <Words>545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Consolas</vt:lpstr>
      <vt:lpstr>Corbel</vt:lpstr>
      <vt:lpstr>Wingdings 2</vt:lpstr>
      <vt:lpstr>Frame</vt:lpstr>
      <vt:lpstr>Nook Inc. Frist game: Maze</vt:lpstr>
      <vt:lpstr>Design decisions</vt:lpstr>
      <vt:lpstr>Architecture of the game (how to play)</vt:lpstr>
      <vt:lpstr>Architecture of the game (program)</vt:lpstr>
      <vt:lpstr>Character, monster and item image</vt:lpstr>
      <vt:lpstr>How java classes are linked together</vt:lpstr>
      <vt:lpstr>Challenges faced during the project</vt:lpstr>
      <vt:lpstr>Challenges faced during the project</vt:lpstr>
      <vt:lpstr>How to improve it in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</dc:creator>
  <cp:lastModifiedBy>Yuekai Wu</cp:lastModifiedBy>
  <cp:revision>7</cp:revision>
  <dcterms:created xsi:type="dcterms:W3CDTF">2020-10-15T04:27:42Z</dcterms:created>
  <dcterms:modified xsi:type="dcterms:W3CDTF">2020-10-15T15:53:37Z</dcterms:modified>
</cp:coreProperties>
</file>