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  <p:sldId id="276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dbf28c937978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300" y="221641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solidFill>
                  <a:srgbClr val="92D050"/>
                </a:solidFill>
                <a:latin typeface="Bodoni MT Condensed" panose="02070606080606020203" pitchFamily="18" charset="0"/>
              </a:rPr>
              <a:t>MICRO CREDIT DEFAULTER PREDICTION USING MACHINE LEARNING</a:t>
            </a:r>
            <a:endParaRPr lang="en-IN" sz="6000" b="1" dirty="0">
              <a:solidFill>
                <a:srgbClr val="92D050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3150" y="5725953"/>
            <a:ext cx="2133099" cy="1126283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Yash</a:t>
            </a:r>
            <a:r>
              <a:rPr lang="en-IN" dirty="0" smtClean="0"/>
              <a:t> Bhardwaj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0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Conclusion: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95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Objective is to predict customer is defaulter or not. It can be solve by application of classification ML algorithm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Different Classification algorithm used to train model, in order to have maximum accuracy score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algn="just">
              <a:lnSpc>
                <a:spcPct val="107000"/>
              </a:lnSpc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Limited computational resources put limitation on optimization through hyper parameter tuning. Accuracy of model can increase with </a:t>
            </a:r>
            <a:r>
              <a:rPr lang="en-IN" dirty="0" err="1">
                <a:ea typeface="Calibri" panose="020F0502020204030204" pitchFamily="34" charset="0"/>
                <a:cs typeface="Mangal" panose="02040503050203030202" pitchFamily="18" charset="0"/>
              </a:rPr>
              <a:t>hyperparameter</a:t>
            </a: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 tuning with several different parameter. Here we use only two parameters for tuning</a:t>
            </a:r>
            <a:r>
              <a:rPr lang="en-IN" dirty="0" smtClean="0"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buNone/>
            </a:pPr>
            <a:endParaRPr lang="en-IN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Data is imbalanced, we utilised SMOTE for it but if get label data which at least in ratio of 70:30, It can give us much more realistic model.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Introduction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Dataset Information</a:t>
            </a:r>
            <a:br>
              <a:rPr lang="en-IN" dirty="0" smtClean="0"/>
            </a:br>
            <a:endParaRPr lang="en-IN" dirty="0" smtClean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Data Pre-processing and Visualization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smtClean="0"/>
              <a:t>Building </a:t>
            </a:r>
            <a:r>
              <a:rPr lang="en-IN" smtClean="0"/>
              <a:t>Models</a:t>
            </a:r>
            <a:endParaRPr lang="en-IN" dirty="0" smtClean="0"/>
          </a:p>
          <a:p>
            <a:pPr>
              <a:buFont typeface="Wingdings 3" panose="05040102010807070707" pitchFamily="18" charset="2"/>
              <a:buChar char=""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3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02124"/>
                </a:solidFill>
              </a:rPr>
              <a:t>Microcredit </a:t>
            </a:r>
            <a:r>
              <a:rPr lang="en-US" dirty="0">
                <a:solidFill>
                  <a:srgbClr val="202124"/>
                </a:solidFill>
              </a:rPr>
              <a:t>is an extremely small loan given to those who lack a steady source of income, collateral. It is used as a way to obtain a loan, acting as a protection against potential loss for the lender should the borrower default in his payments., or any credit history.</a:t>
            </a:r>
            <a:endParaRPr lang="en-IN" dirty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 smtClean="0"/>
              <a:t>Problem Statement </a:t>
            </a:r>
          </a:p>
          <a:p>
            <a:pPr marL="0" indent="0">
              <a:buNone/>
            </a:pPr>
            <a:r>
              <a:rPr lang="en-US" dirty="0" smtClean="0"/>
              <a:t>- We </a:t>
            </a:r>
            <a:r>
              <a:rPr lang="en-US" dirty="0"/>
              <a:t>have to build </a:t>
            </a:r>
            <a:r>
              <a:rPr lang="en-US" dirty="0" smtClean="0"/>
              <a:t>a machine learning model </a:t>
            </a:r>
            <a:r>
              <a:rPr lang="en-US" dirty="0"/>
              <a:t>which can predict </a:t>
            </a:r>
            <a:r>
              <a:rPr lang="en-US" dirty="0" smtClean="0"/>
              <a:t>the defaulter customer.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8006"/>
            <a:ext cx="8915400" cy="4210907"/>
          </a:xfrm>
        </p:spPr>
        <p:txBody>
          <a:bodyPr/>
          <a:lstStyle/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dirty="0">
                <a:solidFill>
                  <a:schemeClr val="tx1"/>
                </a:solidFill>
              </a:rPr>
              <a:t>Dataset provide by </a:t>
            </a:r>
            <a:r>
              <a:rPr lang="en-IN" dirty="0" err="1">
                <a:solidFill>
                  <a:schemeClr val="tx1"/>
                </a:solidFill>
              </a:rPr>
              <a:t>Fliprobo</a:t>
            </a:r>
            <a:r>
              <a:rPr lang="en-IN" dirty="0">
                <a:solidFill>
                  <a:schemeClr val="tx1"/>
                </a:solidFill>
              </a:rPr>
              <a:t> Technologies Ltd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180975" indent="0">
              <a:buClr>
                <a:srgbClr val="7030A0"/>
              </a:buClr>
              <a:buNone/>
              <a:tabLst>
                <a:tab pos="269875" algn="l"/>
              </a:tabLst>
            </a:pPr>
            <a:endParaRPr lang="en-IN" dirty="0">
              <a:solidFill>
                <a:schemeClr val="tx1"/>
              </a:solidFill>
            </a:endParaRP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dirty="0">
                <a:solidFill>
                  <a:schemeClr val="tx1"/>
                </a:solidFill>
              </a:rPr>
              <a:t>Micro Credit Defaulter dataset contain 209593 rows and 37 columns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180975" indent="0">
              <a:buClr>
                <a:srgbClr val="7030A0"/>
              </a:buClr>
              <a:buNone/>
              <a:tabLst>
                <a:tab pos="269875" algn="l"/>
              </a:tabLst>
            </a:pPr>
            <a:endParaRPr lang="en-IN" dirty="0">
              <a:solidFill>
                <a:schemeClr val="tx1"/>
              </a:solidFill>
            </a:endParaRP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dirty="0">
                <a:solidFill>
                  <a:schemeClr val="tx1"/>
                </a:solidFill>
              </a:rPr>
              <a:t>Out of all features only three features with object </a:t>
            </a:r>
            <a:r>
              <a:rPr lang="en-US" dirty="0" err="1">
                <a:solidFill>
                  <a:schemeClr val="tx1"/>
                </a:solidFill>
              </a:rPr>
              <a:t>datatypes</a:t>
            </a:r>
            <a:r>
              <a:rPr lang="en-US" dirty="0">
                <a:solidFill>
                  <a:schemeClr val="tx1"/>
                </a:solidFill>
              </a:rPr>
              <a:t> and rest are int64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80975" indent="0">
              <a:buClr>
                <a:srgbClr val="7030A0"/>
              </a:buClr>
              <a:buNone/>
              <a:tabLst>
                <a:tab pos="269875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dirty="0">
                <a:solidFill>
                  <a:schemeClr val="tx1"/>
                </a:solidFill>
              </a:rPr>
              <a:t>Data integrity check is perform for missing values, duplicate data, data error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80975" indent="0">
              <a:buClr>
                <a:srgbClr val="7030A0"/>
              </a:buClr>
              <a:buNone/>
              <a:tabLst>
                <a:tab pos="269875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dirty="0">
                <a:solidFill>
                  <a:schemeClr val="tx1"/>
                </a:solidFill>
              </a:rPr>
              <a:t>No missing values, whitespaces, ‘NA’, ‘-’ are present in dataset.</a:t>
            </a:r>
          </a:p>
        </p:txBody>
      </p:sp>
    </p:spTree>
    <p:extLst>
      <p:ext uri="{BB962C8B-B14F-4D97-AF65-F5344CB8AC3E}">
        <p14:creationId xmlns:p14="http://schemas.microsoft.com/office/powerpoint/2010/main" val="25446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139" y="475989"/>
            <a:ext cx="7265096" cy="120249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Data Pre-Processing and Visualization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9143"/>
          </a:xfrm>
        </p:spPr>
        <p:txBody>
          <a:bodyPr/>
          <a:lstStyle/>
          <a:p>
            <a:r>
              <a:rPr lang="en-US" dirty="0"/>
              <a:t>Data error and correction in maxamnt_loans30 column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maximum value in maxamnt_loans30 is not reliable.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 - The maximum value in maxamnt_loans30 is 12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Corrective Action - Replacing values greater than 12 into category of zero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Dropping </a:t>
            </a:r>
            <a:r>
              <a:rPr lang="en-US" dirty="0"/>
              <a:t>Unnecessary columns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6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5223352"/>
            <a:ext cx="8915400" cy="16346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Observation:</a:t>
            </a:r>
          </a:p>
          <a:p>
            <a:pPr>
              <a:buFontTx/>
              <a:buChar char="-"/>
            </a:pPr>
            <a:r>
              <a:rPr lang="en-US" dirty="0"/>
              <a:t>Label class 1 represent non-defaulter while Label class 0 represent defaulter </a:t>
            </a:r>
          </a:p>
          <a:p>
            <a:pPr>
              <a:buFontTx/>
              <a:buChar char="-"/>
            </a:pPr>
            <a:r>
              <a:rPr lang="en-US" dirty="0"/>
              <a:t>Only 12.5% customers are defaulters.</a:t>
            </a:r>
          </a:p>
          <a:p>
            <a:pPr>
              <a:buFontTx/>
              <a:buChar char="-"/>
            </a:pPr>
            <a:r>
              <a:rPr lang="en-US" dirty="0"/>
              <a:t>Target Variable Label is imbalanced in nature.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="" xmlns:a16="http://schemas.microsoft.com/office/drawing/2014/main" id="{9FAF62BC-21BC-466F-9ADB-98EAEFC3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5" y="810965"/>
            <a:ext cx="6995432" cy="3447411"/>
          </a:xfrm>
          <a:prstGeom prst="rect">
            <a:avLst/>
          </a:prstGeom>
          <a:ln w="12700">
            <a:solidFill>
              <a:srgbClr val="FFFF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60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106" y="4847771"/>
            <a:ext cx="8911687" cy="1763486"/>
          </a:xfrm>
        </p:spPr>
        <p:txBody>
          <a:bodyPr>
            <a:noAutofit/>
          </a:bodyPr>
          <a:lstStyle/>
          <a:p>
            <a:r>
              <a:rPr lang="en-US" sz="1800" dirty="0" smtClean="0"/>
              <a:t>Observations: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 In </a:t>
            </a:r>
            <a:r>
              <a:rPr lang="en-US" sz="1800" dirty="0"/>
              <a:t>30 &amp; 90 days, maximum number of people had taken 6Rs as the loan amount.</a:t>
            </a:r>
            <a:br>
              <a:rPr lang="en-US" sz="1800" dirty="0"/>
            </a:br>
            <a:r>
              <a:rPr lang="en-US" sz="1800" dirty="0" smtClean="0"/>
              <a:t>- Customers </a:t>
            </a:r>
            <a:r>
              <a:rPr lang="en-US" sz="1800" dirty="0"/>
              <a:t>have less tendency to take loan in amount of 12.</a:t>
            </a:r>
            <a:br>
              <a:rPr lang="en-US" sz="1800" dirty="0"/>
            </a:br>
            <a:r>
              <a:rPr lang="en-US" sz="1800" dirty="0" smtClean="0"/>
              <a:t>- There </a:t>
            </a:r>
            <a:r>
              <a:rPr lang="en-US" sz="1800" dirty="0"/>
              <a:t>are very few people who do not taken loan.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="" xmlns:a16="http://schemas.microsoft.com/office/drawing/2014/main" id="{0DFEB2AB-6F09-49F8-AEF7-DD40C355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42" y="728210"/>
            <a:ext cx="5176921" cy="377666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607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051" y="4869967"/>
            <a:ext cx="8915400" cy="17920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Observation:</a:t>
            </a:r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US" dirty="0"/>
              <a:t>Maximum number of times loans taken by the people is 50 and the Average loan amount is equivalent to 300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A9AC847E-8289-4A9F-AB76-B9CD6D7554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8290"/>
            <a:ext cx="7490807" cy="3995486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28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Building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84" y="1905000"/>
            <a:ext cx="8915400" cy="4953000"/>
          </a:xfrm>
        </p:spPr>
        <p:txBody>
          <a:bodyPr>
            <a:noAutofit/>
          </a:bodyPr>
          <a:lstStyle/>
          <a:p>
            <a:r>
              <a:rPr lang="en-IN" dirty="0" smtClean="0"/>
              <a:t>Before applying the algorithms data encoding has to be done for categorical data.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different </a:t>
            </a:r>
            <a:r>
              <a:rPr lang="en-IN" dirty="0" smtClean="0"/>
              <a:t>classification </a:t>
            </a:r>
            <a:r>
              <a:rPr lang="en-IN" dirty="0"/>
              <a:t>algorithm used in this project to build ML model are as </a:t>
            </a:r>
            <a:r>
              <a:rPr lang="en-IN" dirty="0" smtClean="0"/>
              <a:t>below: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-  Logistic Regression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-  Decision Tree Classifier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- Random Forest Classifier</a:t>
            </a:r>
            <a:endParaRPr lang="en-IN" dirty="0"/>
          </a:p>
          <a:p>
            <a:pPr marL="0" lvl="0" indent="0">
              <a:buNone/>
            </a:pPr>
            <a:r>
              <a:rPr lang="en-I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5299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333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 Condensed</vt:lpstr>
      <vt:lpstr>Calibri</vt:lpstr>
      <vt:lpstr>Century Gothic</vt:lpstr>
      <vt:lpstr>Mangal</vt:lpstr>
      <vt:lpstr>Wingdings</vt:lpstr>
      <vt:lpstr>Wingdings 3</vt:lpstr>
      <vt:lpstr>Wisp</vt:lpstr>
      <vt:lpstr>MICRO CREDIT DEFAULTER PREDICTION USING MACHINE LEARNING</vt:lpstr>
      <vt:lpstr>Outline</vt:lpstr>
      <vt:lpstr>Introduction</vt:lpstr>
      <vt:lpstr>Dataset Information</vt:lpstr>
      <vt:lpstr>Data Pre-Processing and Visualization</vt:lpstr>
      <vt:lpstr>PowerPoint Presentation</vt:lpstr>
      <vt:lpstr>Observations:  - In 30 &amp; 90 days, maximum number of people had taken 6Rs as the loan amount. - Customers have less tendency to take loan in amount of 12. - There are very few people who do not taken loan. </vt:lpstr>
      <vt:lpstr>PowerPoint Presentation</vt:lpstr>
      <vt:lpstr>Building Models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Windows User</dc:creator>
  <cp:lastModifiedBy>Windows User</cp:lastModifiedBy>
  <cp:revision>38</cp:revision>
  <dcterms:created xsi:type="dcterms:W3CDTF">2022-07-11T16:18:11Z</dcterms:created>
  <dcterms:modified xsi:type="dcterms:W3CDTF">2022-09-09T16:50:15Z</dcterms:modified>
</cp:coreProperties>
</file>