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A85A-9013-4D0F-9489-95C0C653481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34CD-F364-414A-8231-DF91CE3F7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55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A85A-9013-4D0F-9489-95C0C653481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34CD-F364-414A-8231-DF91CE3F7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A85A-9013-4D0F-9489-95C0C653481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34CD-F364-414A-8231-DF91CE3F7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6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A85A-9013-4D0F-9489-95C0C653481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34CD-F364-414A-8231-DF91CE3F7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A85A-9013-4D0F-9489-95C0C653481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34CD-F364-414A-8231-DF91CE3F7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2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A85A-9013-4D0F-9489-95C0C653481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34CD-F364-414A-8231-DF91CE3F7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3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A85A-9013-4D0F-9489-95C0C653481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34CD-F364-414A-8231-DF91CE3F7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7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A85A-9013-4D0F-9489-95C0C653481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34CD-F364-414A-8231-DF91CE3F7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0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A85A-9013-4D0F-9489-95C0C653481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34CD-F364-414A-8231-DF91CE3F7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5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A85A-9013-4D0F-9489-95C0C653481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34CD-F364-414A-8231-DF91CE3F7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1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A85A-9013-4D0F-9489-95C0C653481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34CD-F364-414A-8231-DF91CE3F7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9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A85A-9013-4D0F-9489-95C0C653481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34CD-F364-414A-8231-DF91CE3F7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28" y="762000"/>
            <a:ext cx="8305800" cy="58673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183086" cy="603704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Main &gt; </a:t>
            </a:r>
            <a:r>
              <a:rPr lang="ko-KR" altLang="en-US" dirty="0" smtClean="0">
                <a:solidFill>
                  <a:schemeClr val="bg1"/>
                </a:solidFill>
              </a:rPr>
              <a:t>메인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21286" y="968830"/>
            <a:ext cx="4354285" cy="56605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[1]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021286" y="365126"/>
            <a:ext cx="4386943" cy="6037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화면 설명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586429" y="2401677"/>
            <a:ext cx="583894" cy="374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8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10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Main &gt; 메인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</cp:revision>
  <dcterms:created xsi:type="dcterms:W3CDTF">2022-10-12T05:28:29Z</dcterms:created>
  <dcterms:modified xsi:type="dcterms:W3CDTF">2022-10-12T05:49:12Z</dcterms:modified>
</cp:coreProperties>
</file>