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C7A4-F3DC-487C-8185-DCCC9171CB1C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5695-9141-44D9-BCB4-F6A5CA087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7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C7A4-F3DC-487C-8185-DCCC9171CB1C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5695-9141-44D9-BCB4-F6A5CA087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C7A4-F3DC-487C-8185-DCCC9171CB1C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5695-9141-44D9-BCB4-F6A5CA087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9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C7A4-F3DC-487C-8185-DCCC9171CB1C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5695-9141-44D9-BCB4-F6A5CA087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34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C7A4-F3DC-487C-8185-DCCC9171CB1C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5695-9141-44D9-BCB4-F6A5CA087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5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C7A4-F3DC-487C-8185-DCCC9171CB1C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5695-9141-44D9-BCB4-F6A5CA087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9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C7A4-F3DC-487C-8185-DCCC9171CB1C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5695-9141-44D9-BCB4-F6A5CA087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C7A4-F3DC-487C-8185-DCCC9171CB1C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5695-9141-44D9-BCB4-F6A5CA087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5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C7A4-F3DC-487C-8185-DCCC9171CB1C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5695-9141-44D9-BCB4-F6A5CA087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9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C7A4-F3DC-487C-8185-DCCC9171CB1C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5695-9141-44D9-BCB4-F6A5CA087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4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C7A4-F3DC-487C-8185-DCCC9171CB1C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5695-9141-44D9-BCB4-F6A5CA087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6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5C7A4-F3DC-487C-8185-DCCC9171CB1C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5695-9141-44D9-BCB4-F6A5CA087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2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63888" y="2620069"/>
            <a:ext cx="2016224" cy="9361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7558" y="2810759"/>
            <a:ext cx="1512168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Watchdo</a:t>
            </a:r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592" y="4365104"/>
            <a:ext cx="1512168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Admin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Console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67944" y="4365104"/>
            <a:ext cx="1512168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Custoemer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4572000" y="3628181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724400" y="3628181"/>
            <a:ext cx="0" cy="570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2285746" y="3268141"/>
            <a:ext cx="113412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>
            <a:off x="2285746" y="3124125"/>
            <a:ext cx="113412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2559151" y="3628181"/>
            <a:ext cx="716705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2845224" y="3700189"/>
            <a:ext cx="574648" cy="49853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593558" y="5707601"/>
            <a:ext cx="2268252" cy="792088"/>
            <a:chOff x="467544" y="5589240"/>
            <a:chExt cx="2268252" cy="792088"/>
          </a:xfrm>
        </p:grpSpPr>
        <p:sp>
          <p:nvSpPr>
            <p:cNvPr id="53" name="직사각형 52"/>
            <p:cNvSpPr/>
            <p:nvPr/>
          </p:nvSpPr>
          <p:spPr>
            <a:xfrm>
              <a:off x="467544" y="5589240"/>
              <a:ext cx="2268252" cy="7920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꺾인 연결선 21"/>
            <p:cNvCxnSpPr/>
            <p:nvPr/>
          </p:nvCxnSpPr>
          <p:spPr>
            <a:xfrm>
              <a:off x="642478" y="5871755"/>
              <a:ext cx="36004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>
              <a:off x="642478" y="6087779"/>
              <a:ext cx="360040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74526" y="5718447"/>
              <a:ext cx="12571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TCP, Connected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74526" y="5989235"/>
              <a:ext cx="15597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TCP, Connectionless</a:t>
              </a:r>
            </a:p>
          </p:txBody>
        </p:sp>
      </p:grpSp>
      <p:sp>
        <p:nvSpPr>
          <p:cNvPr id="60" name="타원 59"/>
          <p:cNvSpPr/>
          <p:nvPr/>
        </p:nvSpPr>
        <p:spPr>
          <a:xfrm>
            <a:off x="5940152" y="1467941"/>
            <a:ext cx="1512168" cy="13691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Campaign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Order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>
            <a:stCxn id="4" idx="3"/>
            <a:endCxn id="60" idx="3"/>
          </p:cNvCxnSpPr>
          <p:nvPr/>
        </p:nvCxnSpPr>
        <p:spPr>
          <a:xfrm flipV="1">
            <a:off x="5580112" y="2636545"/>
            <a:ext cx="581492" cy="45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직접 액세스 저장소 67"/>
          <p:cNvSpPr/>
          <p:nvPr/>
        </p:nvSpPr>
        <p:spPr>
          <a:xfrm>
            <a:off x="6840848" y="3098791"/>
            <a:ext cx="611472" cy="961438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꺾인 연결선 77"/>
          <p:cNvCxnSpPr>
            <a:stCxn id="60" idx="4"/>
            <a:endCxn id="68" idx="1"/>
          </p:cNvCxnSpPr>
          <p:nvPr/>
        </p:nvCxnSpPr>
        <p:spPr>
          <a:xfrm rot="16200000" flipH="1">
            <a:off x="6397310" y="3135972"/>
            <a:ext cx="742464" cy="14461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596336" y="2980109"/>
            <a:ext cx="10568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Read/Write:</a:t>
            </a:r>
          </a:p>
          <a:p>
            <a:r>
              <a:rPr lang="en-US" altLang="ko-KR" sz="1200" dirty="0" smtClean="0"/>
              <a:t>- Session</a:t>
            </a:r>
          </a:p>
          <a:p>
            <a:r>
              <a:rPr lang="en-US" altLang="ko-KR" sz="1200" dirty="0" smtClean="0"/>
              <a:t>- Campaign</a:t>
            </a:r>
          </a:p>
          <a:p>
            <a:r>
              <a:rPr lang="en-US" altLang="ko-KR" sz="1200" dirty="0" smtClean="0"/>
              <a:t>- Order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Read:</a:t>
            </a:r>
          </a:p>
          <a:p>
            <a:r>
              <a:rPr lang="en-US" altLang="ko-KR" sz="1200" dirty="0" smtClean="0"/>
              <a:t>- Product.txt</a:t>
            </a:r>
            <a:endParaRPr lang="en-US" altLang="ko-KR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2420129" y="2810759"/>
            <a:ext cx="878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Heartbeat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411760" y="4365649"/>
            <a:ext cx="14542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로그인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로그아웃</a:t>
            </a:r>
            <a:endParaRPr lang="en-US" altLang="ko-KR" sz="1200" dirty="0" smtClean="0"/>
          </a:p>
          <a:p>
            <a:r>
              <a:rPr lang="ko-KR" altLang="en-US" sz="1200" dirty="0" smtClean="0"/>
              <a:t>캠페인 상태조회</a:t>
            </a:r>
            <a:endParaRPr lang="en-US" altLang="ko-KR" sz="1200" dirty="0" smtClean="0"/>
          </a:p>
          <a:p>
            <a:r>
              <a:rPr lang="ko-KR" altLang="en-US" sz="1200" dirty="0" smtClean="0"/>
              <a:t>캠페인 시작 </a:t>
            </a:r>
            <a:r>
              <a:rPr lang="en-US" altLang="ko-KR" sz="1200" dirty="0" smtClean="0"/>
              <a:t>#n </a:t>
            </a:r>
            <a:r>
              <a:rPr lang="ko-KR" altLang="en-US" sz="1200" dirty="0" smtClean="0"/>
              <a:t>분</a:t>
            </a:r>
            <a:endParaRPr lang="en-US" altLang="ko-KR" sz="1200" dirty="0" smtClean="0"/>
          </a:p>
          <a:p>
            <a:r>
              <a:rPr lang="ko-KR" altLang="en-US" sz="1200" dirty="0" smtClean="0"/>
              <a:t>캠페인 중지</a:t>
            </a:r>
            <a:endParaRPr lang="ko-KR" altLang="en-US" sz="1200" dirty="0"/>
          </a:p>
        </p:txBody>
      </p:sp>
      <p:sp>
        <p:nvSpPr>
          <p:cNvPr id="86" name="직사각형 85"/>
          <p:cNvSpPr/>
          <p:nvPr/>
        </p:nvSpPr>
        <p:spPr>
          <a:xfrm>
            <a:off x="6084168" y="1179909"/>
            <a:ext cx="1201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&lt;&lt;Memory&gt;&gt;</a:t>
            </a:r>
            <a:endParaRPr lang="ko-KR" altLang="en-US" sz="1200" dirty="0"/>
          </a:p>
        </p:txBody>
      </p:sp>
      <p:sp>
        <p:nvSpPr>
          <p:cNvPr id="87" name="직사각형 86"/>
          <p:cNvSpPr/>
          <p:nvPr/>
        </p:nvSpPr>
        <p:spPr>
          <a:xfrm>
            <a:off x="6732240" y="4060229"/>
            <a:ext cx="8499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&lt;&lt;File&gt;&gt;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579456" y="5456257"/>
            <a:ext cx="775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Network</a:t>
            </a:r>
            <a:endParaRPr lang="ko-KR" altLang="en-US" sz="1200" dirty="0"/>
          </a:p>
        </p:txBody>
      </p:sp>
      <p:sp>
        <p:nvSpPr>
          <p:cNvPr id="90" name="순서도: 직접 액세스 저장소 89"/>
          <p:cNvSpPr/>
          <p:nvPr/>
        </p:nvSpPr>
        <p:spPr>
          <a:xfrm>
            <a:off x="5855868" y="5059850"/>
            <a:ext cx="611472" cy="961438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6612558" y="5479459"/>
            <a:ext cx="1199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Read:</a:t>
            </a:r>
          </a:p>
          <a:p>
            <a:r>
              <a:rPr lang="en-US" altLang="ko-KR" sz="1200" dirty="0" smtClean="0"/>
              <a:t>- Coupon.txt</a:t>
            </a:r>
            <a:endParaRPr lang="ko-KR" altLang="en-US" sz="1200" dirty="0"/>
          </a:p>
        </p:txBody>
      </p:sp>
      <p:sp>
        <p:nvSpPr>
          <p:cNvPr id="92" name="직사각형 91"/>
          <p:cNvSpPr/>
          <p:nvPr/>
        </p:nvSpPr>
        <p:spPr>
          <a:xfrm>
            <a:off x="5736647" y="6021288"/>
            <a:ext cx="8499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&lt;&lt;File&gt;&gt;</a:t>
            </a:r>
            <a:endParaRPr lang="ko-KR" altLang="en-US" sz="1200" dirty="0"/>
          </a:p>
        </p:txBody>
      </p:sp>
      <p:cxnSp>
        <p:nvCxnSpPr>
          <p:cNvPr id="93" name="꺾인 연결선 92"/>
          <p:cNvCxnSpPr>
            <a:stCxn id="17" idx="2"/>
            <a:endCxn id="90" idx="1"/>
          </p:cNvCxnSpPr>
          <p:nvPr/>
        </p:nvCxnSpPr>
        <p:spPr>
          <a:xfrm rot="16200000" flipH="1">
            <a:off x="5184264" y="4868964"/>
            <a:ext cx="311369" cy="10318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5580112" y="4367806"/>
            <a:ext cx="13227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로그인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로그아웃</a:t>
            </a:r>
            <a:endParaRPr lang="en-US" altLang="ko-KR" sz="1200" dirty="0" smtClean="0"/>
          </a:p>
          <a:p>
            <a:r>
              <a:rPr lang="ko-KR" altLang="en-US" sz="1200" dirty="0" smtClean="0"/>
              <a:t>상품 구매</a:t>
            </a:r>
            <a:endParaRPr lang="en-US" altLang="ko-KR" sz="1200" dirty="0" smtClean="0"/>
          </a:p>
          <a:p>
            <a:r>
              <a:rPr lang="ko-KR" altLang="en-US" sz="1200" dirty="0" smtClean="0"/>
              <a:t>구매 상품 조회</a:t>
            </a:r>
            <a:endParaRPr lang="ko-KR" altLang="en-US" sz="1200" dirty="0"/>
          </a:p>
        </p:txBody>
      </p:sp>
      <p:sp>
        <p:nvSpPr>
          <p:cNvPr id="97" name="직사각형 96"/>
          <p:cNvSpPr/>
          <p:nvPr/>
        </p:nvSpPr>
        <p:spPr>
          <a:xfrm>
            <a:off x="3563888" y="2343070"/>
            <a:ext cx="2104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캠페인 안내 </a:t>
            </a:r>
            <a:r>
              <a:rPr lang="en-US" altLang="ko-KR" sz="1200" dirty="0" smtClean="0"/>
              <a:t>&lt;Server Push&gt;</a:t>
            </a:r>
          </a:p>
        </p:txBody>
      </p:sp>
      <p:cxnSp>
        <p:nvCxnSpPr>
          <p:cNvPr id="99" name="직선 화살표 연결선 98"/>
          <p:cNvCxnSpPr/>
          <p:nvPr/>
        </p:nvCxnSpPr>
        <p:spPr>
          <a:xfrm flipV="1">
            <a:off x="1115616" y="3537733"/>
            <a:ext cx="0" cy="702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1259632" y="3537733"/>
            <a:ext cx="0" cy="702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529405" y="2351299"/>
            <a:ext cx="1217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서버 상태 확인</a:t>
            </a:r>
            <a:endParaRPr lang="en-US" altLang="ko-KR" sz="1200" dirty="0" smtClean="0"/>
          </a:p>
          <a:p>
            <a:r>
              <a:rPr lang="ko-KR" altLang="en-US" sz="1200" dirty="0" smtClean="0"/>
              <a:t>서버 </a:t>
            </a:r>
            <a:r>
              <a:rPr lang="ko-KR" altLang="en-US" sz="1200" dirty="0" err="1" smtClean="0"/>
              <a:t>재기동</a:t>
            </a:r>
            <a:endParaRPr lang="ko-KR" altLang="en-US" sz="1200" dirty="0"/>
          </a:p>
        </p:txBody>
      </p:sp>
      <p:sp>
        <p:nvSpPr>
          <p:cNvPr id="118" name="직사각형 117"/>
          <p:cNvSpPr/>
          <p:nvPr/>
        </p:nvSpPr>
        <p:spPr>
          <a:xfrm>
            <a:off x="527558" y="80275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65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7558" y="80275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7558" y="1484784"/>
            <a:ext cx="822090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네트워크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Watchdog, Server </a:t>
            </a:r>
            <a:r>
              <a:rPr lang="ko-KR" altLang="en-US" sz="1400" dirty="0" smtClean="0"/>
              <a:t>간은 연결지향 </a:t>
            </a:r>
            <a:r>
              <a:rPr lang="en-US" altLang="ko-KR" sz="1400" dirty="0" smtClean="0"/>
              <a:t>TCP </a:t>
            </a:r>
            <a:r>
              <a:rPr lang="ko-KR" altLang="en-US" sz="1400" dirty="0" smtClean="0"/>
              <a:t>통신으로 </a:t>
            </a:r>
            <a:r>
              <a:rPr lang="en-US" altLang="ko-KR" sz="1400" dirty="0" smtClean="0"/>
              <a:t>Heartbeat </a:t>
            </a:r>
            <a:r>
              <a:rPr lang="ko-KR" altLang="en-US" sz="1400" dirty="0" smtClean="0"/>
              <a:t>검사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Server, Client, Admin </a:t>
            </a:r>
            <a:r>
              <a:rPr lang="ko-KR" altLang="en-US" sz="1400" dirty="0" smtClean="0"/>
              <a:t>간은 </a:t>
            </a:r>
            <a:r>
              <a:rPr lang="en-US" altLang="ko-KR" sz="1400" dirty="0" smtClean="0"/>
              <a:t>Connectionless TCP </a:t>
            </a:r>
            <a:r>
              <a:rPr lang="ko-KR" altLang="en-US" sz="1400" dirty="0" smtClean="0"/>
              <a:t>통신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NIO Socket</a:t>
            </a:r>
            <a:r>
              <a:rPr lang="ko-KR" altLang="en-US" sz="1400" dirty="0" smtClean="0"/>
              <a:t>을 활용하여 빠른 응답성과 </a:t>
            </a:r>
            <a:r>
              <a:rPr lang="ko-KR" altLang="en-US" sz="1400" dirty="0" err="1" smtClean="0"/>
              <a:t>스레드의</a:t>
            </a:r>
            <a:r>
              <a:rPr lang="ko-KR" altLang="en-US" sz="1400" dirty="0" smtClean="0"/>
              <a:t> 수를 줄임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400" dirty="0" smtClean="0"/>
              <a:t>데이터 처리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메모리에 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이벤트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구매 정보를 두고</a:t>
            </a:r>
            <a:r>
              <a:rPr lang="en-US" altLang="ko-KR" sz="1400" dirty="0" smtClean="0"/>
              <a:t>, New/Update/Delete </a:t>
            </a:r>
            <a:r>
              <a:rPr lang="ko-KR" altLang="en-US" sz="1400" dirty="0" smtClean="0"/>
              <a:t>발생시 </a:t>
            </a:r>
            <a:r>
              <a:rPr lang="en-US" altLang="ko-KR" sz="1400" dirty="0" smtClean="0"/>
              <a:t>File</a:t>
            </a:r>
            <a:r>
              <a:rPr lang="ko-KR" altLang="en-US" sz="1400" dirty="0" smtClean="0"/>
              <a:t>에 데이터 갱신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ko-KR" altLang="en-US" sz="1400" dirty="0" smtClean="0"/>
              <a:t>상품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쿠폰 구매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Regexp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Element Node </a:t>
            </a:r>
            <a:r>
              <a:rPr lang="ko-KR" altLang="en-US" sz="1400" dirty="0" smtClean="0"/>
              <a:t>단위로 떼어내어 단순 </a:t>
            </a:r>
            <a:r>
              <a:rPr lang="ko-KR" altLang="en-US" sz="1400" dirty="0" err="1" smtClean="0"/>
              <a:t>파싱</a:t>
            </a:r>
            <a:r>
              <a:rPr lang="ko-KR" altLang="en-US" sz="1400" dirty="0" smtClean="0"/>
              <a:t> 후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적용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Admin, Client</a:t>
            </a:r>
            <a:r>
              <a:rPr lang="ko-KR" altLang="en-US" sz="1400" dirty="0" smtClean="0"/>
              <a:t>의 요청 메시지 처리에 필요한 </a:t>
            </a:r>
            <a:r>
              <a:rPr lang="en-US" altLang="ko-KR" sz="1400" dirty="0" smtClean="0"/>
              <a:t>synchronized </a:t>
            </a:r>
            <a:r>
              <a:rPr lang="ko-KR" altLang="en-US" sz="1400" dirty="0" smtClean="0"/>
              <a:t>처리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쿠폰 구매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메모리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파일 동기화</a:t>
            </a:r>
            <a:r>
              <a:rPr lang="en-US" altLang="ko-KR" sz="1400" dirty="0"/>
              <a:t>)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장애 처리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Server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기동시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Session, Campaign, Order </a:t>
            </a:r>
            <a:r>
              <a:rPr lang="ko-KR" altLang="en-US" sz="1400" dirty="0" smtClean="0"/>
              <a:t>파일이 존재하면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읽어 들여 장애를 복구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Watchdog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Server</a:t>
            </a:r>
            <a:r>
              <a:rPr lang="ko-KR" altLang="en-US" sz="1400" dirty="0" smtClean="0"/>
              <a:t>와의 </a:t>
            </a:r>
            <a:r>
              <a:rPr lang="en-US" altLang="ko-KR" sz="1400" dirty="0" smtClean="0"/>
              <a:t>Heartbeat </a:t>
            </a:r>
            <a:r>
              <a:rPr lang="ko-KR" altLang="en-US" sz="1400" dirty="0" smtClean="0"/>
              <a:t>연결이 실패하거나</a:t>
            </a:r>
            <a:r>
              <a:rPr lang="en-US" altLang="ko-KR" sz="1400" dirty="0" smtClean="0"/>
              <a:t>, Admin Console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Server Restart </a:t>
            </a:r>
            <a:r>
              <a:rPr lang="ko-KR" altLang="en-US" sz="1400" dirty="0" smtClean="0"/>
              <a:t>명령에 따라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서버를 </a:t>
            </a:r>
            <a:r>
              <a:rPr lang="ko-KR" altLang="en-US" sz="1400" dirty="0" err="1" smtClean="0"/>
              <a:t>재기동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400" dirty="0" smtClean="0"/>
              <a:t>특징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비동기</a:t>
            </a:r>
            <a:r>
              <a:rPr lang="ko-KR" altLang="en-US" sz="1400" dirty="0" smtClean="0"/>
              <a:t> 소켓과 </a:t>
            </a:r>
            <a:r>
              <a:rPr lang="ko-KR" altLang="en-US" sz="1400" dirty="0" err="1" smtClean="0"/>
              <a:t>비연결지향</a:t>
            </a:r>
            <a:r>
              <a:rPr lang="ko-KR" altLang="en-US" sz="1400" dirty="0" smtClean="0"/>
              <a:t> 방식을 활용하여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다수의 클라이언트 요청을 처리할 수 있는 가벼운 소켓 서버의 개발 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85998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7558" y="802753"/>
            <a:ext cx="2168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Network Messages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7558" y="1484784"/>
            <a:ext cx="82209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Server -&gt; Admin, Client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Server Push : </a:t>
            </a:r>
            <a:r>
              <a:rPr lang="ko-KR" altLang="en-US" sz="1400" dirty="0" smtClean="0"/>
              <a:t>캠페인 안내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연결된 클라이언트에 캠페인 시작을 알림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Server -&gt; Watchdog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Heartbeat : </a:t>
            </a:r>
            <a:r>
              <a:rPr lang="ko-KR" altLang="en-US" sz="1400" dirty="0" smtClean="0"/>
              <a:t>주기적 상태정보 확인</a:t>
            </a:r>
            <a:r>
              <a:rPr lang="en-US" altLang="ko-KR" sz="1400" dirty="0" smtClean="0"/>
              <a:t>. Watchdog</a:t>
            </a:r>
            <a:r>
              <a:rPr lang="ko-KR" altLang="en-US" sz="1400" dirty="0" smtClean="0"/>
              <a:t>은 주기적으로 값을 확인하고 오류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무응답을 처리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400" dirty="0" smtClean="0"/>
              <a:t>Client -&gt; Server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Login/Logout : 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로그아웃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어플리케이션 구동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종료 시 자동 접속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Order : </a:t>
            </a:r>
            <a:r>
              <a:rPr lang="ko-KR" altLang="en-US" sz="1400" dirty="0" smtClean="0"/>
              <a:t>구매 요청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Order List : </a:t>
            </a:r>
            <a:r>
              <a:rPr lang="ko-KR" altLang="en-US" sz="1400" dirty="0" smtClean="0"/>
              <a:t>구매 물품 목록 조회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400" dirty="0" smtClean="0"/>
              <a:t>Admin -&gt;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Server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 Login/Logout : 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로그아웃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어플리케이션 구동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종료 시 자동 접속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Campaign Status : </a:t>
            </a:r>
            <a:r>
              <a:rPr lang="ko-KR" altLang="en-US" sz="1400" dirty="0" smtClean="0"/>
              <a:t>캠페인 상태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정보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시작 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남은 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주문 수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조회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Campaign Start </a:t>
            </a:r>
            <a:r>
              <a:rPr lang="en-US" altLang="ko-KR" sz="1400" i="1" dirty="0" smtClean="0"/>
              <a:t>#min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캠페인 시작 요청</a:t>
            </a:r>
            <a:r>
              <a:rPr lang="en-US" altLang="ko-KR" sz="1400" dirty="0" smtClean="0"/>
              <a:t>. (</a:t>
            </a:r>
            <a:r>
              <a:rPr lang="en-US" altLang="ko-KR" sz="1400" dirty="0" err="1" smtClean="0"/>
              <a:t>paramater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분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Campaign Stop : </a:t>
            </a:r>
            <a:r>
              <a:rPr lang="ko-KR" altLang="en-US" sz="1400" dirty="0" smtClean="0"/>
              <a:t>진행중인 캠페인 중지 요청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Admin -&gt; Watchdog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Server Status : </a:t>
            </a:r>
            <a:r>
              <a:rPr lang="ko-KR" altLang="en-US" sz="1400" dirty="0" smtClean="0"/>
              <a:t>서버 상태 조회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Server Restart : </a:t>
            </a:r>
            <a:r>
              <a:rPr lang="ko-KR" altLang="en-US" sz="1400" dirty="0" smtClean="0"/>
              <a:t>서버 </a:t>
            </a:r>
            <a:r>
              <a:rPr lang="ko-KR" altLang="en-US" sz="1400" dirty="0" err="1" smtClean="0"/>
              <a:t>재기동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40382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345</Words>
  <Application>Microsoft Office PowerPoint</Application>
  <PresentationFormat>화면 슬라이드 쇼(4:3)</PresentationFormat>
  <Paragraphs>78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김순호</dc:creator>
  <cp:lastModifiedBy>김순호</cp:lastModifiedBy>
  <cp:revision>12</cp:revision>
  <dcterms:created xsi:type="dcterms:W3CDTF">2016-11-28T23:52:36Z</dcterms:created>
  <dcterms:modified xsi:type="dcterms:W3CDTF">2016-11-29T01:01:23Z</dcterms:modified>
</cp:coreProperties>
</file>