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procketCentralPvtLmt1/CustomerTrends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B962FA-12C6-4F0B-BF3D-F0C270718F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Sprocket Central Pvt Lmt 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2264BAC-9607-4A2C-ABE6-F247BD0EC5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4/11/2023 2:36:06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rends" id="2" name="slide2">
            <a:extLst>
              <a:ext uri="{FF2B5EF4-FFF2-40B4-BE49-F238E27FC236}">
                <a16:creationId xmlns:a16="http://schemas.microsoft.com/office/drawing/2014/main" id="{EE7E1C93-2549-41C2-9A7F-DCDCFE732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727"/>
            <a:ext cx="12192000" cy="55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Customer Trends2" id="3" name="slide3">
            <a:extLst>
              <a:ext uri="{FF2B5EF4-FFF2-40B4-BE49-F238E27FC236}">
                <a16:creationId xmlns:a16="http://schemas.microsoft.com/office/drawing/2014/main" id="{2264B91A-07B5-4073-BD65-355AFA7C6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727"/>
            <a:ext cx="12192000" cy="55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FM Analysis" id="4" name="slide4">
            <a:extLst>
              <a:ext uri="{FF2B5EF4-FFF2-40B4-BE49-F238E27FC236}">
                <a16:creationId xmlns:a16="http://schemas.microsoft.com/office/drawing/2014/main" id="{03D9662C-A69F-49C2-937F-97E589A2A8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2023-04-11T14:36:06Z</dcterms:created>
  <dcterms:modified xsi:type="dcterms:W3CDTF">2023-04-11T14:36:06Z</dcterms:modified>
</cp:coreProperties>
</file>