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62068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函数声明和函数表达式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772816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函数声明： </a:t>
            </a:r>
            <a:r>
              <a:rPr lang="en-US" altLang="zh-CN" dirty="0" smtClean="0"/>
              <a:t>function  funcName() {  }</a:t>
            </a:r>
          </a:p>
          <a:p>
            <a:r>
              <a:rPr lang="zh-CN" altLang="en-US" dirty="0"/>
              <a:t>函</a:t>
            </a:r>
            <a:r>
              <a:rPr lang="zh-CN" altLang="en-US" dirty="0" smtClean="0"/>
              <a:t>数表达式</a:t>
            </a:r>
            <a:r>
              <a:rPr lang="zh-CN" altLang="en-US" dirty="0"/>
              <a:t>：</a:t>
            </a:r>
            <a:r>
              <a:rPr lang="en-US" altLang="zh-CN" dirty="0" smtClean="0"/>
              <a:t> function funcName(</a:t>
            </a:r>
            <a:r>
              <a:rPr lang="zh-CN" altLang="en-US" dirty="0" smtClean="0"/>
              <a:t>可写可不写</a:t>
            </a:r>
            <a:r>
              <a:rPr lang="en-US" altLang="zh-CN" dirty="0" smtClean="0"/>
              <a:t>) {  }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en-US" dirty="0" smtClean="0"/>
              <a:t>写：命名函数表达式</a:t>
            </a:r>
            <a:endParaRPr lang="en-US" altLang="zh-CN" dirty="0" smtClean="0"/>
          </a:p>
          <a:p>
            <a:pPr marL="742950" lvl="1" indent="-285750">
              <a:buFont typeface="Wingdings" pitchFamily="2" charset="2"/>
              <a:buChar char="l"/>
            </a:pPr>
            <a:r>
              <a:rPr lang="zh-CN" altLang="en-US" dirty="0"/>
              <a:t>不</a:t>
            </a:r>
            <a:r>
              <a:rPr lang="zh-CN" altLang="en-US" dirty="0" smtClean="0"/>
              <a:t>写：匿名函数表达式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区别：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函</a:t>
            </a:r>
            <a:r>
              <a:rPr lang="zh-CN" altLang="en-US" dirty="0" smtClean="0"/>
              <a:t>数表达式可以在后面加括号直接执行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函数声明可以提前解析出来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205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if(true) {</a:t>
            </a:r>
          </a:p>
          <a:p>
            <a:pPr marL="0" indent="0">
              <a:buNone/>
            </a:pPr>
            <a:r>
              <a:rPr lang="en-US" altLang="zh-CN" dirty="0"/>
              <a:t>  function func2(){</a:t>
            </a:r>
          </a:p>
          <a:p>
            <a:pPr marL="0" indent="0">
              <a:buNone/>
            </a:pPr>
            <a:r>
              <a:rPr lang="en-US" altLang="zh-CN" dirty="0"/>
              <a:t>    alert(1);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function func2(){</a:t>
            </a:r>
          </a:p>
          <a:p>
            <a:pPr marL="0" indent="0">
              <a:buNone/>
            </a:pPr>
            <a:r>
              <a:rPr lang="en-US" altLang="zh-CN" dirty="0"/>
              <a:t>    alert(2);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If </a:t>
            </a:r>
            <a:r>
              <a:rPr lang="zh-CN" altLang="en-US" dirty="0" smtClean="0"/>
              <a:t>判断在 </a:t>
            </a:r>
            <a:r>
              <a:rPr lang="en-US" altLang="zh-CN" dirty="0" smtClean="0"/>
              <a:t>func2 </a:t>
            </a:r>
            <a:r>
              <a:rPr lang="zh-CN" altLang="en-US" dirty="0" smtClean="0"/>
              <a:t>解析后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Func2()</a:t>
            </a:r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同浏览器结果不同，所以在语句中执行不同函数，不要用函数声明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if(true) {</a:t>
            </a:r>
          </a:p>
          <a:p>
            <a:pPr marL="0" indent="0">
              <a:buNone/>
            </a:pPr>
            <a:r>
              <a:rPr lang="en-US" altLang="zh-CN" dirty="0"/>
              <a:t>  var a = function func2(){</a:t>
            </a:r>
          </a:p>
          <a:p>
            <a:pPr marL="0" indent="0">
              <a:buNone/>
            </a:pPr>
            <a:r>
              <a:rPr lang="en-US" altLang="zh-CN" dirty="0"/>
              <a:t>    alert(1);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var a =function func2(){</a:t>
            </a:r>
          </a:p>
          <a:p>
            <a:pPr marL="0" indent="0">
              <a:buNone/>
            </a:pPr>
            <a:r>
              <a:rPr lang="en-US" altLang="zh-CN" dirty="0"/>
              <a:t>    alert(2);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a();</a:t>
            </a:r>
          </a:p>
          <a:p>
            <a:pPr marL="0" indent="0">
              <a:buNone/>
            </a:pPr>
            <a:r>
              <a:rPr lang="zh-CN" altLang="en-US" dirty="0"/>
              <a:t>答</a:t>
            </a:r>
            <a:r>
              <a:rPr lang="zh-CN" altLang="en-US" dirty="0" smtClean="0"/>
              <a:t>案：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思</a:t>
            </a:r>
            <a:r>
              <a:rPr lang="zh-CN" altLang="en-US" dirty="0" smtClean="0"/>
              <a:t>考：如果调用 </a:t>
            </a:r>
            <a:r>
              <a:rPr lang="en-US" altLang="zh-CN" dirty="0" smtClean="0"/>
              <a:t>func2() ???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IE </a:t>
            </a:r>
            <a:r>
              <a:rPr lang="zh-CN" altLang="en-US" dirty="0" smtClean="0"/>
              <a:t>有结果，火狐直接错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1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函数嵌套函数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部函数可以引用外部函数的参数和变量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数和变量不会被垃圾回收机制收回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希望变量长期驻扎在内存中</a:t>
            </a:r>
            <a:endParaRPr lang="en-US" altLang="zh-CN" dirty="0" smtClean="0"/>
          </a:p>
          <a:p>
            <a:r>
              <a:rPr lang="zh-CN" altLang="en-US" dirty="0" smtClean="0"/>
              <a:t>避免全局变量的污染</a:t>
            </a:r>
            <a:endParaRPr lang="en-US" altLang="zh-CN" dirty="0" smtClean="0"/>
          </a:p>
          <a:p>
            <a:r>
              <a:rPr lang="zh-CN" altLang="en-US"/>
              <a:t>私</a:t>
            </a:r>
            <a:r>
              <a:rPr lang="zh-CN" altLang="en-US" smtClean="0"/>
              <a:t>有方法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277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闭包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sunorry</dc:creator>
  <cp:lastModifiedBy>sun</cp:lastModifiedBy>
  <cp:revision>7</cp:revision>
  <dcterms:created xsi:type="dcterms:W3CDTF">2014-07-22T15:02:46Z</dcterms:created>
  <dcterms:modified xsi:type="dcterms:W3CDTF">2014-07-22T16:08:56Z</dcterms:modified>
</cp:coreProperties>
</file>