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8EB17-9A17-4500-AAAC-E21A1EE9EF55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DD0C-5CBB-4CE2-9EDA-9AB5FC744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1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DD0C-5CBB-4CE2-9EDA-9AB5FC744B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3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7-24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6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 descr="C:\Users\sun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21" y="1628800"/>
            <a:ext cx="27241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8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预解析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… </a:t>
            </a:r>
          </a:p>
          <a:p>
            <a:pPr marL="0" indent="0">
              <a:buNone/>
            </a:pPr>
            <a:r>
              <a:rPr lang="en-US" altLang="zh-CN" dirty="0" smtClean="0"/>
              <a:t>fn1 </a:t>
            </a:r>
            <a:r>
              <a:rPr lang="en-US" altLang="zh-CN" dirty="0"/>
              <a:t>= function fn1() </a:t>
            </a:r>
            <a:r>
              <a:rPr lang="en-US" altLang="zh-CN" dirty="0" smtClean="0"/>
              <a:t>{  alert(a);  </a:t>
            </a:r>
            <a:r>
              <a:rPr lang="en-US" altLang="zh-CN" dirty="0"/>
              <a:t>var a = 2</a:t>
            </a:r>
            <a:r>
              <a:rPr lang="en-US" altLang="zh-CN" dirty="0" smtClean="0"/>
              <a:t>;  }</a:t>
            </a:r>
          </a:p>
          <a:p>
            <a:pPr marL="0" indent="0">
              <a:buNone/>
            </a:pPr>
            <a:r>
              <a:rPr lang="zh-CN" altLang="en-US" dirty="0"/>
              <a:t>读代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… -&gt; 1;</a:t>
            </a:r>
          </a:p>
          <a:p>
            <a:pPr marL="0" indent="0">
              <a:buNone/>
            </a:pPr>
            <a:r>
              <a:rPr lang="zh-CN" altLang="en-US" dirty="0"/>
              <a:t>遇</a:t>
            </a:r>
            <a:r>
              <a:rPr lang="zh-CN" altLang="en-US" dirty="0" smtClean="0"/>
              <a:t>到函数调用，</a:t>
            </a:r>
            <a:r>
              <a:rPr lang="zh-CN" altLang="en-US" dirty="0"/>
              <a:t>预解</a:t>
            </a:r>
            <a:r>
              <a:rPr lang="zh-CN" altLang="en-US" dirty="0" smtClean="0"/>
              <a:t>析，读代码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局部变量 </a:t>
            </a:r>
            <a:r>
              <a:rPr lang="en-US" altLang="zh-CN" dirty="0" smtClean="0"/>
              <a:t>a = …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alert(a); </a:t>
            </a:r>
            <a:r>
              <a:rPr lang="zh-CN" altLang="en-US" dirty="0" smtClean="0"/>
              <a:t>先在局部找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 = … -&gt; 2(</a:t>
            </a:r>
            <a:r>
              <a:rPr lang="zh-CN" altLang="en-US" dirty="0" smtClean="0"/>
              <a:t>全局没动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垃圾回收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75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 descr="C:\Users\su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8800"/>
            <a:ext cx="23241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8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预解析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…</a:t>
            </a:r>
          </a:p>
          <a:p>
            <a:pPr marL="0" indent="0">
              <a:buNone/>
            </a:pPr>
            <a:r>
              <a:rPr lang="en-US" altLang="zh-CN" dirty="0" smtClean="0"/>
              <a:t>fn1 </a:t>
            </a:r>
            <a:r>
              <a:rPr lang="en-US" altLang="zh-CN" dirty="0"/>
              <a:t>= function fn1() </a:t>
            </a:r>
            <a:r>
              <a:rPr lang="en-US" altLang="zh-CN" dirty="0" smtClean="0"/>
              <a:t>{ alert(a); a </a:t>
            </a:r>
            <a:r>
              <a:rPr lang="en-US" altLang="zh-CN" dirty="0"/>
              <a:t>= 2</a:t>
            </a:r>
            <a:r>
              <a:rPr lang="en-US" altLang="zh-CN" dirty="0" smtClean="0"/>
              <a:t>;  }</a:t>
            </a:r>
          </a:p>
          <a:p>
            <a:pPr marL="0" indent="0">
              <a:buNone/>
            </a:pPr>
            <a:r>
              <a:rPr lang="zh-CN" altLang="en-US" dirty="0"/>
              <a:t>读代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… -&gt; 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预解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什么没找到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读代码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	</a:t>
            </a:r>
            <a:r>
              <a:rPr lang="zh-CN" altLang="en-US" dirty="0" smtClean="0"/>
              <a:t>没找到，在上面预解析（即作用域连）</a:t>
            </a:r>
            <a:r>
              <a:rPr lang="en-US" altLang="zh-CN" dirty="0" smtClean="0"/>
              <a:t>alert </a:t>
            </a:r>
            <a:r>
              <a:rPr lang="zh-CN" altLang="en-US" dirty="0" smtClean="0"/>
              <a:t>出 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a = 2</a:t>
            </a:r>
            <a:r>
              <a:rPr lang="zh-CN" altLang="en-US" dirty="0" smtClean="0"/>
              <a:t>，将 </a:t>
            </a:r>
            <a:r>
              <a:rPr lang="en-US" altLang="zh-CN" dirty="0" smtClean="0"/>
              <a:t>a </a:t>
            </a:r>
            <a:r>
              <a:rPr lang="zh-CN" altLang="en-US" dirty="0" smtClean="0"/>
              <a:t>改为 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zh-CN" altLang="en-US" dirty="0"/>
              <a:t>最</a:t>
            </a:r>
            <a:r>
              <a:rPr lang="zh-CN" altLang="en-US" dirty="0" smtClean="0"/>
              <a:t>后弹 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92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C:\Users\su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474913"/>
            <a:ext cx="24479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8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 = …</a:t>
            </a:r>
          </a:p>
          <a:p>
            <a:pPr marL="0" indent="0">
              <a:buNone/>
            </a:pPr>
            <a:r>
              <a:rPr lang="en-US" altLang="zh-CN" dirty="0" smtClean="0"/>
              <a:t>fn1 </a:t>
            </a:r>
            <a:r>
              <a:rPr lang="en-US" altLang="zh-CN" dirty="0"/>
              <a:t>= function fn1(a) </a:t>
            </a:r>
            <a:r>
              <a:rPr lang="en-US" altLang="zh-CN" dirty="0" smtClean="0"/>
              <a:t>{ alert(a); </a:t>
            </a:r>
            <a:r>
              <a:rPr lang="en-US" altLang="zh-CN" dirty="0"/>
              <a:t>a = 2</a:t>
            </a:r>
            <a:r>
              <a:rPr lang="en-US" altLang="zh-CN" dirty="0" smtClean="0"/>
              <a:t>; }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n1()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 a = …(</a:t>
            </a:r>
            <a:r>
              <a:rPr lang="zh-CN" altLang="en-US" dirty="0" smtClean="0"/>
              <a:t>参数就是个局部变量，就是 </a:t>
            </a:r>
            <a:r>
              <a:rPr lang="en-US" altLang="zh-CN" dirty="0" smtClean="0"/>
              <a:t>var a)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 alert(a)</a:t>
            </a:r>
          </a:p>
          <a:p>
            <a:pPr marL="0" indent="0">
              <a:buNone/>
            </a:pPr>
            <a:r>
              <a:rPr lang="en-US" altLang="zh-CN" dirty="0" smtClean="0"/>
              <a:t>	    </a:t>
            </a:r>
            <a:r>
              <a:rPr lang="zh-CN" altLang="en-US" dirty="0" smtClean="0"/>
              <a:t>在里面找到 </a:t>
            </a:r>
            <a:r>
              <a:rPr lang="en-US" altLang="zh-CN" dirty="0" smtClean="0"/>
              <a:t>a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a= 2 ; </a:t>
            </a:r>
            <a:r>
              <a:rPr lang="zh-CN" altLang="en-US" dirty="0" smtClean="0"/>
              <a:t>垃圾回收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34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4" name="Picture 2" descr="C:\Users\su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1489075"/>
            <a:ext cx="2781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80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</a:p>
          <a:p>
            <a:pPr marL="0" indent="0">
              <a:buNone/>
            </a:pPr>
            <a:r>
              <a:rPr lang="en-US" altLang="zh-CN" dirty="0"/>
              <a:t>a = …</a:t>
            </a:r>
          </a:p>
          <a:p>
            <a:pPr marL="0" indent="0">
              <a:buNone/>
            </a:pPr>
            <a:r>
              <a:rPr lang="en-US" altLang="zh-CN" dirty="0"/>
              <a:t>fn1 = function fn1(a) { alert(a); a = 2; }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</a:p>
          <a:p>
            <a:pPr marL="0" indent="0">
              <a:buNone/>
            </a:pPr>
            <a:r>
              <a:rPr lang="en-US" altLang="zh-CN" dirty="0" smtClean="0"/>
              <a:t>A=1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 a = …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从参数开始</a:t>
            </a:r>
            <a:r>
              <a:rPr lang="en-US" altLang="zh-CN" dirty="0" smtClean="0"/>
              <a:t>, a =1;(</a:t>
            </a:r>
            <a:r>
              <a:rPr lang="zh-CN" altLang="en-US" dirty="0" smtClean="0"/>
              <a:t>但是他不是外边的</a:t>
            </a:r>
            <a:r>
              <a:rPr lang="en-US" altLang="zh-CN" dirty="0" smtClean="0"/>
              <a:t>1)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 a = 2 </a:t>
            </a:r>
            <a:r>
              <a:rPr lang="zh-CN" altLang="en-US" dirty="0" smtClean="0"/>
              <a:t>（垃圾）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lert(a)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237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C:\Users\su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980728"/>
            <a:ext cx="32575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40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里定义函数，但是，只有火狐会报错</a:t>
            </a:r>
            <a:endParaRPr lang="zh-CN" altLang="en-US" dirty="0"/>
          </a:p>
        </p:txBody>
      </p:sp>
      <p:pic>
        <p:nvPicPr>
          <p:cNvPr id="10242" name="Picture 2" descr="C:\Users\su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1697038"/>
            <a:ext cx="29241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9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070" y="758530"/>
            <a:ext cx="8229600" cy="4758702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C:\Users\su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1535446"/>
            <a:ext cx="5087365" cy="34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67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0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 descr="C:\Users\su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1949450"/>
            <a:ext cx="28860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1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找 </a:t>
            </a:r>
            <a:r>
              <a:rPr lang="en-US" altLang="zh-CN" dirty="0" smtClean="0"/>
              <a:t>var , function , args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逐</a:t>
            </a:r>
            <a:r>
              <a:rPr lang="zh-CN" altLang="en-US" dirty="0" smtClean="0"/>
              <a:t>行读代码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50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预解析</a:t>
            </a:r>
            <a:endParaRPr lang="en-US" altLang="zh-CN" dirty="0" smtClean="0"/>
          </a:p>
          <a:p>
            <a:r>
              <a:rPr lang="en-US" altLang="zh-CN" dirty="0" smtClean="0"/>
              <a:t>a = undefined;   why? </a:t>
            </a:r>
            <a:r>
              <a:rPr lang="zh-CN" altLang="en-US" dirty="0" smtClean="0"/>
              <a:t>如果后面是大对象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fn1 = function fn1() </a:t>
            </a:r>
            <a:r>
              <a:rPr lang="en-US" altLang="zh-CN" dirty="0" smtClean="0"/>
              <a:t>{ </a:t>
            </a:r>
            <a:r>
              <a:rPr lang="en-US" altLang="zh-CN" dirty="0"/>
              <a:t>alert(2</a:t>
            </a:r>
            <a:r>
              <a:rPr lang="en-US" altLang="zh-CN" dirty="0" smtClean="0"/>
              <a:t>);  } </a:t>
            </a:r>
            <a:r>
              <a:rPr lang="zh-CN" altLang="en-US" dirty="0" smtClean="0"/>
              <a:t>如果是函数，直接超过来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逐行读代码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边读，边看预解析内容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表达</a:t>
            </a:r>
            <a:r>
              <a:rPr lang="zh-CN" altLang="en-US" dirty="0" smtClean="0"/>
              <a:t>式（</a:t>
            </a:r>
            <a:r>
              <a:rPr lang="en-US" altLang="zh-CN" dirty="0" smtClean="0"/>
              <a:t>= , + , -</a:t>
            </a:r>
            <a:r>
              <a:rPr lang="zh-CN" altLang="en-US" dirty="0"/>
              <a:t> </a:t>
            </a:r>
            <a:r>
              <a:rPr lang="en-US" altLang="zh-CN" dirty="0" smtClean="0"/>
              <a:t>, ++ , --</a:t>
            </a:r>
            <a:r>
              <a:rPr lang="zh-CN" altLang="en-US" dirty="0"/>
              <a:t> </a:t>
            </a:r>
            <a:r>
              <a:rPr lang="en-US" altLang="zh-CN" dirty="0" smtClean="0"/>
              <a:t>, args</a:t>
            </a:r>
            <a:r>
              <a:rPr lang="zh-CN" altLang="en-US" dirty="0" smtClean="0"/>
              <a:t>）：赋值。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修</a:t>
            </a:r>
            <a:r>
              <a:rPr lang="zh-CN" altLang="en-US" dirty="0" smtClean="0"/>
              <a:t>改仓库里面的值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Alert(a); undefined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86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j</a:t>
            </a:r>
            <a:r>
              <a:rPr lang="en-US" altLang="zh-CN" dirty="0" smtClean="0"/>
              <a:t>ust for fun</a:t>
            </a:r>
            <a:endParaRPr lang="zh-CN" altLang="en-US" dirty="0"/>
          </a:p>
        </p:txBody>
      </p:sp>
      <p:pic>
        <p:nvPicPr>
          <p:cNvPr id="3074" name="Picture 2" descr="C:\Users\su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057275"/>
            <a:ext cx="28670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9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预解析</a:t>
            </a:r>
            <a:r>
              <a:rPr lang="en-US" altLang="zh-CN" dirty="0" smtClean="0"/>
              <a:t>(var   function   args)</a:t>
            </a:r>
          </a:p>
          <a:p>
            <a:pPr marL="0" indent="0">
              <a:buNone/>
            </a:pPr>
            <a:r>
              <a:rPr lang="en-US" altLang="zh-CN" dirty="0" smtClean="0"/>
              <a:t>a = </a:t>
            </a:r>
            <a:r>
              <a:rPr lang="en-US" altLang="zh-CN" dirty="0"/>
              <a:t>undefined   -&gt;  function a() </a:t>
            </a:r>
            <a:r>
              <a:rPr lang="en-US" altLang="zh-CN" dirty="0" smtClean="0"/>
              <a:t>{ alert(4)  </a:t>
            </a: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（重名，只留一个，留不是</a:t>
            </a:r>
            <a:r>
              <a:rPr lang="en-US" altLang="zh-CN" dirty="0" smtClean="0"/>
              <a:t>underfined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读代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表达式：修改预解析的值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声</a:t>
            </a:r>
            <a:r>
              <a:rPr lang="zh-CN" altLang="en-US" dirty="0" smtClean="0"/>
              <a:t>明不会修改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</a:t>
            </a:r>
            <a:r>
              <a:rPr lang="zh-CN" altLang="en-US" dirty="0" smtClean="0"/>
              <a:t>码再加一句 </a:t>
            </a:r>
            <a:r>
              <a:rPr lang="en-US" altLang="zh-CN" dirty="0" smtClean="0"/>
              <a:t>a()  ????</a:t>
            </a:r>
          </a:p>
        </p:txBody>
      </p:sp>
    </p:spTree>
    <p:extLst>
      <p:ext uri="{BB962C8B-B14F-4D97-AF65-F5344CB8AC3E}">
        <p14:creationId xmlns:p14="http://schemas.microsoft.com/office/powerpoint/2010/main" val="337045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作用域中的域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cript</a:t>
            </a:r>
          </a:p>
          <a:p>
            <a:r>
              <a:rPr lang="en-US" altLang="zh-CN" dirty="0"/>
              <a:t>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6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0552"/>
            <a:ext cx="8229600" cy="58156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dirty="0" smtClean="0"/>
              <a:t>ar a = 1;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=2;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lert(a);    ????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先</a:t>
            </a:r>
            <a:r>
              <a:rPr lang="zh-CN" altLang="en-US" dirty="0"/>
              <a:t>处</a:t>
            </a:r>
            <a:r>
              <a:rPr lang="zh-CN" altLang="en-US" dirty="0" smtClean="0"/>
              <a:t>理上面一块，再处理下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Script</a:t>
            </a:r>
            <a:r>
              <a:rPr lang="zh-CN" altLang="en-US" dirty="0" smtClean="0"/>
              <a:t>：自</a:t>
            </a:r>
            <a:r>
              <a:rPr lang="zh-CN" altLang="en-US" dirty="0"/>
              <a:t>上而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函</a:t>
            </a:r>
            <a:r>
              <a:rPr lang="zh-CN" altLang="en-US" dirty="0" smtClean="0"/>
              <a:t>数：由里到外</a:t>
            </a:r>
            <a:endParaRPr lang="zh-CN" altLang="en-US" dirty="0"/>
          </a:p>
        </p:txBody>
      </p:sp>
      <p:pic>
        <p:nvPicPr>
          <p:cNvPr id="4098" name="Picture 2" descr="C:\Users\sun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6792"/>
            <a:ext cx="26193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01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337</Words>
  <Application>Microsoft Office PowerPoint</Application>
  <PresentationFormat>全屏显示(4:3)</PresentationFormat>
  <Paragraphs>79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作用域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作用域中的域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sunorry</dc:creator>
  <cp:lastModifiedBy>sun</cp:lastModifiedBy>
  <cp:revision>18</cp:revision>
  <dcterms:created xsi:type="dcterms:W3CDTF">2014-07-22T15:02:46Z</dcterms:created>
  <dcterms:modified xsi:type="dcterms:W3CDTF">2014-07-24T16:43:27Z</dcterms:modified>
</cp:coreProperties>
</file>