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9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38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44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3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99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4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9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1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6DE3-2C13-488E-8ED0-EDE6180E00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C4C7-6144-44A9-A600-F3E68B404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5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656ED-9156-F3FE-9313-B9B82527B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приложения</a:t>
            </a:r>
            <a:br>
              <a:rPr lang="ru-RU" dirty="0"/>
            </a:br>
            <a:r>
              <a:rPr lang="en-US" dirty="0"/>
              <a:t>“</a:t>
            </a:r>
            <a:r>
              <a:rPr lang="en" sz="6000" dirty="0"/>
              <a:t>Система контроля доступа с QR-кодами”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625E47-6CC4-12A6-B613-029ECDB5F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353" y="4079875"/>
            <a:ext cx="9144000" cy="1655762"/>
          </a:xfrm>
        </p:spPr>
        <p:txBody>
          <a:bodyPr/>
          <a:lstStyle/>
          <a:p>
            <a:r>
              <a:rPr lang="ru-RU" dirty="0"/>
              <a:t>Выполнила команда: </a:t>
            </a:r>
          </a:p>
          <a:p>
            <a:r>
              <a:rPr lang="ru-RU" dirty="0" err="1"/>
              <a:t>Боброборос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31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747E8-95EA-3ABF-26EE-5D178056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4" name="Google Shape;745;p12">
            <a:extLst>
              <a:ext uri="{FF2B5EF4-FFF2-40B4-BE49-F238E27FC236}">
                <a16:creationId xmlns:a16="http://schemas.microsoft.com/office/drawing/2014/main" id="{9D439DA1-63FC-C8AC-DA8C-9A0549718D2C}"/>
              </a:ext>
            </a:extLst>
          </p:cNvPr>
          <p:cNvSpPr txBox="1">
            <a:spLocks/>
          </p:cNvSpPr>
          <p:nvPr/>
        </p:nvSpPr>
        <p:spPr>
          <a:xfrm>
            <a:off x="4540217" y="2020403"/>
            <a:ext cx="3921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None/>
            </a:pPr>
            <a:r>
              <a:rPr lang="ru-RU" dirty="0"/>
              <a:t>Обеспечить простой и интуитивный процесс сканирования</a:t>
            </a:r>
          </a:p>
        </p:txBody>
      </p:sp>
      <p:sp>
        <p:nvSpPr>
          <p:cNvPr id="5" name="Google Shape;746;p12">
            <a:extLst>
              <a:ext uri="{FF2B5EF4-FFF2-40B4-BE49-F238E27FC236}">
                <a16:creationId xmlns:a16="http://schemas.microsoft.com/office/drawing/2014/main" id="{2D610E35-AB35-6328-27D6-DE525DF64136}"/>
              </a:ext>
            </a:extLst>
          </p:cNvPr>
          <p:cNvSpPr txBox="1">
            <a:spLocks/>
          </p:cNvSpPr>
          <p:nvPr/>
        </p:nvSpPr>
        <p:spPr>
          <a:xfrm>
            <a:off x="5423608" y="1746800"/>
            <a:ext cx="39213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0000"/>
                </a:solidFill>
              </a:rPr>
              <a:t>Удобство</a:t>
            </a:r>
          </a:p>
        </p:txBody>
      </p:sp>
      <p:sp>
        <p:nvSpPr>
          <p:cNvPr id="6" name="Google Shape;747;p12">
            <a:extLst>
              <a:ext uri="{FF2B5EF4-FFF2-40B4-BE49-F238E27FC236}">
                <a16:creationId xmlns:a16="http://schemas.microsoft.com/office/drawing/2014/main" id="{38297B13-4832-9E55-E99A-CE361EBFA411}"/>
              </a:ext>
            </a:extLst>
          </p:cNvPr>
          <p:cNvSpPr txBox="1">
            <a:spLocks/>
          </p:cNvSpPr>
          <p:nvPr/>
        </p:nvSpPr>
        <p:spPr>
          <a:xfrm>
            <a:off x="491306" y="2604685"/>
            <a:ext cx="4176522" cy="597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None/>
            </a:pPr>
            <a:r>
              <a:rPr lang="ru-RU" dirty="0"/>
              <a:t>Разработать систему для управления доступом в помещения с использованием QR-кодов</a:t>
            </a:r>
          </a:p>
        </p:txBody>
      </p:sp>
      <p:sp>
        <p:nvSpPr>
          <p:cNvPr id="7" name="Google Shape;748;p12">
            <a:extLst>
              <a:ext uri="{FF2B5EF4-FFF2-40B4-BE49-F238E27FC236}">
                <a16:creationId xmlns:a16="http://schemas.microsoft.com/office/drawing/2014/main" id="{586E5B8D-44DC-6046-0594-3DECCF13907D}"/>
              </a:ext>
            </a:extLst>
          </p:cNvPr>
          <p:cNvSpPr txBox="1">
            <a:spLocks/>
          </p:cNvSpPr>
          <p:nvPr/>
        </p:nvSpPr>
        <p:spPr>
          <a:xfrm>
            <a:off x="618917" y="1942188"/>
            <a:ext cx="39213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0000"/>
                </a:solidFill>
              </a:rPr>
              <a:t>Контроль доступа</a:t>
            </a:r>
          </a:p>
        </p:txBody>
      </p:sp>
      <p:sp>
        <p:nvSpPr>
          <p:cNvPr id="8" name="Google Shape;749;p12">
            <a:extLst>
              <a:ext uri="{FF2B5EF4-FFF2-40B4-BE49-F238E27FC236}">
                <a16:creationId xmlns:a16="http://schemas.microsoft.com/office/drawing/2014/main" id="{0F89B490-6252-2A14-0C4D-59A3584DC65E}"/>
              </a:ext>
            </a:extLst>
          </p:cNvPr>
          <p:cNvSpPr txBox="1">
            <a:spLocks/>
          </p:cNvSpPr>
          <p:nvPr/>
        </p:nvSpPr>
        <p:spPr>
          <a:xfrm>
            <a:off x="8270700" y="3164209"/>
            <a:ext cx="3921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None/>
            </a:pPr>
            <a:r>
              <a:rPr lang="ru-RU" dirty="0"/>
              <a:t>Гарантировать защиту доступа к ресурсам и помещениям через уникальные QR-коды</a:t>
            </a:r>
          </a:p>
        </p:txBody>
      </p:sp>
      <p:sp>
        <p:nvSpPr>
          <p:cNvPr id="9" name="Google Shape;750;p12">
            <a:extLst>
              <a:ext uri="{FF2B5EF4-FFF2-40B4-BE49-F238E27FC236}">
                <a16:creationId xmlns:a16="http://schemas.microsoft.com/office/drawing/2014/main" id="{4B46384D-3599-CFF6-1CF4-1C93AF37257C}"/>
              </a:ext>
            </a:extLst>
          </p:cNvPr>
          <p:cNvSpPr txBox="1">
            <a:spLocks/>
          </p:cNvSpPr>
          <p:nvPr/>
        </p:nvSpPr>
        <p:spPr>
          <a:xfrm>
            <a:off x="8615044" y="2754385"/>
            <a:ext cx="39213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0000"/>
                </a:solidFill>
              </a:rPr>
              <a:t>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287453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3;p4">
            <a:extLst>
              <a:ext uri="{FF2B5EF4-FFF2-40B4-BE49-F238E27FC236}">
                <a16:creationId xmlns:a16="http://schemas.microsoft.com/office/drawing/2014/main" id="{E3753A48-F9C3-4B13-DC97-DE8CACDAC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72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 dirty="0"/>
              <a:t>Описание проекта:</a:t>
            </a:r>
            <a:endParaRPr dirty="0"/>
          </a:p>
        </p:txBody>
      </p:sp>
      <p:sp>
        <p:nvSpPr>
          <p:cNvPr id="5" name="Google Shape;374;p4">
            <a:extLst>
              <a:ext uri="{FF2B5EF4-FFF2-40B4-BE49-F238E27FC236}">
                <a16:creationId xmlns:a16="http://schemas.microsoft.com/office/drawing/2014/main" id="{1EBD15B9-30B7-7C46-BD4C-B5CFDAB457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012" y="13627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Разработка системы, которая позволяет использовать </a:t>
            </a:r>
            <a:r>
              <a:rPr lang="en-US" dirty="0"/>
              <a:t>QR-</a:t>
            </a:r>
            <a:r>
              <a:rPr lang="ru-RU" dirty="0"/>
              <a:t>коды для открытия замка от двери.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0DE7C8-9F93-9CFA-A94C-5EFD8AC6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29" y="2097740"/>
            <a:ext cx="4138659" cy="41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9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42C3D-2B02-64F3-DA25-BDA59BA26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42175"/>
            <a:ext cx="9144000" cy="2387600"/>
          </a:xfrm>
        </p:spPr>
        <p:txBody>
          <a:bodyPr/>
          <a:lstStyle/>
          <a:p>
            <a:r>
              <a:rPr lang="ru-RU" dirty="0"/>
              <a:t>Схема работы системы</a:t>
            </a:r>
            <a:br>
              <a:rPr lang="ru-RU" dirty="0"/>
            </a:br>
            <a:r>
              <a:rPr lang="ru-RU" dirty="0"/>
              <a:t>в виде диаграммы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A656F-E8F7-DAD4-C510-8831C177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17" y="1952895"/>
            <a:ext cx="548716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0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9FEB1-E631-15B2-D5D0-A4F09DBD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программ и языков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1DEED6-F9A7-C0A4-604D-DC7A79705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45" y="1825625"/>
            <a:ext cx="1836649" cy="1825625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E9F2150-DA6D-E86A-9FDD-97BD5CB33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30" y="1825625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5A8BC109-B9CE-7AC8-2352-FC5DAB98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3" y="1770155"/>
            <a:ext cx="3587563" cy="179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AD4D2D1-3CCC-295E-CA44-713849E63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354" y="4188842"/>
            <a:ext cx="2006561" cy="209081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DA3DFDA-6AE6-F2A2-4888-BAA595E5B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22" y="4112758"/>
            <a:ext cx="2116039" cy="209081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C737B0-1E57-9B66-73A8-6798F8CC3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022" y="4112758"/>
            <a:ext cx="2110977" cy="20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9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36391-F4E9-D6E6-D940-4BD78394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777" y="383054"/>
            <a:ext cx="10515600" cy="1325563"/>
          </a:xfrm>
        </p:spPr>
        <p:txBody>
          <a:bodyPr/>
          <a:lstStyle/>
          <a:p>
            <a:r>
              <a:rPr lang="ru-RU" dirty="0"/>
              <a:t>Вывод </a:t>
            </a:r>
            <a:r>
              <a:rPr lang="en-US" dirty="0"/>
              <a:t>QR-</a:t>
            </a:r>
            <a:r>
              <a:rPr lang="ru-RU" dirty="0"/>
              <a:t>кода на экран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3A94DB-CE2C-93A2-476D-C3D2B81A8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269" y="1825625"/>
            <a:ext cx="6171462" cy="4351338"/>
          </a:xfrm>
        </p:spPr>
      </p:pic>
    </p:spTree>
    <p:extLst>
      <p:ext uri="{BB962C8B-B14F-4D97-AF65-F5344CB8AC3E}">
        <p14:creationId xmlns:p14="http://schemas.microsoft.com/office/powerpoint/2010/main" val="1175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50225-6CDB-ABCD-D9CA-80671F4E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737"/>
            <a:ext cx="10515600" cy="1325563"/>
          </a:xfrm>
        </p:spPr>
        <p:txBody>
          <a:bodyPr/>
          <a:lstStyle/>
          <a:p>
            <a:r>
              <a:rPr lang="ru-RU" dirty="0"/>
              <a:t>Работа мобильного приложения </a:t>
            </a:r>
            <a:r>
              <a:rPr lang="en-US" dirty="0"/>
              <a:t>“</a:t>
            </a:r>
            <a:r>
              <a:rPr lang="ru-RU" dirty="0"/>
              <a:t>Сканер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64C070-B5E4-C76C-BF8A-DFBDA66D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48" y="1789300"/>
            <a:ext cx="2523830" cy="42656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F94610-AA92-E749-349F-0AFDA9FF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18" y="1789300"/>
            <a:ext cx="2437425" cy="41525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AD0F37-964B-811D-9FBD-4F7DCAAA3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325" y="1704935"/>
            <a:ext cx="2585830" cy="43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A803BC46-2451-DB85-1202-A29CA933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32" y="994802"/>
            <a:ext cx="4977274" cy="486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394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87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Создание приложения “Система контроля доступа с QR-кодами”</vt:lpstr>
      <vt:lpstr>Задачи проекта</vt:lpstr>
      <vt:lpstr>Описание проекта:</vt:lpstr>
      <vt:lpstr>Схема работы системы в виде диаграммы</vt:lpstr>
      <vt:lpstr>Список использованных программ и языков</vt:lpstr>
      <vt:lpstr>Вывод QR-кода на экран</vt:lpstr>
      <vt:lpstr>Работа мобильного приложения “Сканер”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Ролс-Ройс Артем</cp:lastModifiedBy>
  <cp:revision>2</cp:revision>
  <dcterms:created xsi:type="dcterms:W3CDTF">2024-12-09T07:48:31Z</dcterms:created>
  <dcterms:modified xsi:type="dcterms:W3CDTF">2024-12-09T09:08:36Z</dcterms:modified>
</cp:coreProperties>
</file>