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69" r:id="rId5"/>
    <p:sldId id="271" r:id="rId6"/>
    <p:sldId id="270" r:id="rId7"/>
    <p:sldId id="262" r:id="rId8"/>
    <p:sldId id="264" r:id="rId9"/>
    <p:sldId id="266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2"/>
              <c:layout>
                <c:manualLayout>
                  <c:x val="3.9325743065900504E-2"/>
                  <c:y val="0.1519469618184519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1847201532240904E-2"/>
                  <c:y val="2.134675382558311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Print</c:v>
                </c:pt>
                <c:pt idx="1">
                  <c:v>Online</c:v>
                </c:pt>
                <c:pt idx="2">
                  <c:v>Electronic Media</c:v>
                </c:pt>
                <c:pt idx="3">
                  <c:v>Radio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498</c:v>
                </c:pt>
                <c:pt idx="1">
                  <c:v>181</c:v>
                </c:pt>
                <c:pt idx="2">
                  <c:v>16</c:v>
                </c:pt>
                <c:pt idx="3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9163F-31CD-4FDD-BFAF-FCFB9F546B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6978D2-163E-4B9A-8FF5-EA518B331097}">
      <dgm:prSet phldrT="[Text]"/>
      <dgm:spPr/>
      <dgm:t>
        <a:bodyPr/>
        <a:lstStyle/>
        <a:p>
          <a:r>
            <a:rPr lang="en-US" dirty="0" smtClean="0"/>
            <a:t>Activity Highlights</a:t>
          </a:r>
          <a:endParaRPr lang="en-US" dirty="0"/>
        </a:p>
      </dgm:t>
    </dgm:pt>
    <dgm:pt modelId="{7DA3144D-7980-4739-A348-B21880E729B2}" type="parTrans" cxnId="{EF5435D8-4CA8-4616-95A4-A9D656A9A403}">
      <dgm:prSet/>
      <dgm:spPr/>
      <dgm:t>
        <a:bodyPr/>
        <a:lstStyle/>
        <a:p>
          <a:endParaRPr lang="en-US"/>
        </a:p>
      </dgm:t>
    </dgm:pt>
    <dgm:pt modelId="{E49605B1-D335-408F-A85F-6BF3166428F1}" type="sibTrans" cxnId="{EF5435D8-4CA8-4616-95A4-A9D656A9A403}">
      <dgm:prSet/>
      <dgm:spPr/>
      <dgm:t>
        <a:bodyPr/>
        <a:lstStyle/>
        <a:p>
          <a:endParaRPr lang="en-US"/>
        </a:p>
      </dgm:t>
    </dgm:pt>
    <dgm:pt modelId="{E943EC97-36A4-4145-AFCB-93768295B3A0}">
      <dgm:prSet phldrT="[Text]"/>
      <dgm:spPr/>
      <dgm:t>
        <a:bodyPr/>
        <a:lstStyle/>
        <a:p>
          <a:r>
            <a:rPr lang="en-US" dirty="0" smtClean="0"/>
            <a:t>Press Release 15</a:t>
          </a:r>
          <a:endParaRPr lang="en-US" dirty="0"/>
        </a:p>
      </dgm:t>
    </dgm:pt>
    <dgm:pt modelId="{C8F027D8-FE11-4F63-BB45-B2EEC05E620E}" type="parTrans" cxnId="{BB771C64-4E3E-48CF-B118-1FC7A8CC6A6A}">
      <dgm:prSet/>
      <dgm:spPr/>
      <dgm:t>
        <a:bodyPr/>
        <a:lstStyle/>
        <a:p>
          <a:endParaRPr lang="en-US"/>
        </a:p>
      </dgm:t>
    </dgm:pt>
    <dgm:pt modelId="{2E7DBD44-425C-4344-9E6C-2B2EE1B464CA}" type="sibTrans" cxnId="{BB771C64-4E3E-48CF-B118-1FC7A8CC6A6A}">
      <dgm:prSet/>
      <dgm:spPr/>
      <dgm:t>
        <a:bodyPr/>
        <a:lstStyle/>
        <a:p>
          <a:endParaRPr lang="en-US"/>
        </a:p>
      </dgm:t>
    </dgm:pt>
    <dgm:pt modelId="{9DF50E26-566A-4FFB-BD45-FD139F700163}">
      <dgm:prSet phldrT="[Text]"/>
      <dgm:spPr/>
      <dgm:t>
        <a:bodyPr/>
        <a:lstStyle/>
        <a:p>
          <a:r>
            <a:rPr lang="en-US" dirty="0" smtClean="0"/>
            <a:t>Exclusive stories 16</a:t>
          </a:r>
          <a:endParaRPr lang="en-US" dirty="0"/>
        </a:p>
      </dgm:t>
    </dgm:pt>
    <dgm:pt modelId="{129382E2-61DC-417E-99A1-828649A1A96A}" type="parTrans" cxnId="{04FDF8A4-EAC2-4C19-B0C9-C8341A584E52}">
      <dgm:prSet/>
      <dgm:spPr/>
      <dgm:t>
        <a:bodyPr/>
        <a:lstStyle/>
        <a:p>
          <a:endParaRPr lang="en-US"/>
        </a:p>
      </dgm:t>
    </dgm:pt>
    <dgm:pt modelId="{FC26BF9F-E1AE-4B8D-9D68-8E39C84A69F8}" type="sibTrans" cxnId="{04FDF8A4-EAC2-4C19-B0C9-C8341A584E52}">
      <dgm:prSet/>
      <dgm:spPr/>
      <dgm:t>
        <a:bodyPr/>
        <a:lstStyle/>
        <a:p>
          <a:endParaRPr lang="en-US"/>
        </a:p>
      </dgm:t>
    </dgm:pt>
    <dgm:pt modelId="{19FF242C-B19A-4225-9AEC-C4888B0EC12C}">
      <dgm:prSet phldrT="[Text]"/>
      <dgm:spPr/>
      <dgm:t>
        <a:bodyPr/>
        <a:lstStyle/>
        <a:p>
          <a:r>
            <a:rPr lang="en-US" dirty="0" smtClean="0"/>
            <a:t>Contributory Article-8</a:t>
          </a:r>
          <a:endParaRPr lang="en-US" dirty="0"/>
        </a:p>
      </dgm:t>
    </dgm:pt>
    <dgm:pt modelId="{86462A79-A8A9-499F-BF44-18B131D9C709}" type="parTrans" cxnId="{AAA80782-65BF-4211-88F0-05C7797689E7}">
      <dgm:prSet/>
      <dgm:spPr/>
      <dgm:t>
        <a:bodyPr/>
        <a:lstStyle/>
        <a:p>
          <a:endParaRPr lang="en-US"/>
        </a:p>
      </dgm:t>
    </dgm:pt>
    <dgm:pt modelId="{C97C751F-1C43-4588-A280-448F11153D02}" type="sibTrans" cxnId="{AAA80782-65BF-4211-88F0-05C7797689E7}">
      <dgm:prSet/>
      <dgm:spPr/>
      <dgm:t>
        <a:bodyPr/>
        <a:lstStyle/>
        <a:p>
          <a:endParaRPr lang="en-US"/>
        </a:p>
      </dgm:t>
    </dgm:pt>
    <dgm:pt modelId="{13098431-4D4E-484F-BFB9-EFB84AE08C0B}">
      <dgm:prSet phldrT="[Text]"/>
      <dgm:spPr/>
      <dgm:t>
        <a:bodyPr/>
        <a:lstStyle/>
        <a:p>
          <a:r>
            <a:rPr lang="en-US" dirty="0" smtClean="0"/>
            <a:t>Influencer  37</a:t>
          </a:r>
          <a:endParaRPr lang="en-US" dirty="0"/>
        </a:p>
      </dgm:t>
    </dgm:pt>
    <dgm:pt modelId="{804A624F-A243-446D-A66A-1C1C34483D55}" type="parTrans" cxnId="{117B731D-840E-4111-A64F-3B7FE60F77E8}">
      <dgm:prSet/>
      <dgm:spPr/>
      <dgm:t>
        <a:bodyPr/>
        <a:lstStyle/>
        <a:p>
          <a:endParaRPr lang="en-US"/>
        </a:p>
      </dgm:t>
    </dgm:pt>
    <dgm:pt modelId="{A934899E-B3AA-42F7-B5D9-C0923F7DD909}" type="sibTrans" cxnId="{117B731D-840E-4111-A64F-3B7FE60F77E8}">
      <dgm:prSet/>
      <dgm:spPr/>
      <dgm:t>
        <a:bodyPr/>
        <a:lstStyle/>
        <a:p>
          <a:endParaRPr lang="en-US"/>
        </a:p>
      </dgm:t>
    </dgm:pt>
    <dgm:pt modelId="{D7B08241-88E9-4D75-9481-95147A2BD97E}">
      <dgm:prSet phldrT="[Text]"/>
      <dgm:spPr/>
      <dgm:t>
        <a:bodyPr/>
        <a:lstStyle/>
        <a:p>
          <a:r>
            <a:rPr lang="en-US" dirty="0" smtClean="0"/>
            <a:t>Industry Stories -7</a:t>
          </a:r>
          <a:endParaRPr lang="en-US" dirty="0"/>
        </a:p>
      </dgm:t>
    </dgm:pt>
    <dgm:pt modelId="{9D1F5E19-1918-4D10-9D41-571F144F8B1E}" type="parTrans" cxnId="{76F3313D-41CC-4FBA-958B-8B838E384D3F}">
      <dgm:prSet/>
      <dgm:spPr/>
      <dgm:t>
        <a:bodyPr/>
        <a:lstStyle/>
        <a:p>
          <a:endParaRPr lang="en-US"/>
        </a:p>
      </dgm:t>
    </dgm:pt>
    <dgm:pt modelId="{BA5C4FA1-72F5-42DA-9417-BDAD3831A73D}" type="sibTrans" cxnId="{76F3313D-41CC-4FBA-958B-8B838E384D3F}">
      <dgm:prSet/>
      <dgm:spPr/>
      <dgm:t>
        <a:bodyPr/>
        <a:lstStyle/>
        <a:p>
          <a:endParaRPr lang="en-US"/>
        </a:p>
      </dgm:t>
    </dgm:pt>
    <dgm:pt modelId="{9A758847-FC98-461D-916C-A43AD992B473}" type="pres">
      <dgm:prSet presAssocID="{4A89163F-31CD-4FDD-BFAF-FCFB9F546B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C03EEE-F09E-41FB-A7BC-81487A2F926C}" type="pres">
      <dgm:prSet presAssocID="{DD6978D2-163E-4B9A-8FF5-EA518B331097}" presName="centerShape" presStyleLbl="node0" presStyleIdx="0" presStyleCnt="1"/>
      <dgm:spPr/>
      <dgm:t>
        <a:bodyPr/>
        <a:lstStyle/>
        <a:p>
          <a:endParaRPr lang="en-US"/>
        </a:p>
      </dgm:t>
    </dgm:pt>
    <dgm:pt modelId="{275A166F-3FF8-42C1-ACC3-37784821B2DD}" type="pres">
      <dgm:prSet presAssocID="{C8F027D8-FE11-4F63-BB45-B2EEC05E620E}" presName="Name9" presStyleLbl="parChTrans1D2" presStyleIdx="0" presStyleCnt="5"/>
      <dgm:spPr/>
      <dgm:t>
        <a:bodyPr/>
        <a:lstStyle/>
        <a:p>
          <a:endParaRPr lang="en-US"/>
        </a:p>
      </dgm:t>
    </dgm:pt>
    <dgm:pt modelId="{9EE309A0-AB27-4F9C-B29E-F7B3867D09C4}" type="pres">
      <dgm:prSet presAssocID="{C8F027D8-FE11-4F63-BB45-B2EEC05E620E}" presName="connTx" presStyleLbl="parChTrans1D2" presStyleIdx="0" presStyleCnt="5"/>
      <dgm:spPr/>
      <dgm:t>
        <a:bodyPr/>
        <a:lstStyle/>
        <a:p>
          <a:endParaRPr lang="en-US"/>
        </a:p>
      </dgm:t>
    </dgm:pt>
    <dgm:pt modelId="{E6883A68-2E01-44AA-AB8C-ABF24598FCDB}" type="pres">
      <dgm:prSet presAssocID="{E943EC97-36A4-4145-AFCB-93768295B3A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68981-45E8-4B72-8F7D-70946A0A5CDF}" type="pres">
      <dgm:prSet presAssocID="{129382E2-61DC-417E-99A1-828649A1A96A}" presName="Name9" presStyleLbl="parChTrans1D2" presStyleIdx="1" presStyleCnt="5"/>
      <dgm:spPr/>
      <dgm:t>
        <a:bodyPr/>
        <a:lstStyle/>
        <a:p>
          <a:endParaRPr lang="en-US"/>
        </a:p>
      </dgm:t>
    </dgm:pt>
    <dgm:pt modelId="{3D43C9BC-3821-4D35-8CFA-49CBC48A220E}" type="pres">
      <dgm:prSet presAssocID="{129382E2-61DC-417E-99A1-828649A1A96A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B8EA706-1F02-43D5-B30A-6C2292663409}" type="pres">
      <dgm:prSet presAssocID="{9DF50E26-566A-4FFB-BD45-FD139F70016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1DBD9-5EAC-4F50-9EB7-07ED8D66780E}" type="pres">
      <dgm:prSet presAssocID="{9D1F5E19-1918-4D10-9D41-571F144F8B1E}" presName="Name9" presStyleLbl="parChTrans1D2" presStyleIdx="2" presStyleCnt="5"/>
      <dgm:spPr/>
      <dgm:t>
        <a:bodyPr/>
        <a:lstStyle/>
        <a:p>
          <a:endParaRPr lang="en-US"/>
        </a:p>
      </dgm:t>
    </dgm:pt>
    <dgm:pt modelId="{15A83F0B-4DF4-4A28-8F65-3CB18061743C}" type="pres">
      <dgm:prSet presAssocID="{9D1F5E19-1918-4D10-9D41-571F144F8B1E}" presName="connTx" presStyleLbl="parChTrans1D2" presStyleIdx="2" presStyleCnt="5"/>
      <dgm:spPr/>
      <dgm:t>
        <a:bodyPr/>
        <a:lstStyle/>
        <a:p>
          <a:endParaRPr lang="en-US"/>
        </a:p>
      </dgm:t>
    </dgm:pt>
    <dgm:pt modelId="{781A186A-FFB9-491F-83F4-AB554F9CD14F}" type="pres">
      <dgm:prSet presAssocID="{D7B08241-88E9-4D75-9481-95147A2BD97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0D5E4-6064-4317-AA47-0E0F8464CCAB}" type="pres">
      <dgm:prSet presAssocID="{86462A79-A8A9-499F-BF44-18B131D9C709}" presName="Name9" presStyleLbl="parChTrans1D2" presStyleIdx="3" presStyleCnt="5"/>
      <dgm:spPr/>
      <dgm:t>
        <a:bodyPr/>
        <a:lstStyle/>
        <a:p>
          <a:endParaRPr lang="en-US"/>
        </a:p>
      </dgm:t>
    </dgm:pt>
    <dgm:pt modelId="{C324F7D0-74F2-493B-A040-D87B1A5E0FB3}" type="pres">
      <dgm:prSet presAssocID="{86462A79-A8A9-499F-BF44-18B131D9C709}" presName="connTx" presStyleLbl="parChTrans1D2" presStyleIdx="3" presStyleCnt="5"/>
      <dgm:spPr/>
      <dgm:t>
        <a:bodyPr/>
        <a:lstStyle/>
        <a:p>
          <a:endParaRPr lang="en-US"/>
        </a:p>
      </dgm:t>
    </dgm:pt>
    <dgm:pt modelId="{8204EE40-04D5-4A0E-8944-09D5817FDF0C}" type="pres">
      <dgm:prSet presAssocID="{19FF242C-B19A-4225-9AEC-C4888B0EC12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CE12D-AA3B-416B-912E-427138D9A40A}" type="pres">
      <dgm:prSet presAssocID="{804A624F-A243-446D-A66A-1C1C34483D55}" presName="Name9" presStyleLbl="parChTrans1D2" presStyleIdx="4" presStyleCnt="5"/>
      <dgm:spPr/>
      <dgm:t>
        <a:bodyPr/>
        <a:lstStyle/>
        <a:p>
          <a:endParaRPr lang="en-US"/>
        </a:p>
      </dgm:t>
    </dgm:pt>
    <dgm:pt modelId="{DB15B53D-4341-4EBF-98B7-6E3962D7BD04}" type="pres">
      <dgm:prSet presAssocID="{804A624F-A243-446D-A66A-1C1C34483D5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9433C262-B63C-425A-8F31-1BD806A37A64}" type="pres">
      <dgm:prSet presAssocID="{13098431-4D4E-484F-BFB9-EFB84AE08C0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FDF8A4-EAC2-4C19-B0C9-C8341A584E52}" srcId="{DD6978D2-163E-4B9A-8FF5-EA518B331097}" destId="{9DF50E26-566A-4FFB-BD45-FD139F700163}" srcOrd="1" destOrd="0" parTransId="{129382E2-61DC-417E-99A1-828649A1A96A}" sibTransId="{FC26BF9F-E1AE-4B8D-9D68-8E39C84A69F8}"/>
    <dgm:cxn modelId="{3DD6AA68-EC74-41DB-A3EA-580ACBAD0AAF}" type="presOf" srcId="{C8F027D8-FE11-4F63-BB45-B2EEC05E620E}" destId="{9EE309A0-AB27-4F9C-B29E-F7B3867D09C4}" srcOrd="1" destOrd="0" presId="urn:microsoft.com/office/officeart/2005/8/layout/radial1"/>
    <dgm:cxn modelId="{849F4E41-81D4-40E0-94C7-15F4004806FA}" type="presOf" srcId="{E943EC97-36A4-4145-AFCB-93768295B3A0}" destId="{E6883A68-2E01-44AA-AB8C-ABF24598FCDB}" srcOrd="0" destOrd="0" presId="urn:microsoft.com/office/officeart/2005/8/layout/radial1"/>
    <dgm:cxn modelId="{401226B3-B598-4254-984D-476F571441FB}" type="presOf" srcId="{13098431-4D4E-484F-BFB9-EFB84AE08C0B}" destId="{9433C262-B63C-425A-8F31-1BD806A37A64}" srcOrd="0" destOrd="0" presId="urn:microsoft.com/office/officeart/2005/8/layout/radial1"/>
    <dgm:cxn modelId="{6617FE4F-F561-40BC-8265-0F1D29F7343D}" type="presOf" srcId="{129382E2-61DC-417E-99A1-828649A1A96A}" destId="{F7868981-45E8-4B72-8F7D-70946A0A5CDF}" srcOrd="0" destOrd="0" presId="urn:microsoft.com/office/officeart/2005/8/layout/radial1"/>
    <dgm:cxn modelId="{91B9251D-01EE-4B08-96DC-79CFEF1C3A2D}" type="presOf" srcId="{804A624F-A243-446D-A66A-1C1C34483D55}" destId="{572CE12D-AA3B-416B-912E-427138D9A40A}" srcOrd="0" destOrd="0" presId="urn:microsoft.com/office/officeart/2005/8/layout/radial1"/>
    <dgm:cxn modelId="{1B5C60DE-F8FC-4D18-91A6-385E804741C5}" type="presOf" srcId="{4A89163F-31CD-4FDD-BFAF-FCFB9F546B64}" destId="{9A758847-FC98-461D-916C-A43AD992B473}" srcOrd="0" destOrd="0" presId="urn:microsoft.com/office/officeart/2005/8/layout/radial1"/>
    <dgm:cxn modelId="{BB771C64-4E3E-48CF-B118-1FC7A8CC6A6A}" srcId="{DD6978D2-163E-4B9A-8FF5-EA518B331097}" destId="{E943EC97-36A4-4145-AFCB-93768295B3A0}" srcOrd="0" destOrd="0" parTransId="{C8F027D8-FE11-4F63-BB45-B2EEC05E620E}" sibTransId="{2E7DBD44-425C-4344-9E6C-2B2EE1B464CA}"/>
    <dgm:cxn modelId="{FAAB3FD0-CB37-4DA9-8F66-417AC6C20DC5}" type="presOf" srcId="{804A624F-A243-446D-A66A-1C1C34483D55}" destId="{DB15B53D-4341-4EBF-98B7-6E3962D7BD04}" srcOrd="1" destOrd="0" presId="urn:microsoft.com/office/officeart/2005/8/layout/radial1"/>
    <dgm:cxn modelId="{F662216D-347E-40FE-A054-551729A5D1F6}" type="presOf" srcId="{DD6978D2-163E-4B9A-8FF5-EA518B331097}" destId="{51C03EEE-F09E-41FB-A7BC-81487A2F926C}" srcOrd="0" destOrd="0" presId="urn:microsoft.com/office/officeart/2005/8/layout/radial1"/>
    <dgm:cxn modelId="{DFD21590-469F-4A51-B4B4-BC597844C7B2}" type="presOf" srcId="{C8F027D8-FE11-4F63-BB45-B2EEC05E620E}" destId="{275A166F-3FF8-42C1-ACC3-37784821B2DD}" srcOrd="0" destOrd="0" presId="urn:microsoft.com/office/officeart/2005/8/layout/radial1"/>
    <dgm:cxn modelId="{D2A89A02-F028-43E1-B5F2-3AE5CD12F58E}" type="presOf" srcId="{19FF242C-B19A-4225-9AEC-C4888B0EC12C}" destId="{8204EE40-04D5-4A0E-8944-09D5817FDF0C}" srcOrd="0" destOrd="0" presId="urn:microsoft.com/office/officeart/2005/8/layout/radial1"/>
    <dgm:cxn modelId="{ADABD2C6-A1AC-4AE2-A497-8033E3C0F472}" type="presOf" srcId="{9DF50E26-566A-4FFB-BD45-FD139F700163}" destId="{EB8EA706-1F02-43D5-B30A-6C2292663409}" srcOrd="0" destOrd="0" presId="urn:microsoft.com/office/officeart/2005/8/layout/radial1"/>
    <dgm:cxn modelId="{117B731D-840E-4111-A64F-3B7FE60F77E8}" srcId="{DD6978D2-163E-4B9A-8FF5-EA518B331097}" destId="{13098431-4D4E-484F-BFB9-EFB84AE08C0B}" srcOrd="4" destOrd="0" parTransId="{804A624F-A243-446D-A66A-1C1C34483D55}" sibTransId="{A934899E-B3AA-42F7-B5D9-C0923F7DD909}"/>
    <dgm:cxn modelId="{C5862F2B-F1A0-4D54-847E-B9081C39F65A}" type="presOf" srcId="{129382E2-61DC-417E-99A1-828649A1A96A}" destId="{3D43C9BC-3821-4D35-8CFA-49CBC48A220E}" srcOrd="1" destOrd="0" presId="urn:microsoft.com/office/officeart/2005/8/layout/radial1"/>
    <dgm:cxn modelId="{AAA80782-65BF-4211-88F0-05C7797689E7}" srcId="{DD6978D2-163E-4B9A-8FF5-EA518B331097}" destId="{19FF242C-B19A-4225-9AEC-C4888B0EC12C}" srcOrd="3" destOrd="0" parTransId="{86462A79-A8A9-499F-BF44-18B131D9C709}" sibTransId="{C97C751F-1C43-4588-A280-448F11153D02}"/>
    <dgm:cxn modelId="{AED85FBE-48E7-4F63-B5A5-D705F46DEDED}" type="presOf" srcId="{D7B08241-88E9-4D75-9481-95147A2BD97E}" destId="{781A186A-FFB9-491F-83F4-AB554F9CD14F}" srcOrd="0" destOrd="0" presId="urn:microsoft.com/office/officeart/2005/8/layout/radial1"/>
    <dgm:cxn modelId="{0CEA3B55-EAC4-42E1-85DD-980E41AA875C}" type="presOf" srcId="{86462A79-A8A9-499F-BF44-18B131D9C709}" destId="{90B0D5E4-6064-4317-AA47-0E0F8464CCAB}" srcOrd="0" destOrd="0" presId="urn:microsoft.com/office/officeart/2005/8/layout/radial1"/>
    <dgm:cxn modelId="{76F3313D-41CC-4FBA-958B-8B838E384D3F}" srcId="{DD6978D2-163E-4B9A-8FF5-EA518B331097}" destId="{D7B08241-88E9-4D75-9481-95147A2BD97E}" srcOrd="2" destOrd="0" parTransId="{9D1F5E19-1918-4D10-9D41-571F144F8B1E}" sibTransId="{BA5C4FA1-72F5-42DA-9417-BDAD3831A73D}"/>
    <dgm:cxn modelId="{EF5435D8-4CA8-4616-95A4-A9D656A9A403}" srcId="{4A89163F-31CD-4FDD-BFAF-FCFB9F546B64}" destId="{DD6978D2-163E-4B9A-8FF5-EA518B331097}" srcOrd="0" destOrd="0" parTransId="{7DA3144D-7980-4739-A348-B21880E729B2}" sibTransId="{E49605B1-D335-408F-A85F-6BF3166428F1}"/>
    <dgm:cxn modelId="{2D10D54A-285E-40B4-AF6E-A21DE2C6E9FF}" type="presOf" srcId="{9D1F5E19-1918-4D10-9D41-571F144F8B1E}" destId="{6651DBD9-5EAC-4F50-9EB7-07ED8D66780E}" srcOrd="0" destOrd="0" presId="urn:microsoft.com/office/officeart/2005/8/layout/radial1"/>
    <dgm:cxn modelId="{329FFE61-EC14-4E1C-82D5-1389BA50F330}" type="presOf" srcId="{9D1F5E19-1918-4D10-9D41-571F144F8B1E}" destId="{15A83F0B-4DF4-4A28-8F65-3CB18061743C}" srcOrd="1" destOrd="0" presId="urn:microsoft.com/office/officeart/2005/8/layout/radial1"/>
    <dgm:cxn modelId="{5690A4DE-D242-413E-9A41-F93612E81D93}" type="presOf" srcId="{86462A79-A8A9-499F-BF44-18B131D9C709}" destId="{C324F7D0-74F2-493B-A040-D87B1A5E0FB3}" srcOrd="1" destOrd="0" presId="urn:microsoft.com/office/officeart/2005/8/layout/radial1"/>
    <dgm:cxn modelId="{ADF807B7-8B93-4E50-8D27-E35E06360DB7}" type="presParOf" srcId="{9A758847-FC98-461D-916C-A43AD992B473}" destId="{51C03EEE-F09E-41FB-A7BC-81487A2F926C}" srcOrd="0" destOrd="0" presId="urn:microsoft.com/office/officeart/2005/8/layout/radial1"/>
    <dgm:cxn modelId="{F421396D-5179-47C9-A4A0-EA045632B97B}" type="presParOf" srcId="{9A758847-FC98-461D-916C-A43AD992B473}" destId="{275A166F-3FF8-42C1-ACC3-37784821B2DD}" srcOrd="1" destOrd="0" presId="urn:microsoft.com/office/officeart/2005/8/layout/radial1"/>
    <dgm:cxn modelId="{FF3141BA-AA57-4C8F-9C03-88F3EC41C738}" type="presParOf" srcId="{275A166F-3FF8-42C1-ACC3-37784821B2DD}" destId="{9EE309A0-AB27-4F9C-B29E-F7B3867D09C4}" srcOrd="0" destOrd="0" presId="urn:microsoft.com/office/officeart/2005/8/layout/radial1"/>
    <dgm:cxn modelId="{BCAD614B-6442-43B7-883D-DD0D25775D47}" type="presParOf" srcId="{9A758847-FC98-461D-916C-A43AD992B473}" destId="{E6883A68-2E01-44AA-AB8C-ABF24598FCDB}" srcOrd="2" destOrd="0" presId="urn:microsoft.com/office/officeart/2005/8/layout/radial1"/>
    <dgm:cxn modelId="{8F2A1348-6BB4-477F-8A9A-450919C44F5B}" type="presParOf" srcId="{9A758847-FC98-461D-916C-A43AD992B473}" destId="{F7868981-45E8-4B72-8F7D-70946A0A5CDF}" srcOrd="3" destOrd="0" presId="urn:microsoft.com/office/officeart/2005/8/layout/radial1"/>
    <dgm:cxn modelId="{63EDC9A3-CD42-4416-8DFA-7B73B975F6DF}" type="presParOf" srcId="{F7868981-45E8-4B72-8F7D-70946A0A5CDF}" destId="{3D43C9BC-3821-4D35-8CFA-49CBC48A220E}" srcOrd="0" destOrd="0" presId="urn:microsoft.com/office/officeart/2005/8/layout/radial1"/>
    <dgm:cxn modelId="{BA95038E-881D-44BC-925C-1AF5B0E84DB9}" type="presParOf" srcId="{9A758847-FC98-461D-916C-A43AD992B473}" destId="{EB8EA706-1F02-43D5-B30A-6C2292663409}" srcOrd="4" destOrd="0" presId="urn:microsoft.com/office/officeart/2005/8/layout/radial1"/>
    <dgm:cxn modelId="{018B0151-165B-4495-86AA-C2048599E701}" type="presParOf" srcId="{9A758847-FC98-461D-916C-A43AD992B473}" destId="{6651DBD9-5EAC-4F50-9EB7-07ED8D66780E}" srcOrd="5" destOrd="0" presId="urn:microsoft.com/office/officeart/2005/8/layout/radial1"/>
    <dgm:cxn modelId="{D9E9838F-7563-44A4-82B6-E03C9226D4F4}" type="presParOf" srcId="{6651DBD9-5EAC-4F50-9EB7-07ED8D66780E}" destId="{15A83F0B-4DF4-4A28-8F65-3CB18061743C}" srcOrd="0" destOrd="0" presId="urn:microsoft.com/office/officeart/2005/8/layout/radial1"/>
    <dgm:cxn modelId="{1D7413B1-0C30-4ECC-B01E-8784A57C11B3}" type="presParOf" srcId="{9A758847-FC98-461D-916C-A43AD992B473}" destId="{781A186A-FFB9-491F-83F4-AB554F9CD14F}" srcOrd="6" destOrd="0" presId="urn:microsoft.com/office/officeart/2005/8/layout/radial1"/>
    <dgm:cxn modelId="{CB04E5AF-F5CB-4DE6-99DA-A6819EC3783D}" type="presParOf" srcId="{9A758847-FC98-461D-916C-A43AD992B473}" destId="{90B0D5E4-6064-4317-AA47-0E0F8464CCAB}" srcOrd="7" destOrd="0" presId="urn:microsoft.com/office/officeart/2005/8/layout/radial1"/>
    <dgm:cxn modelId="{EE5454DE-2546-4C71-9586-6A7AD709DD63}" type="presParOf" srcId="{90B0D5E4-6064-4317-AA47-0E0F8464CCAB}" destId="{C324F7D0-74F2-493B-A040-D87B1A5E0FB3}" srcOrd="0" destOrd="0" presId="urn:microsoft.com/office/officeart/2005/8/layout/radial1"/>
    <dgm:cxn modelId="{7AD94010-1EDB-4287-BF6B-C0EABEF03400}" type="presParOf" srcId="{9A758847-FC98-461D-916C-A43AD992B473}" destId="{8204EE40-04D5-4A0E-8944-09D5817FDF0C}" srcOrd="8" destOrd="0" presId="urn:microsoft.com/office/officeart/2005/8/layout/radial1"/>
    <dgm:cxn modelId="{DDD4CEBD-DDB7-406C-9C67-C6C4DF022CBA}" type="presParOf" srcId="{9A758847-FC98-461D-916C-A43AD992B473}" destId="{572CE12D-AA3B-416B-912E-427138D9A40A}" srcOrd="9" destOrd="0" presId="urn:microsoft.com/office/officeart/2005/8/layout/radial1"/>
    <dgm:cxn modelId="{828F099A-2CDF-4E82-A0C5-6E354D1EE55B}" type="presParOf" srcId="{572CE12D-AA3B-416B-912E-427138D9A40A}" destId="{DB15B53D-4341-4EBF-98B7-6E3962D7BD04}" srcOrd="0" destOrd="0" presId="urn:microsoft.com/office/officeart/2005/8/layout/radial1"/>
    <dgm:cxn modelId="{B594BF33-559E-49D6-A4A9-ACF657F35A82}" type="presParOf" srcId="{9A758847-FC98-461D-916C-A43AD992B473}" destId="{9433C262-B63C-425A-8F31-1BD806A37A64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03EEE-F09E-41FB-A7BC-81487A2F926C}">
      <dsp:nvSpPr>
        <dsp:cNvPr id="0" name=""/>
        <dsp:cNvSpPr/>
      </dsp:nvSpPr>
      <dsp:spPr>
        <a:xfrm>
          <a:off x="3039387" y="1866602"/>
          <a:ext cx="1420575" cy="1420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Activity Highlights</a:t>
          </a:r>
          <a:endParaRPr lang="en-US" sz="1900" kern="1200" dirty="0"/>
        </a:p>
      </dsp:txBody>
      <dsp:txXfrm>
        <a:off x="3247425" y="2074640"/>
        <a:ext cx="1004499" cy="1004499"/>
      </dsp:txXfrm>
    </dsp:sp>
    <dsp:sp modelId="{275A166F-3FF8-42C1-ACC3-37784821B2DD}">
      <dsp:nvSpPr>
        <dsp:cNvPr id="0" name=""/>
        <dsp:cNvSpPr/>
      </dsp:nvSpPr>
      <dsp:spPr>
        <a:xfrm rot="16200000">
          <a:off x="3535327" y="1635206"/>
          <a:ext cx="428694" cy="34096"/>
        </a:xfrm>
        <a:custGeom>
          <a:avLst/>
          <a:gdLst/>
          <a:ahLst/>
          <a:cxnLst/>
          <a:rect l="0" t="0" r="0" b="0"/>
          <a:pathLst>
            <a:path>
              <a:moveTo>
                <a:pt x="0" y="17048"/>
              </a:moveTo>
              <a:lnTo>
                <a:pt x="428694" y="17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8957" y="1641537"/>
        <a:ext cx="21434" cy="21434"/>
      </dsp:txXfrm>
    </dsp:sp>
    <dsp:sp modelId="{E6883A68-2E01-44AA-AB8C-ABF24598FCDB}">
      <dsp:nvSpPr>
        <dsp:cNvPr id="0" name=""/>
        <dsp:cNvSpPr/>
      </dsp:nvSpPr>
      <dsp:spPr>
        <a:xfrm>
          <a:off x="3039387" y="17332"/>
          <a:ext cx="1420575" cy="1420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Press Release 15</a:t>
          </a:r>
          <a:endParaRPr lang="en-US" sz="1400" kern="1200" dirty="0"/>
        </a:p>
      </dsp:txBody>
      <dsp:txXfrm>
        <a:off x="3247425" y="225370"/>
        <a:ext cx="1004499" cy="1004499"/>
      </dsp:txXfrm>
    </dsp:sp>
    <dsp:sp modelId="{F7868981-45E8-4B72-8F7D-70946A0A5CDF}">
      <dsp:nvSpPr>
        <dsp:cNvPr id="0" name=""/>
        <dsp:cNvSpPr/>
      </dsp:nvSpPr>
      <dsp:spPr>
        <a:xfrm rot="20520000">
          <a:off x="4414707" y="2274113"/>
          <a:ext cx="428694" cy="34096"/>
        </a:xfrm>
        <a:custGeom>
          <a:avLst/>
          <a:gdLst/>
          <a:ahLst/>
          <a:cxnLst/>
          <a:rect l="0" t="0" r="0" b="0"/>
          <a:pathLst>
            <a:path>
              <a:moveTo>
                <a:pt x="0" y="17048"/>
              </a:moveTo>
              <a:lnTo>
                <a:pt x="428694" y="17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18337" y="2280444"/>
        <a:ext cx="21434" cy="21434"/>
      </dsp:txXfrm>
    </dsp:sp>
    <dsp:sp modelId="{EB8EA706-1F02-43D5-B30A-6C2292663409}">
      <dsp:nvSpPr>
        <dsp:cNvPr id="0" name=""/>
        <dsp:cNvSpPr/>
      </dsp:nvSpPr>
      <dsp:spPr>
        <a:xfrm>
          <a:off x="4798147" y="1295146"/>
          <a:ext cx="1420575" cy="1420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Exclusive stories 16</a:t>
          </a:r>
          <a:endParaRPr lang="en-US" sz="1400" kern="1200" dirty="0"/>
        </a:p>
      </dsp:txBody>
      <dsp:txXfrm>
        <a:off x="5006185" y="1503184"/>
        <a:ext cx="1004499" cy="1004499"/>
      </dsp:txXfrm>
    </dsp:sp>
    <dsp:sp modelId="{6651DBD9-5EAC-4F50-9EB7-07ED8D66780E}">
      <dsp:nvSpPr>
        <dsp:cNvPr id="0" name=""/>
        <dsp:cNvSpPr/>
      </dsp:nvSpPr>
      <dsp:spPr>
        <a:xfrm rot="3240000">
          <a:off x="4078814" y="3307886"/>
          <a:ext cx="428694" cy="34096"/>
        </a:xfrm>
        <a:custGeom>
          <a:avLst/>
          <a:gdLst/>
          <a:ahLst/>
          <a:cxnLst/>
          <a:rect l="0" t="0" r="0" b="0"/>
          <a:pathLst>
            <a:path>
              <a:moveTo>
                <a:pt x="0" y="17048"/>
              </a:moveTo>
              <a:lnTo>
                <a:pt x="428694" y="17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2444" y="3314217"/>
        <a:ext cx="21434" cy="21434"/>
      </dsp:txXfrm>
    </dsp:sp>
    <dsp:sp modelId="{781A186A-FFB9-491F-83F4-AB554F9CD14F}">
      <dsp:nvSpPr>
        <dsp:cNvPr id="0" name=""/>
        <dsp:cNvSpPr/>
      </dsp:nvSpPr>
      <dsp:spPr>
        <a:xfrm>
          <a:off x="4126360" y="3362692"/>
          <a:ext cx="1420575" cy="1420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Industry Stories -7</a:t>
          </a:r>
          <a:endParaRPr lang="en-US" sz="1400" kern="1200" dirty="0"/>
        </a:p>
      </dsp:txBody>
      <dsp:txXfrm>
        <a:off x="4334398" y="3570730"/>
        <a:ext cx="1004499" cy="1004499"/>
      </dsp:txXfrm>
    </dsp:sp>
    <dsp:sp modelId="{90B0D5E4-6064-4317-AA47-0E0F8464CCAB}">
      <dsp:nvSpPr>
        <dsp:cNvPr id="0" name=""/>
        <dsp:cNvSpPr/>
      </dsp:nvSpPr>
      <dsp:spPr>
        <a:xfrm rot="7560000">
          <a:off x="2991840" y="3307886"/>
          <a:ext cx="428694" cy="34096"/>
        </a:xfrm>
        <a:custGeom>
          <a:avLst/>
          <a:gdLst/>
          <a:ahLst/>
          <a:cxnLst/>
          <a:rect l="0" t="0" r="0" b="0"/>
          <a:pathLst>
            <a:path>
              <a:moveTo>
                <a:pt x="0" y="17048"/>
              </a:moveTo>
              <a:lnTo>
                <a:pt x="428694" y="17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95470" y="3314217"/>
        <a:ext cx="21434" cy="21434"/>
      </dsp:txXfrm>
    </dsp:sp>
    <dsp:sp modelId="{8204EE40-04D5-4A0E-8944-09D5817FDF0C}">
      <dsp:nvSpPr>
        <dsp:cNvPr id="0" name=""/>
        <dsp:cNvSpPr/>
      </dsp:nvSpPr>
      <dsp:spPr>
        <a:xfrm>
          <a:off x="1952414" y="3362692"/>
          <a:ext cx="1420575" cy="1420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Contributory Article-8</a:t>
          </a:r>
          <a:endParaRPr lang="en-US" sz="1400" kern="1200" dirty="0"/>
        </a:p>
      </dsp:txBody>
      <dsp:txXfrm>
        <a:off x="2160452" y="3570730"/>
        <a:ext cx="1004499" cy="1004499"/>
      </dsp:txXfrm>
    </dsp:sp>
    <dsp:sp modelId="{572CE12D-AA3B-416B-912E-427138D9A40A}">
      <dsp:nvSpPr>
        <dsp:cNvPr id="0" name=""/>
        <dsp:cNvSpPr/>
      </dsp:nvSpPr>
      <dsp:spPr>
        <a:xfrm rot="11880000">
          <a:off x="2655947" y="2274113"/>
          <a:ext cx="428694" cy="34096"/>
        </a:xfrm>
        <a:custGeom>
          <a:avLst/>
          <a:gdLst/>
          <a:ahLst/>
          <a:cxnLst/>
          <a:rect l="0" t="0" r="0" b="0"/>
          <a:pathLst>
            <a:path>
              <a:moveTo>
                <a:pt x="0" y="17048"/>
              </a:moveTo>
              <a:lnTo>
                <a:pt x="428694" y="17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59577" y="2280444"/>
        <a:ext cx="21434" cy="21434"/>
      </dsp:txXfrm>
    </dsp:sp>
    <dsp:sp modelId="{9433C262-B63C-425A-8F31-1BD806A37A64}">
      <dsp:nvSpPr>
        <dsp:cNvPr id="0" name=""/>
        <dsp:cNvSpPr/>
      </dsp:nvSpPr>
      <dsp:spPr>
        <a:xfrm>
          <a:off x="1280627" y="1295146"/>
          <a:ext cx="1420575" cy="1420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Influencer  37</a:t>
          </a:r>
          <a:endParaRPr lang="en-US" sz="1400" kern="1200" dirty="0"/>
        </a:p>
      </dsp:txBody>
      <dsp:txXfrm>
        <a:off x="1488665" y="1503184"/>
        <a:ext cx="1004499" cy="100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267E2-8815-4646-88BD-3069C5EE24AB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5DB0C-E0EE-48E2-B67F-8067A786F2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3777-342B-4396-8F5B-5AED51207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92B5AF-9FA3-4640-BF91-FB081F48F35F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B4CC01-2462-408D-AD56-BC6592FBC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gun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24000"/>
            <a:ext cx="3924300" cy="2289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4800" y="4572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Public Relations- May- April 2021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3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260" y="0"/>
            <a:ext cx="7498080" cy="1143000"/>
          </a:xfrm>
        </p:spPr>
        <p:txBody>
          <a:bodyPr>
            <a:noAutofit/>
          </a:bodyPr>
          <a:lstStyle/>
          <a:p>
            <a:r>
              <a:rPr lang="en-US" sz="2000" dirty="0" smtClean="0">
                <a:effectLst/>
              </a:rPr>
              <a:t>PR Objective for Suguna Foods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9571" y="1135743"/>
            <a:ext cx="73685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To create visibility for </a:t>
            </a:r>
            <a:r>
              <a:rPr lang="en-US" dirty="0" err="1" smtClean="0">
                <a:latin typeface="Calibri" panose="020F0502020204030204" pitchFamily="34" charset="0"/>
              </a:rPr>
              <a:t>Suguna</a:t>
            </a:r>
            <a:r>
              <a:rPr lang="en-US" dirty="0" smtClean="0">
                <a:latin typeface="Calibri" panose="020F0502020204030204" pitchFamily="34" charset="0"/>
              </a:rPr>
              <a:t> Foods’ spokesperson on Industry developments.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To build the brand image for </a:t>
            </a:r>
            <a:r>
              <a:rPr lang="en-US" dirty="0" err="1" smtClean="0">
                <a:latin typeface="Calibri" panose="020F0502020204030204" pitchFamily="34" charset="0"/>
              </a:rPr>
              <a:t>Suguna</a:t>
            </a:r>
            <a:r>
              <a:rPr lang="en-US" dirty="0" smtClean="0">
                <a:latin typeface="Calibri" panose="020F0502020204030204" pitchFamily="34" charset="0"/>
              </a:rPr>
              <a:t> Foods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To increase the awareness among consumers pan India on the benefits of Chicken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To identify influencers who can advice on the immunity boost factor with regard to chicken and share the diet chart for all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To create awareness on the ideal bird weight for consumption- 1.7-2kgs.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To create stories on Vitamin D eggs and its benefits during Covid19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To create positive chicken stories and influence consumers indirectly to consume chicken thrice a week.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To enhance the protein richness that comes with chicken and eggs and creating awareness pan India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Chicken being safe to consume during Bird Flu crisis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The need to boost immunity during </a:t>
            </a:r>
            <a:r>
              <a:rPr lang="en-US" dirty="0" err="1" smtClean="0">
                <a:latin typeface="Calibri" panose="020F0502020204030204" pitchFamily="34" charset="0"/>
              </a:rPr>
              <a:t>Covid</a:t>
            </a:r>
            <a:r>
              <a:rPr lang="en-US" dirty="0" smtClean="0">
                <a:latin typeface="Calibri" panose="020F0502020204030204" pitchFamily="34" charset="0"/>
              </a:rPr>
              <a:t> Second Wave with the consumption of Chicken and Eggs</a:t>
            </a:r>
          </a:p>
          <a:p>
            <a:pPr>
              <a:buFontTx/>
              <a:buChar char="-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Coverage Report</a:t>
            </a:r>
            <a:endParaRPr lang="en-US" sz="2800" dirty="0"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98451"/>
              </p:ext>
            </p:extLst>
          </p:nvPr>
        </p:nvGraphicFramePr>
        <p:xfrm>
          <a:off x="1905000" y="1417640"/>
          <a:ext cx="6172199" cy="437355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34935"/>
                <a:gridCol w="1885950"/>
                <a:gridCol w="1175657"/>
                <a:gridCol w="1175657"/>
              </a:tblGrid>
              <a:tr h="420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Total Coverage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Print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Electronic Media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Radio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  <a:latin typeface="Calibri" panose="020F0502020204030204" pitchFamily="34" charset="0"/>
                        </a:rPr>
                        <a:t>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498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181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Activity Highlights</a:t>
            </a:r>
            <a:endParaRPr lang="en-US" sz="24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416950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73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51075" y="2416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47328"/>
              </p:ext>
            </p:extLst>
          </p:nvPr>
        </p:nvGraphicFramePr>
        <p:xfrm>
          <a:off x="1981200" y="1752600"/>
          <a:ext cx="6477000" cy="373379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671305"/>
                <a:gridCol w="1756475"/>
                <a:gridCol w="2049220"/>
              </a:tblGrid>
              <a:tr h="339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Activities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Deliverables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Achieved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 Daily industry tracking (Four competitors)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Daily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</a:rPr>
                        <a:t>Daily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 Collateral development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One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</a:rPr>
                        <a:t>One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 Media/ Blogger/ Influencer interactions for industry stories, corporate and spokesperson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 Press Release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Coverage</a:t>
            </a:r>
            <a:endParaRPr lang="en-US" sz="3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7124451"/>
              </p:ext>
            </p:extLst>
          </p:nvPr>
        </p:nvGraphicFramePr>
        <p:xfrm>
          <a:off x="1905000" y="1676400"/>
          <a:ext cx="56388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09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20-06-02-10-11-17-20.jpg"/>
          <p:cNvPicPr/>
          <p:nvPr/>
        </p:nvPicPr>
        <p:blipFill>
          <a:blip r:embed="rId2" cstate="print"/>
          <a:srcRect l="9429" r="11350"/>
          <a:stretch>
            <a:fillRect/>
          </a:stretch>
        </p:blipFill>
        <p:spPr>
          <a:xfrm>
            <a:off x="1219200" y="619776"/>
            <a:ext cx="2871732" cy="1634357"/>
          </a:xfrm>
          <a:prstGeom prst="rect">
            <a:avLst/>
          </a:prstGeom>
        </p:spPr>
      </p:pic>
      <p:pic>
        <p:nvPicPr>
          <p:cNvPr id="5" name="Picture 4" descr="Screenshot_2020-06-02-10-10-42-55.jpg"/>
          <p:cNvPicPr/>
          <p:nvPr/>
        </p:nvPicPr>
        <p:blipFill>
          <a:blip r:embed="rId3" cstate="print"/>
          <a:srcRect t="23791" b="24052"/>
          <a:stretch>
            <a:fillRect/>
          </a:stretch>
        </p:blipFill>
        <p:spPr>
          <a:xfrm>
            <a:off x="4446158" y="609600"/>
            <a:ext cx="1954642" cy="2265648"/>
          </a:xfrm>
          <a:prstGeom prst="rect">
            <a:avLst/>
          </a:prstGeom>
        </p:spPr>
      </p:pic>
      <p:pic>
        <p:nvPicPr>
          <p:cNvPr id="6" name="Picture 5" descr="Screenshot_2020-06-02-10-10-32-96.jpg"/>
          <p:cNvPicPr/>
          <p:nvPr/>
        </p:nvPicPr>
        <p:blipFill>
          <a:blip r:embed="rId4" cstate="print"/>
          <a:srcRect t="37124" b="37778"/>
          <a:stretch>
            <a:fillRect/>
          </a:stretch>
        </p:blipFill>
        <p:spPr>
          <a:xfrm>
            <a:off x="1194031" y="2202917"/>
            <a:ext cx="2883400" cy="1608268"/>
          </a:xfrm>
          <a:prstGeom prst="rect">
            <a:avLst/>
          </a:prstGeom>
        </p:spPr>
      </p:pic>
      <p:pic>
        <p:nvPicPr>
          <p:cNvPr id="7" name="Picture 6" descr="Screenshot_2020-06-02-10-12-51-77.jpg"/>
          <p:cNvPicPr/>
          <p:nvPr/>
        </p:nvPicPr>
        <p:blipFill>
          <a:blip r:embed="rId5" cstate="print"/>
          <a:srcRect t="9281" b="34379"/>
          <a:stretch>
            <a:fillRect/>
          </a:stretch>
        </p:blipFill>
        <p:spPr>
          <a:xfrm>
            <a:off x="6588104" y="506534"/>
            <a:ext cx="1959124" cy="2452966"/>
          </a:xfrm>
          <a:prstGeom prst="rect">
            <a:avLst/>
          </a:prstGeom>
        </p:spPr>
      </p:pic>
      <p:pic>
        <p:nvPicPr>
          <p:cNvPr id="18434" name="Picture 12" descr="Pioneer 08.06.202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620" y="2788222"/>
            <a:ext cx="3454101" cy="183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43200" y="2286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Influencers</a:t>
            </a:r>
            <a:endParaRPr lang="en-US" dirty="0"/>
          </a:p>
        </p:txBody>
      </p:sp>
      <p:pic>
        <p:nvPicPr>
          <p:cNvPr id="8" name="Picture 7" descr="Sudha Magazine July 2020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981137" y="3657600"/>
            <a:ext cx="3048000" cy="213229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36" y="4419600"/>
            <a:ext cx="2984628" cy="197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32" y="4939422"/>
            <a:ext cx="3048000" cy="17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njeevani 12.05.202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457200"/>
            <a:ext cx="1219200" cy="3572647"/>
          </a:xfrm>
          <a:prstGeom prst="rect">
            <a:avLst/>
          </a:prstGeom>
        </p:spPr>
      </p:pic>
      <p:pic>
        <p:nvPicPr>
          <p:cNvPr id="5" name="Picture 4" descr="Dinasudar 10.05.2020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533400"/>
            <a:ext cx="2057400" cy="1959366"/>
          </a:xfrm>
          <a:prstGeom prst="rect">
            <a:avLst/>
          </a:prstGeom>
        </p:spPr>
      </p:pic>
      <p:pic>
        <p:nvPicPr>
          <p:cNvPr id="9" name="Picture 8" descr="National Duniya 13.07.2020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0" y="990600"/>
            <a:ext cx="2202756" cy="1911102"/>
          </a:xfrm>
          <a:prstGeom prst="rect">
            <a:avLst/>
          </a:prstGeom>
        </p:spPr>
      </p:pic>
      <p:pic>
        <p:nvPicPr>
          <p:cNvPr id="10" name="Picture 9" descr="Vijayavani 23.07.2020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4724400" y="685800"/>
            <a:ext cx="2210385" cy="2095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94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coverage clips </a:t>
            </a:r>
            <a:endParaRPr lang="en-US" dirty="0"/>
          </a:p>
        </p:txBody>
      </p:sp>
      <p:pic>
        <p:nvPicPr>
          <p:cNvPr id="1026" name="Picture 2" descr="C:\Users\home\Desktop\Suguna Foods\indo asian commoditi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3276600"/>
            <a:ext cx="5708167" cy="3086100"/>
          </a:xfrm>
          <a:prstGeom prst="rect">
            <a:avLst/>
          </a:prstGeom>
          <a:noFill/>
        </p:spPr>
      </p:pic>
      <p:pic>
        <p:nvPicPr>
          <p:cNvPr id="12" name="Picture 11" descr="The Hindu 15.09.202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3886200"/>
            <a:ext cx="2471737" cy="233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uffoods- Biospectrum Magazi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8600"/>
            <a:ext cx="3551129" cy="4800600"/>
          </a:xfrm>
        </p:spPr>
      </p:pic>
      <p:pic>
        <p:nvPicPr>
          <p:cNvPr id="5" name="Picture 4" descr="The Hindu business line 01.10.20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62000"/>
            <a:ext cx="4191000" cy="2054573"/>
          </a:xfrm>
          <a:prstGeom prst="rect">
            <a:avLst/>
          </a:prstGeom>
        </p:spPr>
      </p:pic>
      <p:pic>
        <p:nvPicPr>
          <p:cNvPr id="6" name="Picture 5" descr="Vijayavani 25.09.2020.jpg"/>
          <p:cNvPicPr>
            <a:picLocks noChangeAspect="1"/>
          </p:cNvPicPr>
          <p:nvPr/>
        </p:nvPicPr>
        <p:blipFill>
          <a:blip r:embed="rId4"/>
          <a:srcRect r="336" b="16138"/>
          <a:stretch>
            <a:fillRect/>
          </a:stretch>
        </p:blipFill>
        <p:spPr>
          <a:xfrm>
            <a:off x="5562600" y="4038600"/>
            <a:ext cx="3219450" cy="2577186"/>
          </a:xfrm>
          <a:prstGeom prst="rect">
            <a:avLst/>
          </a:prstGeom>
        </p:spPr>
      </p:pic>
      <p:pic>
        <p:nvPicPr>
          <p:cNvPr id="7" name="Picture 6" descr="Mazhi Saheli 05.08.20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1524000"/>
            <a:ext cx="1364159" cy="2802767"/>
          </a:xfrm>
          <a:prstGeom prst="rect">
            <a:avLst/>
          </a:prstGeom>
        </p:spPr>
      </p:pic>
      <p:pic>
        <p:nvPicPr>
          <p:cNvPr id="8" name="Picture 7" descr="Dinasudar 30.08.202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9200" y="3886200"/>
            <a:ext cx="2352222" cy="2819400"/>
          </a:xfrm>
          <a:prstGeom prst="rect">
            <a:avLst/>
          </a:prstGeom>
        </p:spPr>
      </p:pic>
      <p:pic>
        <p:nvPicPr>
          <p:cNvPr id="9" name="Picture 8" descr="Untitle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71800" y="3962400"/>
            <a:ext cx="2667000" cy="2686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304</TotalTime>
  <Words>309</Words>
  <Application>Microsoft Office PowerPoint</Application>
  <PresentationFormat>On-screen Show (4:3)</PresentationFormat>
  <Paragraphs>120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Verdana</vt:lpstr>
      <vt:lpstr>Wingdings 2</vt:lpstr>
      <vt:lpstr>Solstice</vt:lpstr>
      <vt:lpstr>PowerPoint Presentation</vt:lpstr>
      <vt:lpstr>PR Objective for Suguna Foods</vt:lpstr>
      <vt:lpstr>Coverage Report</vt:lpstr>
      <vt:lpstr>Activity Highlights</vt:lpstr>
      <vt:lpstr>PowerPoint Presentation</vt:lpstr>
      <vt:lpstr>Coverage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Admin</cp:lastModifiedBy>
  <cp:revision>24</cp:revision>
  <dcterms:created xsi:type="dcterms:W3CDTF">2020-10-07T05:38:56Z</dcterms:created>
  <dcterms:modified xsi:type="dcterms:W3CDTF">2021-05-11T10:49:59Z</dcterms:modified>
</cp:coreProperties>
</file>