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5" d="100"/>
          <a:sy n="65" d="100"/>
        </p:scale>
        <p:origin x="627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8DCF6-1185-4F53-9BA2-C3B0AE4179FF}" type="datetimeFigureOut">
              <a:rPr lang="ko-KR" altLang="en-US" smtClean="0"/>
              <a:t>2015. 2. 28.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830CA-8698-484C-B820-81181FEC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3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8DCF6-1185-4F53-9BA2-C3B0AE4179FF}" type="datetimeFigureOut">
              <a:rPr lang="ko-KR" altLang="en-US" smtClean="0"/>
              <a:t>2015. 2. 28.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830CA-8698-484C-B820-81181FEC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9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2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0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3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84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8DCF6-1185-4F53-9BA2-C3B0AE4179FF}" type="datetimeFigureOut">
              <a:rPr lang="ko-KR" altLang="en-US" smtClean="0"/>
              <a:t>2015. 2. 28.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830CA-8698-484C-B820-81181FEC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8DCF6-1185-4F53-9BA2-C3B0AE4179FF}" type="datetimeFigureOut">
              <a:rPr lang="ko-KR" altLang="en-US" smtClean="0"/>
              <a:t>2015. 2. 28.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830CA-8698-484C-B820-81181FEC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8DCF6-1185-4F53-9BA2-C3B0AE4179FF}" type="datetimeFigureOut">
              <a:rPr lang="ko-KR" altLang="en-US" smtClean="0"/>
              <a:t>2015. 2. 28.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830CA-8698-484C-B820-81181FEC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84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그룹 265"/>
          <p:cNvGrpSpPr/>
          <p:nvPr/>
        </p:nvGrpSpPr>
        <p:grpSpPr>
          <a:xfrm>
            <a:off x="3758337" y="147484"/>
            <a:ext cx="968375" cy="3087688"/>
            <a:chOff x="7596188" y="188913"/>
            <a:chExt cx="968375" cy="3087688"/>
          </a:xfrm>
        </p:grpSpPr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7737475" y="2339975"/>
              <a:ext cx="549275" cy="804863"/>
            </a:xfrm>
            <a:custGeom>
              <a:avLst/>
              <a:gdLst>
                <a:gd name="T0" fmla="*/ 0 w 346"/>
                <a:gd name="T1" fmla="*/ 0 h 507"/>
                <a:gd name="T2" fmla="*/ 343 w 346"/>
                <a:gd name="T3" fmla="*/ 41 h 507"/>
                <a:gd name="T4" fmla="*/ 346 w 346"/>
                <a:gd name="T5" fmla="*/ 507 h 507"/>
                <a:gd name="T6" fmla="*/ 231 w 346"/>
                <a:gd name="T7" fmla="*/ 507 h 507"/>
                <a:gd name="T8" fmla="*/ 231 w 346"/>
                <a:gd name="T9" fmla="*/ 156 h 507"/>
                <a:gd name="T10" fmla="*/ 229 w 346"/>
                <a:gd name="T11" fmla="*/ 157 h 507"/>
                <a:gd name="T12" fmla="*/ 225 w 346"/>
                <a:gd name="T13" fmla="*/ 158 h 507"/>
                <a:gd name="T14" fmla="*/ 219 w 346"/>
                <a:gd name="T15" fmla="*/ 161 h 507"/>
                <a:gd name="T16" fmla="*/ 208 w 346"/>
                <a:gd name="T17" fmla="*/ 164 h 507"/>
                <a:gd name="T18" fmla="*/ 193 w 346"/>
                <a:gd name="T19" fmla="*/ 165 h 507"/>
                <a:gd name="T20" fmla="*/ 172 w 346"/>
                <a:gd name="T21" fmla="*/ 166 h 507"/>
                <a:gd name="T22" fmla="*/ 151 w 346"/>
                <a:gd name="T23" fmla="*/ 166 h 507"/>
                <a:gd name="T24" fmla="*/ 134 w 346"/>
                <a:gd name="T25" fmla="*/ 164 h 507"/>
                <a:gd name="T26" fmla="*/ 122 w 346"/>
                <a:gd name="T27" fmla="*/ 161 h 507"/>
                <a:gd name="T28" fmla="*/ 115 w 346"/>
                <a:gd name="T29" fmla="*/ 157 h 507"/>
                <a:gd name="T30" fmla="*/ 113 w 346"/>
                <a:gd name="T31" fmla="*/ 156 h 507"/>
                <a:gd name="T32" fmla="*/ 115 w 346"/>
                <a:gd name="T33" fmla="*/ 507 h 507"/>
                <a:gd name="T34" fmla="*/ 0 w 346"/>
                <a:gd name="T35" fmla="*/ 507 h 507"/>
                <a:gd name="T36" fmla="*/ 3 w 346"/>
                <a:gd name="T37" fmla="*/ 398 h 507"/>
                <a:gd name="T38" fmla="*/ 0 w 346"/>
                <a:gd name="T3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507">
                  <a:moveTo>
                    <a:pt x="0" y="0"/>
                  </a:moveTo>
                  <a:lnTo>
                    <a:pt x="343" y="41"/>
                  </a:lnTo>
                  <a:lnTo>
                    <a:pt x="346" y="507"/>
                  </a:lnTo>
                  <a:lnTo>
                    <a:pt x="231" y="507"/>
                  </a:lnTo>
                  <a:lnTo>
                    <a:pt x="231" y="156"/>
                  </a:lnTo>
                  <a:lnTo>
                    <a:pt x="229" y="157"/>
                  </a:lnTo>
                  <a:lnTo>
                    <a:pt x="225" y="158"/>
                  </a:lnTo>
                  <a:lnTo>
                    <a:pt x="219" y="161"/>
                  </a:lnTo>
                  <a:lnTo>
                    <a:pt x="208" y="164"/>
                  </a:lnTo>
                  <a:lnTo>
                    <a:pt x="193" y="165"/>
                  </a:lnTo>
                  <a:lnTo>
                    <a:pt x="172" y="166"/>
                  </a:lnTo>
                  <a:lnTo>
                    <a:pt x="151" y="166"/>
                  </a:lnTo>
                  <a:lnTo>
                    <a:pt x="134" y="164"/>
                  </a:lnTo>
                  <a:lnTo>
                    <a:pt x="122" y="161"/>
                  </a:lnTo>
                  <a:lnTo>
                    <a:pt x="115" y="157"/>
                  </a:lnTo>
                  <a:lnTo>
                    <a:pt x="113" y="156"/>
                  </a:lnTo>
                  <a:lnTo>
                    <a:pt x="115" y="507"/>
                  </a:lnTo>
                  <a:lnTo>
                    <a:pt x="0" y="507"/>
                  </a:lnTo>
                  <a:lnTo>
                    <a:pt x="3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40"/>
            </a:solidFill>
            <a:ln w="0">
              <a:solidFill>
                <a:srgbClr val="005A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7737475" y="1781175"/>
              <a:ext cx="544513" cy="685800"/>
            </a:xfrm>
            <a:custGeom>
              <a:avLst/>
              <a:gdLst>
                <a:gd name="T0" fmla="*/ 62 w 343"/>
                <a:gd name="T1" fmla="*/ 0 h 432"/>
                <a:gd name="T2" fmla="*/ 265 w 343"/>
                <a:gd name="T3" fmla="*/ 0 h 432"/>
                <a:gd name="T4" fmla="*/ 276 w 343"/>
                <a:gd name="T5" fmla="*/ 22 h 432"/>
                <a:gd name="T6" fmla="*/ 287 w 343"/>
                <a:gd name="T7" fmla="*/ 50 h 432"/>
                <a:gd name="T8" fmla="*/ 297 w 343"/>
                <a:gd name="T9" fmla="*/ 81 h 432"/>
                <a:gd name="T10" fmla="*/ 305 w 343"/>
                <a:gd name="T11" fmla="*/ 116 h 432"/>
                <a:gd name="T12" fmla="*/ 313 w 343"/>
                <a:gd name="T13" fmla="*/ 154 h 432"/>
                <a:gd name="T14" fmla="*/ 320 w 343"/>
                <a:gd name="T15" fmla="*/ 192 h 432"/>
                <a:gd name="T16" fmla="*/ 326 w 343"/>
                <a:gd name="T17" fmla="*/ 229 h 432"/>
                <a:gd name="T18" fmla="*/ 330 w 343"/>
                <a:gd name="T19" fmla="*/ 266 h 432"/>
                <a:gd name="T20" fmla="*/ 334 w 343"/>
                <a:gd name="T21" fmla="*/ 300 h 432"/>
                <a:gd name="T22" fmla="*/ 338 w 343"/>
                <a:gd name="T23" fmla="*/ 330 h 432"/>
                <a:gd name="T24" fmla="*/ 341 w 343"/>
                <a:gd name="T25" fmla="*/ 356 h 432"/>
                <a:gd name="T26" fmla="*/ 342 w 343"/>
                <a:gd name="T27" fmla="*/ 376 h 432"/>
                <a:gd name="T28" fmla="*/ 343 w 343"/>
                <a:gd name="T29" fmla="*/ 387 h 432"/>
                <a:gd name="T30" fmla="*/ 343 w 343"/>
                <a:gd name="T31" fmla="*/ 393 h 432"/>
                <a:gd name="T32" fmla="*/ 310 w 343"/>
                <a:gd name="T33" fmla="*/ 408 h 432"/>
                <a:gd name="T34" fmla="*/ 276 w 343"/>
                <a:gd name="T35" fmla="*/ 420 h 432"/>
                <a:gd name="T36" fmla="*/ 241 w 343"/>
                <a:gd name="T37" fmla="*/ 428 h 432"/>
                <a:gd name="T38" fmla="*/ 206 w 343"/>
                <a:gd name="T39" fmla="*/ 432 h 432"/>
                <a:gd name="T40" fmla="*/ 172 w 343"/>
                <a:gd name="T41" fmla="*/ 432 h 432"/>
                <a:gd name="T42" fmla="*/ 138 w 343"/>
                <a:gd name="T43" fmla="*/ 431 h 432"/>
                <a:gd name="T44" fmla="*/ 106 w 343"/>
                <a:gd name="T45" fmla="*/ 427 h 432"/>
                <a:gd name="T46" fmla="*/ 77 w 343"/>
                <a:gd name="T47" fmla="*/ 423 h 432"/>
                <a:gd name="T48" fmla="*/ 53 w 343"/>
                <a:gd name="T49" fmla="*/ 417 h 432"/>
                <a:gd name="T50" fmla="*/ 32 w 343"/>
                <a:gd name="T51" fmla="*/ 412 h 432"/>
                <a:gd name="T52" fmla="*/ 16 w 343"/>
                <a:gd name="T53" fmla="*/ 408 h 432"/>
                <a:gd name="T54" fmla="*/ 5 w 343"/>
                <a:gd name="T55" fmla="*/ 404 h 432"/>
                <a:gd name="T56" fmla="*/ 1 w 343"/>
                <a:gd name="T57" fmla="*/ 403 h 432"/>
                <a:gd name="T58" fmla="*/ 0 w 343"/>
                <a:gd name="T59" fmla="*/ 340 h 432"/>
                <a:gd name="T60" fmla="*/ 1 w 343"/>
                <a:gd name="T61" fmla="*/ 283 h 432"/>
                <a:gd name="T62" fmla="*/ 4 w 343"/>
                <a:gd name="T63" fmla="*/ 230 h 432"/>
                <a:gd name="T64" fmla="*/ 11 w 343"/>
                <a:gd name="T65" fmla="*/ 183 h 432"/>
                <a:gd name="T66" fmla="*/ 19 w 343"/>
                <a:gd name="T67" fmla="*/ 141 h 432"/>
                <a:gd name="T68" fmla="*/ 26 w 343"/>
                <a:gd name="T69" fmla="*/ 103 h 432"/>
                <a:gd name="T70" fmla="*/ 34 w 343"/>
                <a:gd name="T71" fmla="*/ 72 h 432"/>
                <a:gd name="T72" fmla="*/ 43 w 343"/>
                <a:gd name="T73" fmla="*/ 46 h 432"/>
                <a:gd name="T74" fmla="*/ 50 w 343"/>
                <a:gd name="T75" fmla="*/ 26 h 432"/>
                <a:gd name="T76" fmla="*/ 56 w 343"/>
                <a:gd name="T77" fmla="*/ 12 h 432"/>
                <a:gd name="T78" fmla="*/ 60 w 343"/>
                <a:gd name="T79" fmla="*/ 3 h 432"/>
                <a:gd name="T80" fmla="*/ 62 w 343"/>
                <a:gd name="T8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2">
                  <a:moveTo>
                    <a:pt x="62" y="0"/>
                  </a:moveTo>
                  <a:lnTo>
                    <a:pt x="265" y="0"/>
                  </a:lnTo>
                  <a:lnTo>
                    <a:pt x="276" y="22"/>
                  </a:lnTo>
                  <a:lnTo>
                    <a:pt x="287" y="50"/>
                  </a:lnTo>
                  <a:lnTo>
                    <a:pt x="297" y="81"/>
                  </a:lnTo>
                  <a:lnTo>
                    <a:pt x="305" y="116"/>
                  </a:lnTo>
                  <a:lnTo>
                    <a:pt x="313" y="154"/>
                  </a:lnTo>
                  <a:lnTo>
                    <a:pt x="320" y="192"/>
                  </a:lnTo>
                  <a:lnTo>
                    <a:pt x="326" y="229"/>
                  </a:lnTo>
                  <a:lnTo>
                    <a:pt x="330" y="266"/>
                  </a:lnTo>
                  <a:lnTo>
                    <a:pt x="334" y="300"/>
                  </a:lnTo>
                  <a:lnTo>
                    <a:pt x="338" y="330"/>
                  </a:lnTo>
                  <a:lnTo>
                    <a:pt x="341" y="356"/>
                  </a:lnTo>
                  <a:lnTo>
                    <a:pt x="342" y="376"/>
                  </a:lnTo>
                  <a:lnTo>
                    <a:pt x="343" y="387"/>
                  </a:lnTo>
                  <a:lnTo>
                    <a:pt x="343" y="393"/>
                  </a:lnTo>
                  <a:lnTo>
                    <a:pt x="310" y="408"/>
                  </a:lnTo>
                  <a:lnTo>
                    <a:pt x="276" y="420"/>
                  </a:lnTo>
                  <a:lnTo>
                    <a:pt x="241" y="428"/>
                  </a:lnTo>
                  <a:lnTo>
                    <a:pt x="206" y="432"/>
                  </a:lnTo>
                  <a:lnTo>
                    <a:pt x="172" y="432"/>
                  </a:lnTo>
                  <a:lnTo>
                    <a:pt x="138" y="431"/>
                  </a:lnTo>
                  <a:lnTo>
                    <a:pt x="106" y="427"/>
                  </a:lnTo>
                  <a:lnTo>
                    <a:pt x="77" y="423"/>
                  </a:lnTo>
                  <a:lnTo>
                    <a:pt x="53" y="417"/>
                  </a:lnTo>
                  <a:lnTo>
                    <a:pt x="32" y="412"/>
                  </a:lnTo>
                  <a:lnTo>
                    <a:pt x="16" y="408"/>
                  </a:lnTo>
                  <a:lnTo>
                    <a:pt x="5" y="404"/>
                  </a:lnTo>
                  <a:lnTo>
                    <a:pt x="1" y="403"/>
                  </a:lnTo>
                  <a:lnTo>
                    <a:pt x="0" y="340"/>
                  </a:lnTo>
                  <a:lnTo>
                    <a:pt x="1" y="283"/>
                  </a:lnTo>
                  <a:lnTo>
                    <a:pt x="4" y="230"/>
                  </a:lnTo>
                  <a:lnTo>
                    <a:pt x="11" y="183"/>
                  </a:lnTo>
                  <a:lnTo>
                    <a:pt x="19" y="141"/>
                  </a:lnTo>
                  <a:lnTo>
                    <a:pt x="26" y="103"/>
                  </a:lnTo>
                  <a:lnTo>
                    <a:pt x="34" y="72"/>
                  </a:lnTo>
                  <a:lnTo>
                    <a:pt x="43" y="46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7621588" y="766763"/>
              <a:ext cx="746125" cy="762000"/>
            </a:xfrm>
            <a:custGeom>
              <a:avLst/>
              <a:gdLst>
                <a:gd name="T0" fmla="*/ 234 w 470"/>
                <a:gd name="T1" fmla="*/ 0 h 480"/>
                <a:gd name="T2" fmla="*/ 279 w 470"/>
                <a:gd name="T3" fmla="*/ 3 h 480"/>
                <a:gd name="T4" fmla="*/ 318 w 470"/>
                <a:gd name="T5" fmla="*/ 11 h 480"/>
                <a:gd name="T6" fmla="*/ 351 w 470"/>
                <a:gd name="T7" fmla="*/ 22 h 480"/>
                <a:gd name="T8" fmla="*/ 381 w 470"/>
                <a:gd name="T9" fmla="*/ 38 h 480"/>
                <a:gd name="T10" fmla="*/ 406 w 470"/>
                <a:gd name="T11" fmla="*/ 58 h 480"/>
                <a:gd name="T12" fmla="*/ 425 w 470"/>
                <a:gd name="T13" fmla="*/ 80 h 480"/>
                <a:gd name="T14" fmla="*/ 442 w 470"/>
                <a:gd name="T15" fmla="*/ 106 h 480"/>
                <a:gd name="T16" fmla="*/ 454 w 470"/>
                <a:gd name="T17" fmla="*/ 135 h 480"/>
                <a:gd name="T18" fmla="*/ 463 w 470"/>
                <a:gd name="T19" fmla="*/ 165 h 480"/>
                <a:gd name="T20" fmla="*/ 469 w 470"/>
                <a:gd name="T21" fmla="*/ 198 h 480"/>
                <a:gd name="T22" fmla="*/ 470 w 470"/>
                <a:gd name="T23" fmla="*/ 232 h 480"/>
                <a:gd name="T24" fmla="*/ 470 w 470"/>
                <a:gd name="T25" fmla="*/ 288 h 480"/>
                <a:gd name="T26" fmla="*/ 467 w 470"/>
                <a:gd name="T27" fmla="*/ 325 h 480"/>
                <a:gd name="T28" fmla="*/ 458 w 470"/>
                <a:gd name="T29" fmla="*/ 357 h 480"/>
                <a:gd name="T30" fmla="*/ 444 w 470"/>
                <a:gd name="T31" fmla="*/ 386 h 480"/>
                <a:gd name="T32" fmla="*/ 424 w 470"/>
                <a:gd name="T33" fmla="*/ 411 h 480"/>
                <a:gd name="T34" fmla="*/ 402 w 470"/>
                <a:gd name="T35" fmla="*/ 432 h 480"/>
                <a:gd name="T36" fmla="*/ 374 w 470"/>
                <a:gd name="T37" fmla="*/ 450 h 480"/>
                <a:gd name="T38" fmla="*/ 343 w 470"/>
                <a:gd name="T39" fmla="*/ 463 h 480"/>
                <a:gd name="T40" fmla="*/ 309 w 470"/>
                <a:gd name="T41" fmla="*/ 473 h 480"/>
                <a:gd name="T42" fmla="*/ 273 w 470"/>
                <a:gd name="T43" fmla="*/ 479 h 480"/>
                <a:gd name="T44" fmla="*/ 234 w 470"/>
                <a:gd name="T45" fmla="*/ 480 h 480"/>
                <a:gd name="T46" fmla="*/ 196 w 470"/>
                <a:gd name="T47" fmla="*/ 479 h 480"/>
                <a:gd name="T48" fmla="*/ 161 w 470"/>
                <a:gd name="T49" fmla="*/ 473 h 480"/>
                <a:gd name="T50" fmla="*/ 127 w 470"/>
                <a:gd name="T51" fmla="*/ 462 h 480"/>
                <a:gd name="T52" fmla="*/ 97 w 470"/>
                <a:gd name="T53" fmla="*/ 448 h 480"/>
                <a:gd name="T54" fmla="*/ 69 w 470"/>
                <a:gd name="T55" fmla="*/ 429 h 480"/>
                <a:gd name="T56" fmla="*/ 47 w 470"/>
                <a:gd name="T57" fmla="*/ 407 h 480"/>
                <a:gd name="T58" fmla="*/ 27 w 470"/>
                <a:gd name="T59" fmla="*/ 381 h 480"/>
                <a:gd name="T60" fmla="*/ 14 w 470"/>
                <a:gd name="T61" fmla="*/ 351 h 480"/>
                <a:gd name="T62" fmla="*/ 5 w 470"/>
                <a:gd name="T63" fmla="*/ 318 h 480"/>
                <a:gd name="T64" fmla="*/ 2 w 470"/>
                <a:gd name="T65" fmla="*/ 282 h 480"/>
                <a:gd name="T66" fmla="*/ 0 w 470"/>
                <a:gd name="T67" fmla="*/ 232 h 480"/>
                <a:gd name="T68" fmla="*/ 1 w 470"/>
                <a:gd name="T69" fmla="*/ 198 h 480"/>
                <a:gd name="T70" fmla="*/ 6 w 470"/>
                <a:gd name="T71" fmla="*/ 165 h 480"/>
                <a:gd name="T72" fmla="*/ 16 w 470"/>
                <a:gd name="T73" fmla="*/ 135 h 480"/>
                <a:gd name="T74" fmla="*/ 29 w 470"/>
                <a:gd name="T75" fmla="*/ 106 h 480"/>
                <a:gd name="T76" fmla="*/ 46 w 470"/>
                <a:gd name="T77" fmla="*/ 80 h 480"/>
                <a:gd name="T78" fmla="*/ 65 w 470"/>
                <a:gd name="T79" fmla="*/ 58 h 480"/>
                <a:gd name="T80" fmla="*/ 90 w 470"/>
                <a:gd name="T81" fmla="*/ 38 h 480"/>
                <a:gd name="T82" fmla="*/ 120 w 470"/>
                <a:gd name="T83" fmla="*/ 22 h 480"/>
                <a:gd name="T84" fmla="*/ 154 w 470"/>
                <a:gd name="T85" fmla="*/ 11 h 480"/>
                <a:gd name="T86" fmla="*/ 192 w 470"/>
                <a:gd name="T87" fmla="*/ 3 h 480"/>
                <a:gd name="T88" fmla="*/ 234 w 470"/>
                <a:gd name="T8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80">
                  <a:moveTo>
                    <a:pt x="234" y="0"/>
                  </a:moveTo>
                  <a:lnTo>
                    <a:pt x="279" y="3"/>
                  </a:lnTo>
                  <a:lnTo>
                    <a:pt x="318" y="11"/>
                  </a:lnTo>
                  <a:lnTo>
                    <a:pt x="351" y="22"/>
                  </a:lnTo>
                  <a:lnTo>
                    <a:pt x="381" y="38"/>
                  </a:lnTo>
                  <a:lnTo>
                    <a:pt x="406" y="58"/>
                  </a:lnTo>
                  <a:lnTo>
                    <a:pt x="425" y="80"/>
                  </a:lnTo>
                  <a:lnTo>
                    <a:pt x="442" y="106"/>
                  </a:lnTo>
                  <a:lnTo>
                    <a:pt x="454" y="135"/>
                  </a:lnTo>
                  <a:lnTo>
                    <a:pt x="463" y="165"/>
                  </a:lnTo>
                  <a:lnTo>
                    <a:pt x="469" y="198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7"/>
                  </a:lnTo>
                  <a:lnTo>
                    <a:pt x="444" y="386"/>
                  </a:lnTo>
                  <a:lnTo>
                    <a:pt x="424" y="411"/>
                  </a:lnTo>
                  <a:lnTo>
                    <a:pt x="402" y="432"/>
                  </a:lnTo>
                  <a:lnTo>
                    <a:pt x="374" y="450"/>
                  </a:lnTo>
                  <a:lnTo>
                    <a:pt x="343" y="463"/>
                  </a:lnTo>
                  <a:lnTo>
                    <a:pt x="309" y="473"/>
                  </a:lnTo>
                  <a:lnTo>
                    <a:pt x="273" y="479"/>
                  </a:lnTo>
                  <a:lnTo>
                    <a:pt x="234" y="480"/>
                  </a:lnTo>
                  <a:lnTo>
                    <a:pt x="196" y="479"/>
                  </a:lnTo>
                  <a:lnTo>
                    <a:pt x="161" y="473"/>
                  </a:lnTo>
                  <a:lnTo>
                    <a:pt x="127" y="462"/>
                  </a:lnTo>
                  <a:lnTo>
                    <a:pt x="97" y="448"/>
                  </a:lnTo>
                  <a:lnTo>
                    <a:pt x="69" y="429"/>
                  </a:lnTo>
                  <a:lnTo>
                    <a:pt x="47" y="407"/>
                  </a:lnTo>
                  <a:lnTo>
                    <a:pt x="27" y="381"/>
                  </a:lnTo>
                  <a:lnTo>
                    <a:pt x="14" y="351"/>
                  </a:lnTo>
                  <a:lnTo>
                    <a:pt x="5" y="318"/>
                  </a:lnTo>
                  <a:lnTo>
                    <a:pt x="2" y="282"/>
                  </a:lnTo>
                  <a:lnTo>
                    <a:pt x="0" y="232"/>
                  </a:lnTo>
                  <a:lnTo>
                    <a:pt x="1" y="198"/>
                  </a:lnTo>
                  <a:lnTo>
                    <a:pt x="6" y="165"/>
                  </a:lnTo>
                  <a:lnTo>
                    <a:pt x="16" y="135"/>
                  </a:lnTo>
                  <a:lnTo>
                    <a:pt x="29" y="106"/>
                  </a:lnTo>
                  <a:lnTo>
                    <a:pt x="46" y="80"/>
                  </a:lnTo>
                  <a:lnTo>
                    <a:pt x="65" y="58"/>
                  </a:lnTo>
                  <a:lnTo>
                    <a:pt x="90" y="38"/>
                  </a:lnTo>
                  <a:lnTo>
                    <a:pt x="120" y="22"/>
                  </a:lnTo>
                  <a:lnTo>
                    <a:pt x="154" y="11"/>
                  </a:lnTo>
                  <a:lnTo>
                    <a:pt x="19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7959725" y="728663"/>
              <a:ext cx="204788" cy="65088"/>
            </a:xfrm>
            <a:custGeom>
              <a:avLst/>
              <a:gdLst>
                <a:gd name="T0" fmla="*/ 100 w 129"/>
                <a:gd name="T1" fmla="*/ 0 h 41"/>
                <a:gd name="T2" fmla="*/ 101 w 129"/>
                <a:gd name="T3" fmla="*/ 3 h 41"/>
                <a:gd name="T4" fmla="*/ 102 w 129"/>
                <a:gd name="T5" fmla="*/ 10 h 41"/>
                <a:gd name="T6" fmla="*/ 102 w 129"/>
                <a:gd name="T7" fmla="*/ 18 h 41"/>
                <a:gd name="T8" fmla="*/ 100 w 129"/>
                <a:gd name="T9" fmla="*/ 24 h 41"/>
                <a:gd name="T10" fmla="*/ 102 w 129"/>
                <a:gd name="T11" fmla="*/ 25 h 41"/>
                <a:gd name="T12" fmla="*/ 109 w 129"/>
                <a:gd name="T13" fmla="*/ 25 h 41"/>
                <a:gd name="T14" fmla="*/ 115 w 129"/>
                <a:gd name="T15" fmla="*/ 24 h 41"/>
                <a:gd name="T16" fmla="*/ 122 w 129"/>
                <a:gd name="T17" fmla="*/ 20 h 41"/>
                <a:gd name="T18" fmla="*/ 125 w 129"/>
                <a:gd name="T19" fmla="*/ 12 h 41"/>
                <a:gd name="T20" fmla="*/ 126 w 129"/>
                <a:gd name="T21" fmla="*/ 15 h 41"/>
                <a:gd name="T22" fmla="*/ 129 w 129"/>
                <a:gd name="T23" fmla="*/ 21 h 41"/>
                <a:gd name="T24" fmla="*/ 129 w 129"/>
                <a:gd name="T25" fmla="*/ 31 h 41"/>
                <a:gd name="T26" fmla="*/ 125 w 129"/>
                <a:gd name="T27" fmla="*/ 41 h 41"/>
                <a:gd name="T28" fmla="*/ 0 w 129"/>
                <a:gd name="T29" fmla="*/ 24 h 41"/>
                <a:gd name="T30" fmla="*/ 4 w 129"/>
                <a:gd name="T31" fmla="*/ 24 h 41"/>
                <a:gd name="T32" fmla="*/ 15 w 129"/>
                <a:gd name="T33" fmla="*/ 24 h 41"/>
                <a:gd name="T34" fmla="*/ 28 w 129"/>
                <a:gd name="T35" fmla="*/ 23 h 41"/>
                <a:gd name="T36" fmla="*/ 45 w 129"/>
                <a:gd name="T37" fmla="*/ 21 h 41"/>
                <a:gd name="T38" fmla="*/ 62 w 129"/>
                <a:gd name="T39" fmla="*/ 18 h 41"/>
                <a:gd name="T40" fmla="*/ 77 w 129"/>
                <a:gd name="T41" fmla="*/ 14 h 41"/>
                <a:gd name="T42" fmla="*/ 92 w 129"/>
                <a:gd name="T43" fmla="*/ 8 h 41"/>
                <a:gd name="T44" fmla="*/ 100 w 129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41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8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4"/>
                  </a:lnTo>
                  <a:lnTo>
                    <a:pt x="122" y="20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29" y="31"/>
                  </a:lnTo>
                  <a:lnTo>
                    <a:pt x="125" y="41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4"/>
                  </a:lnTo>
                  <a:lnTo>
                    <a:pt x="28" y="23"/>
                  </a:lnTo>
                  <a:lnTo>
                    <a:pt x="45" y="21"/>
                  </a:lnTo>
                  <a:lnTo>
                    <a:pt x="62" y="18"/>
                  </a:lnTo>
                  <a:lnTo>
                    <a:pt x="77" y="14"/>
                  </a:lnTo>
                  <a:lnTo>
                    <a:pt x="92" y="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7677150" y="963613"/>
              <a:ext cx="636588" cy="762000"/>
            </a:xfrm>
            <a:custGeom>
              <a:avLst/>
              <a:gdLst>
                <a:gd name="T0" fmla="*/ 201 w 401"/>
                <a:gd name="T1" fmla="*/ 0 h 480"/>
                <a:gd name="T2" fmla="*/ 241 w 401"/>
                <a:gd name="T3" fmla="*/ 6 h 480"/>
                <a:gd name="T4" fmla="*/ 279 w 401"/>
                <a:gd name="T5" fmla="*/ 16 h 480"/>
                <a:gd name="T6" fmla="*/ 313 w 401"/>
                <a:gd name="T7" fmla="*/ 36 h 480"/>
                <a:gd name="T8" fmla="*/ 343 w 401"/>
                <a:gd name="T9" fmla="*/ 59 h 480"/>
                <a:gd name="T10" fmla="*/ 367 w 401"/>
                <a:gd name="T11" fmla="*/ 89 h 480"/>
                <a:gd name="T12" fmla="*/ 385 w 401"/>
                <a:gd name="T13" fmla="*/ 123 h 480"/>
                <a:gd name="T14" fmla="*/ 397 w 401"/>
                <a:gd name="T15" fmla="*/ 161 h 480"/>
                <a:gd name="T16" fmla="*/ 401 w 401"/>
                <a:gd name="T17" fmla="*/ 202 h 480"/>
                <a:gd name="T18" fmla="*/ 401 w 401"/>
                <a:gd name="T19" fmla="*/ 296 h 480"/>
                <a:gd name="T20" fmla="*/ 390 w 401"/>
                <a:gd name="T21" fmla="*/ 334 h 480"/>
                <a:gd name="T22" fmla="*/ 377 w 401"/>
                <a:gd name="T23" fmla="*/ 367 h 480"/>
                <a:gd name="T24" fmla="*/ 362 w 401"/>
                <a:gd name="T25" fmla="*/ 396 h 480"/>
                <a:gd name="T26" fmla="*/ 343 w 401"/>
                <a:gd name="T27" fmla="*/ 421 h 480"/>
                <a:gd name="T28" fmla="*/ 321 w 401"/>
                <a:gd name="T29" fmla="*/ 442 h 480"/>
                <a:gd name="T30" fmla="*/ 297 w 401"/>
                <a:gd name="T31" fmla="*/ 457 h 480"/>
                <a:gd name="T32" fmla="*/ 269 w 401"/>
                <a:gd name="T33" fmla="*/ 469 h 480"/>
                <a:gd name="T34" fmla="*/ 237 w 401"/>
                <a:gd name="T35" fmla="*/ 477 h 480"/>
                <a:gd name="T36" fmla="*/ 203 w 401"/>
                <a:gd name="T37" fmla="*/ 480 h 480"/>
                <a:gd name="T38" fmla="*/ 168 w 401"/>
                <a:gd name="T39" fmla="*/ 477 h 480"/>
                <a:gd name="T40" fmla="*/ 136 w 401"/>
                <a:gd name="T41" fmla="*/ 470 h 480"/>
                <a:gd name="T42" fmla="*/ 108 w 401"/>
                <a:gd name="T43" fmla="*/ 460 h 480"/>
                <a:gd name="T44" fmla="*/ 81 w 401"/>
                <a:gd name="T45" fmla="*/ 446 h 480"/>
                <a:gd name="T46" fmla="*/ 59 w 401"/>
                <a:gd name="T47" fmla="*/ 426 h 480"/>
                <a:gd name="T48" fmla="*/ 41 w 401"/>
                <a:gd name="T49" fmla="*/ 401 h 480"/>
                <a:gd name="T50" fmla="*/ 24 w 401"/>
                <a:gd name="T51" fmla="*/ 371 h 480"/>
                <a:gd name="T52" fmla="*/ 11 w 401"/>
                <a:gd name="T53" fmla="*/ 337 h 480"/>
                <a:gd name="T54" fmla="*/ 0 w 401"/>
                <a:gd name="T55" fmla="*/ 296 h 480"/>
                <a:gd name="T56" fmla="*/ 0 w 401"/>
                <a:gd name="T57" fmla="*/ 202 h 480"/>
                <a:gd name="T58" fmla="*/ 2 w 401"/>
                <a:gd name="T59" fmla="*/ 175 h 480"/>
                <a:gd name="T60" fmla="*/ 4 w 401"/>
                <a:gd name="T61" fmla="*/ 147 h 480"/>
                <a:gd name="T62" fmla="*/ 9 w 401"/>
                <a:gd name="T63" fmla="*/ 122 h 480"/>
                <a:gd name="T64" fmla="*/ 16 w 401"/>
                <a:gd name="T65" fmla="*/ 97 h 480"/>
                <a:gd name="T66" fmla="*/ 26 w 401"/>
                <a:gd name="T67" fmla="*/ 75 h 480"/>
                <a:gd name="T68" fmla="*/ 38 w 401"/>
                <a:gd name="T69" fmla="*/ 55 h 480"/>
                <a:gd name="T70" fmla="*/ 54 w 401"/>
                <a:gd name="T71" fmla="*/ 38 h 480"/>
                <a:gd name="T72" fmla="*/ 72 w 401"/>
                <a:gd name="T73" fmla="*/ 24 h 480"/>
                <a:gd name="T74" fmla="*/ 93 w 401"/>
                <a:gd name="T75" fmla="*/ 14 h 480"/>
                <a:gd name="T76" fmla="*/ 118 w 401"/>
                <a:gd name="T77" fmla="*/ 7 h 480"/>
                <a:gd name="T78" fmla="*/ 147 w 401"/>
                <a:gd name="T79" fmla="*/ 4 h 480"/>
                <a:gd name="T80" fmla="*/ 178 w 401"/>
                <a:gd name="T81" fmla="*/ 6 h 480"/>
                <a:gd name="T82" fmla="*/ 201 w 401"/>
                <a:gd name="T8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80">
                  <a:moveTo>
                    <a:pt x="201" y="0"/>
                  </a:moveTo>
                  <a:lnTo>
                    <a:pt x="241" y="6"/>
                  </a:lnTo>
                  <a:lnTo>
                    <a:pt x="279" y="16"/>
                  </a:lnTo>
                  <a:lnTo>
                    <a:pt x="313" y="36"/>
                  </a:lnTo>
                  <a:lnTo>
                    <a:pt x="343" y="59"/>
                  </a:lnTo>
                  <a:lnTo>
                    <a:pt x="367" y="89"/>
                  </a:lnTo>
                  <a:lnTo>
                    <a:pt x="385" y="123"/>
                  </a:lnTo>
                  <a:lnTo>
                    <a:pt x="397" y="161"/>
                  </a:lnTo>
                  <a:lnTo>
                    <a:pt x="401" y="202"/>
                  </a:lnTo>
                  <a:lnTo>
                    <a:pt x="401" y="296"/>
                  </a:lnTo>
                  <a:lnTo>
                    <a:pt x="390" y="334"/>
                  </a:lnTo>
                  <a:lnTo>
                    <a:pt x="377" y="367"/>
                  </a:lnTo>
                  <a:lnTo>
                    <a:pt x="362" y="396"/>
                  </a:lnTo>
                  <a:lnTo>
                    <a:pt x="343" y="421"/>
                  </a:lnTo>
                  <a:lnTo>
                    <a:pt x="321" y="442"/>
                  </a:lnTo>
                  <a:lnTo>
                    <a:pt x="297" y="457"/>
                  </a:lnTo>
                  <a:lnTo>
                    <a:pt x="269" y="469"/>
                  </a:lnTo>
                  <a:lnTo>
                    <a:pt x="237" y="477"/>
                  </a:lnTo>
                  <a:lnTo>
                    <a:pt x="203" y="480"/>
                  </a:lnTo>
                  <a:lnTo>
                    <a:pt x="168" y="477"/>
                  </a:lnTo>
                  <a:lnTo>
                    <a:pt x="136" y="470"/>
                  </a:lnTo>
                  <a:lnTo>
                    <a:pt x="108" y="460"/>
                  </a:lnTo>
                  <a:lnTo>
                    <a:pt x="81" y="446"/>
                  </a:lnTo>
                  <a:lnTo>
                    <a:pt x="59" y="426"/>
                  </a:lnTo>
                  <a:lnTo>
                    <a:pt x="41" y="401"/>
                  </a:lnTo>
                  <a:lnTo>
                    <a:pt x="24" y="371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0" y="202"/>
                  </a:lnTo>
                  <a:lnTo>
                    <a:pt x="2" y="175"/>
                  </a:lnTo>
                  <a:lnTo>
                    <a:pt x="4" y="147"/>
                  </a:lnTo>
                  <a:lnTo>
                    <a:pt x="9" y="122"/>
                  </a:lnTo>
                  <a:lnTo>
                    <a:pt x="16" y="97"/>
                  </a:lnTo>
                  <a:lnTo>
                    <a:pt x="26" y="75"/>
                  </a:lnTo>
                  <a:lnTo>
                    <a:pt x="38" y="55"/>
                  </a:lnTo>
                  <a:lnTo>
                    <a:pt x="54" y="38"/>
                  </a:lnTo>
                  <a:lnTo>
                    <a:pt x="72" y="24"/>
                  </a:lnTo>
                  <a:lnTo>
                    <a:pt x="93" y="14"/>
                  </a:lnTo>
                  <a:lnTo>
                    <a:pt x="118" y="7"/>
                  </a:lnTo>
                  <a:lnTo>
                    <a:pt x="147" y="4"/>
                  </a:lnTo>
                  <a:lnTo>
                    <a:pt x="178" y="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7920038" y="1679575"/>
              <a:ext cx="160338" cy="147638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7853363" y="1285875"/>
              <a:ext cx="28575" cy="50800"/>
            </a:xfrm>
            <a:custGeom>
              <a:avLst/>
              <a:gdLst>
                <a:gd name="T0" fmla="*/ 8 w 18"/>
                <a:gd name="T1" fmla="*/ 0 h 32"/>
                <a:gd name="T2" fmla="*/ 12 w 18"/>
                <a:gd name="T3" fmla="*/ 0 h 32"/>
                <a:gd name="T4" fmla="*/ 15 w 18"/>
                <a:gd name="T5" fmla="*/ 2 h 32"/>
                <a:gd name="T6" fmla="*/ 18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8 w 18"/>
                <a:gd name="T13" fmla="*/ 28 h 32"/>
                <a:gd name="T14" fmla="*/ 15 w 18"/>
                <a:gd name="T15" fmla="*/ 30 h 32"/>
                <a:gd name="T16" fmla="*/ 12 w 18"/>
                <a:gd name="T17" fmla="*/ 32 h 32"/>
                <a:gd name="T18" fmla="*/ 8 w 18"/>
                <a:gd name="T19" fmla="*/ 32 h 32"/>
                <a:gd name="T20" fmla="*/ 6 w 18"/>
                <a:gd name="T21" fmla="*/ 32 h 32"/>
                <a:gd name="T22" fmla="*/ 3 w 18"/>
                <a:gd name="T23" fmla="*/ 30 h 32"/>
                <a:gd name="T24" fmla="*/ 0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0 w 18"/>
                <a:gd name="T31" fmla="*/ 4 h 32"/>
                <a:gd name="T32" fmla="*/ 3 w 18"/>
                <a:gd name="T33" fmla="*/ 2 h 32"/>
                <a:gd name="T34" fmla="*/ 6 w 18"/>
                <a:gd name="T35" fmla="*/ 0 h 32"/>
                <a:gd name="T36" fmla="*/ 8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8104188" y="1285875"/>
              <a:ext cx="28575" cy="50800"/>
            </a:xfrm>
            <a:custGeom>
              <a:avLst/>
              <a:gdLst>
                <a:gd name="T0" fmla="*/ 9 w 18"/>
                <a:gd name="T1" fmla="*/ 0 h 32"/>
                <a:gd name="T2" fmla="*/ 13 w 18"/>
                <a:gd name="T3" fmla="*/ 0 h 32"/>
                <a:gd name="T4" fmla="*/ 15 w 18"/>
                <a:gd name="T5" fmla="*/ 2 h 32"/>
                <a:gd name="T6" fmla="*/ 17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7 w 18"/>
                <a:gd name="T13" fmla="*/ 28 h 32"/>
                <a:gd name="T14" fmla="*/ 15 w 18"/>
                <a:gd name="T15" fmla="*/ 30 h 32"/>
                <a:gd name="T16" fmla="*/ 13 w 18"/>
                <a:gd name="T17" fmla="*/ 32 h 32"/>
                <a:gd name="T18" fmla="*/ 9 w 18"/>
                <a:gd name="T19" fmla="*/ 32 h 32"/>
                <a:gd name="T20" fmla="*/ 5 w 18"/>
                <a:gd name="T21" fmla="*/ 32 h 32"/>
                <a:gd name="T22" fmla="*/ 2 w 18"/>
                <a:gd name="T23" fmla="*/ 30 h 32"/>
                <a:gd name="T24" fmla="*/ 1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1 w 18"/>
                <a:gd name="T31" fmla="*/ 4 h 32"/>
                <a:gd name="T32" fmla="*/ 2 w 18"/>
                <a:gd name="T33" fmla="*/ 2 h 32"/>
                <a:gd name="T34" fmla="*/ 5 w 18"/>
                <a:gd name="T35" fmla="*/ 0 h 32"/>
                <a:gd name="T36" fmla="*/ 9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7959725" y="1419225"/>
              <a:ext cx="71438" cy="28575"/>
            </a:xfrm>
            <a:custGeom>
              <a:avLst/>
              <a:gdLst>
                <a:gd name="T0" fmla="*/ 0 w 45"/>
                <a:gd name="T1" fmla="*/ 0 h 18"/>
                <a:gd name="T2" fmla="*/ 2 w 45"/>
                <a:gd name="T3" fmla="*/ 0 h 18"/>
                <a:gd name="T4" fmla="*/ 3 w 45"/>
                <a:gd name="T5" fmla="*/ 0 h 18"/>
                <a:gd name="T6" fmla="*/ 5 w 45"/>
                <a:gd name="T7" fmla="*/ 1 h 18"/>
                <a:gd name="T8" fmla="*/ 8 w 45"/>
                <a:gd name="T9" fmla="*/ 3 h 18"/>
                <a:gd name="T10" fmla="*/ 12 w 45"/>
                <a:gd name="T11" fmla="*/ 5 h 18"/>
                <a:gd name="T12" fmla="*/ 16 w 45"/>
                <a:gd name="T13" fmla="*/ 7 h 18"/>
                <a:gd name="T14" fmla="*/ 20 w 45"/>
                <a:gd name="T15" fmla="*/ 7 h 18"/>
                <a:gd name="T16" fmla="*/ 21 w 45"/>
                <a:gd name="T17" fmla="*/ 7 h 18"/>
                <a:gd name="T18" fmla="*/ 23 w 45"/>
                <a:gd name="T19" fmla="*/ 8 h 18"/>
                <a:gd name="T20" fmla="*/ 25 w 45"/>
                <a:gd name="T21" fmla="*/ 8 h 18"/>
                <a:gd name="T22" fmla="*/ 26 w 45"/>
                <a:gd name="T23" fmla="*/ 7 h 18"/>
                <a:gd name="T24" fmla="*/ 29 w 45"/>
                <a:gd name="T25" fmla="*/ 7 h 18"/>
                <a:gd name="T26" fmla="*/ 30 w 45"/>
                <a:gd name="T27" fmla="*/ 7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3 h 18"/>
                <a:gd name="T34" fmla="*/ 42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0 h 18"/>
                <a:gd name="T42" fmla="*/ 45 w 45"/>
                <a:gd name="T43" fmla="*/ 3 h 18"/>
                <a:gd name="T44" fmla="*/ 43 w 45"/>
                <a:gd name="T45" fmla="*/ 5 h 18"/>
                <a:gd name="T46" fmla="*/ 42 w 45"/>
                <a:gd name="T47" fmla="*/ 8 h 18"/>
                <a:gd name="T48" fmla="*/ 41 w 45"/>
                <a:gd name="T49" fmla="*/ 11 h 18"/>
                <a:gd name="T50" fmla="*/ 38 w 45"/>
                <a:gd name="T51" fmla="*/ 12 h 18"/>
                <a:gd name="T52" fmla="*/ 34 w 45"/>
                <a:gd name="T53" fmla="*/ 15 h 18"/>
                <a:gd name="T54" fmla="*/ 32 w 45"/>
                <a:gd name="T55" fmla="*/ 16 h 18"/>
                <a:gd name="T56" fmla="*/ 29 w 45"/>
                <a:gd name="T57" fmla="*/ 17 h 18"/>
                <a:gd name="T58" fmla="*/ 26 w 45"/>
                <a:gd name="T59" fmla="*/ 18 h 18"/>
                <a:gd name="T60" fmla="*/ 23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3 w 45"/>
                <a:gd name="T67" fmla="*/ 16 h 18"/>
                <a:gd name="T68" fmla="*/ 12 w 45"/>
                <a:gd name="T69" fmla="*/ 15 h 18"/>
                <a:gd name="T70" fmla="*/ 7 w 45"/>
                <a:gd name="T71" fmla="*/ 12 h 18"/>
                <a:gd name="T72" fmla="*/ 5 w 45"/>
                <a:gd name="T73" fmla="*/ 9 h 18"/>
                <a:gd name="T74" fmla="*/ 4 w 45"/>
                <a:gd name="T75" fmla="*/ 8 h 18"/>
                <a:gd name="T76" fmla="*/ 3 w 45"/>
                <a:gd name="T77" fmla="*/ 5 h 18"/>
                <a:gd name="T78" fmla="*/ 2 w 45"/>
                <a:gd name="T79" fmla="*/ 3 h 18"/>
                <a:gd name="T80" fmla="*/ 0 w 45"/>
                <a:gd name="T81" fmla="*/ 0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2" y="8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7812088" y="1466850"/>
              <a:ext cx="374650" cy="153988"/>
            </a:xfrm>
            <a:custGeom>
              <a:avLst/>
              <a:gdLst>
                <a:gd name="T0" fmla="*/ 236 w 236"/>
                <a:gd name="T1" fmla="*/ 0 h 97"/>
                <a:gd name="T2" fmla="*/ 235 w 236"/>
                <a:gd name="T3" fmla="*/ 3 h 97"/>
                <a:gd name="T4" fmla="*/ 232 w 236"/>
                <a:gd name="T5" fmla="*/ 11 h 97"/>
                <a:gd name="T6" fmla="*/ 227 w 236"/>
                <a:gd name="T7" fmla="*/ 22 h 97"/>
                <a:gd name="T8" fmla="*/ 219 w 236"/>
                <a:gd name="T9" fmla="*/ 37 h 97"/>
                <a:gd name="T10" fmla="*/ 208 w 236"/>
                <a:gd name="T11" fmla="*/ 53 h 97"/>
                <a:gd name="T12" fmla="*/ 194 w 236"/>
                <a:gd name="T13" fmla="*/ 67 h 97"/>
                <a:gd name="T14" fmla="*/ 174 w 236"/>
                <a:gd name="T15" fmla="*/ 81 h 97"/>
                <a:gd name="T16" fmla="*/ 157 w 236"/>
                <a:gd name="T17" fmla="*/ 89 h 97"/>
                <a:gd name="T18" fmla="*/ 135 w 236"/>
                <a:gd name="T19" fmla="*/ 96 h 97"/>
                <a:gd name="T20" fmla="*/ 113 w 236"/>
                <a:gd name="T21" fmla="*/ 97 h 97"/>
                <a:gd name="T22" fmla="*/ 89 w 236"/>
                <a:gd name="T23" fmla="*/ 96 h 97"/>
                <a:gd name="T24" fmla="*/ 66 w 236"/>
                <a:gd name="T25" fmla="*/ 89 h 97"/>
                <a:gd name="T26" fmla="*/ 44 w 236"/>
                <a:gd name="T27" fmla="*/ 76 h 97"/>
                <a:gd name="T28" fmla="*/ 32 w 236"/>
                <a:gd name="T29" fmla="*/ 64 h 97"/>
                <a:gd name="T30" fmla="*/ 21 w 236"/>
                <a:gd name="T31" fmla="*/ 51 h 97"/>
                <a:gd name="T32" fmla="*/ 12 w 236"/>
                <a:gd name="T33" fmla="*/ 38 h 97"/>
                <a:gd name="T34" fmla="*/ 6 w 236"/>
                <a:gd name="T35" fmla="*/ 26 h 97"/>
                <a:gd name="T36" fmla="*/ 2 w 236"/>
                <a:gd name="T37" fmla="*/ 19 h 97"/>
                <a:gd name="T38" fmla="*/ 0 w 236"/>
                <a:gd name="T39" fmla="*/ 15 h 97"/>
                <a:gd name="T40" fmla="*/ 4 w 236"/>
                <a:gd name="T41" fmla="*/ 16 h 97"/>
                <a:gd name="T42" fmla="*/ 13 w 236"/>
                <a:gd name="T43" fmla="*/ 20 h 97"/>
                <a:gd name="T44" fmla="*/ 29 w 236"/>
                <a:gd name="T45" fmla="*/ 24 h 97"/>
                <a:gd name="T46" fmla="*/ 49 w 236"/>
                <a:gd name="T47" fmla="*/ 28 h 97"/>
                <a:gd name="T48" fmla="*/ 74 w 236"/>
                <a:gd name="T49" fmla="*/ 30 h 97"/>
                <a:gd name="T50" fmla="*/ 102 w 236"/>
                <a:gd name="T51" fmla="*/ 32 h 97"/>
                <a:gd name="T52" fmla="*/ 133 w 236"/>
                <a:gd name="T53" fmla="*/ 30 h 97"/>
                <a:gd name="T54" fmla="*/ 165 w 236"/>
                <a:gd name="T55" fmla="*/ 25 h 97"/>
                <a:gd name="T56" fmla="*/ 201 w 236"/>
                <a:gd name="T57" fmla="*/ 16 h 97"/>
                <a:gd name="T58" fmla="*/ 236 w 236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97">
                  <a:moveTo>
                    <a:pt x="236" y="0"/>
                  </a:moveTo>
                  <a:lnTo>
                    <a:pt x="235" y="3"/>
                  </a:lnTo>
                  <a:lnTo>
                    <a:pt x="232" y="11"/>
                  </a:lnTo>
                  <a:lnTo>
                    <a:pt x="227" y="22"/>
                  </a:lnTo>
                  <a:lnTo>
                    <a:pt x="219" y="37"/>
                  </a:lnTo>
                  <a:lnTo>
                    <a:pt x="208" y="53"/>
                  </a:lnTo>
                  <a:lnTo>
                    <a:pt x="194" y="67"/>
                  </a:lnTo>
                  <a:lnTo>
                    <a:pt x="174" y="81"/>
                  </a:lnTo>
                  <a:lnTo>
                    <a:pt x="157" y="89"/>
                  </a:lnTo>
                  <a:lnTo>
                    <a:pt x="135" y="96"/>
                  </a:lnTo>
                  <a:lnTo>
                    <a:pt x="113" y="97"/>
                  </a:lnTo>
                  <a:lnTo>
                    <a:pt x="89" y="96"/>
                  </a:lnTo>
                  <a:lnTo>
                    <a:pt x="66" y="89"/>
                  </a:lnTo>
                  <a:lnTo>
                    <a:pt x="44" y="76"/>
                  </a:lnTo>
                  <a:lnTo>
                    <a:pt x="32" y="64"/>
                  </a:lnTo>
                  <a:lnTo>
                    <a:pt x="21" y="51"/>
                  </a:lnTo>
                  <a:lnTo>
                    <a:pt x="12" y="38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4" y="16"/>
                  </a:lnTo>
                  <a:lnTo>
                    <a:pt x="13" y="20"/>
                  </a:lnTo>
                  <a:lnTo>
                    <a:pt x="29" y="24"/>
                  </a:lnTo>
                  <a:lnTo>
                    <a:pt x="49" y="28"/>
                  </a:lnTo>
                  <a:lnTo>
                    <a:pt x="74" y="30"/>
                  </a:lnTo>
                  <a:lnTo>
                    <a:pt x="102" y="32"/>
                  </a:lnTo>
                  <a:lnTo>
                    <a:pt x="133" y="30"/>
                  </a:lnTo>
                  <a:lnTo>
                    <a:pt x="165" y="25"/>
                  </a:lnTo>
                  <a:lnTo>
                    <a:pt x="201" y="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7642225" y="804863"/>
              <a:ext cx="701675" cy="587375"/>
            </a:xfrm>
            <a:custGeom>
              <a:avLst/>
              <a:gdLst>
                <a:gd name="T0" fmla="*/ 364 w 442"/>
                <a:gd name="T1" fmla="*/ 56 h 370"/>
                <a:gd name="T2" fmla="*/ 414 w 442"/>
                <a:gd name="T3" fmla="*/ 370 h 370"/>
                <a:gd name="T4" fmla="*/ 390 w 442"/>
                <a:gd name="T5" fmla="*/ 305 h 370"/>
                <a:gd name="T6" fmla="*/ 384 w 442"/>
                <a:gd name="T7" fmla="*/ 235 h 370"/>
                <a:gd name="T8" fmla="*/ 368 w 442"/>
                <a:gd name="T9" fmla="*/ 188 h 370"/>
                <a:gd name="T10" fmla="*/ 343 w 442"/>
                <a:gd name="T11" fmla="*/ 162 h 370"/>
                <a:gd name="T12" fmla="*/ 310 w 442"/>
                <a:gd name="T13" fmla="*/ 149 h 370"/>
                <a:gd name="T14" fmla="*/ 276 w 442"/>
                <a:gd name="T15" fmla="*/ 140 h 370"/>
                <a:gd name="T16" fmla="*/ 253 w 442"/>
                <a:gd name="T17" fmla="*/ 136 h 370"/>
                <a:gd name="T18" fmla="*/ 250 w 442"/>
                <a:gd name="T19" fmla="*/ 138 h 370"/>
                <a:gd name="T20" fmla="*/ 260 w 442"/>
                <a:gd name="T21" fmla="*/ 159 h 370"/>
                <a:gd name="T22" fmla="*/ 280 w 442"/>
                <a:gd name="T23" fmla="*/ 184 h 370"/>
                <a:gd name="T24" fmla="*/ 297 w 442"/>
                <a:gd name="T25" fmla="*/ 199 h 370"/>
                <a:gd name="T26" fmla="*/ 277 w 442"/>
                <a:gd name="T27" fmla="*/ 199 h 370"/>
                <a:gd name="T28" fmla="*/ 233 w 442"/>
                <a:gd name="T29" fmla="*/ 184 h 370"/>
                <a:gd name="T30" fmla="*/ 194 w 442"/>
                <a:gd name="T31" fmla="*/ 167 h 370"/>
                <a:gd name="T32" fmla="*/ 168 w 442"/>
                <a:gd name="T33" fmla="*/ 151 h 370"/>
                <a:gd name="T34" fmla="*/ 157 w 442"/>
                <a:gd name="T35" fmla="*/ 145 h 370"/>
                <a:gd name="T36" fmla="*/ 165 w 442"/>
                <a:gd name="T37" fmla="*/ 165 h 370"/>
                <a:gd name="T38" fmla="*/ 177 w 442"/>
                <a:gd name="T39" fmla="*/ 183 h 370"/>
                <a:gd name="T40" fmla="*/ 182 w 442"/>
                <a:gd name="T41" fmla="*/ 192 h 370"/>
                <a:gd name="T42" fmla="*/ 151 w 442"/>
                <a:gd name="T43" fmla="*/ 180 h 370"/>
                <a:gd name="T44" fmla="*/ 120 w 442"/>
                <a:gd name="T45" fmla="*/ 161 h 370"/>
                <a:gd name="T46" fmla="*/ 98 w 442"/>
                <a:gd name="T47" fmla="*/ 144 h 370"/>
                <a:gd name="T48" fmla="*/ 89 w 442"/>
                <a:gd name="T49" fmla="*/ 136 h 370"/>
                <a:gd name="T50" fmla="*/ 84 w 442"/>
                <a:gd name="T51" fmla="*/ 144 h 370"/>
                <a:gd name="T52" fmla="*/ 71 w 442"/>
                <a:gd name="T53" fmla="*/ 162 h 370"/>
                <a:gd name="T54" fmla="*/ 59 w 442"/>
                <a:gd name="T55" fmla="*/ 182 h 370"/>
                <a:gd name="T56" fmla="*/ 48 w 442"/>
                <a:gd name="T57" fmla="*/ 220 h 370"/>
                <a:gd name="T58" fmla="*/ 46 w 442"/>
                <a:gd name="T59" fmla="*/ 265 h 370"/>
                <a:gd name="T60" fmla="*/ 50 w 442"/>
                <a:gd name="T61" fmla="*/ 309 h 370"/>
                <a:gd name="T62" fmla="*/ 52 w 442"/>
                <a:gd name="T63" fmla="*/ 336 h 370"/>
                <a:gd name="T64" fmla="*/ 30 w 442"/>
                <a:gd name="T65" fmla="*/ 367 h 370"/>
                <a:gd name="T66" fmla="*/ 109 w 442"/>
                <a:gd name="T67" fmla="*/ 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70">
                  <a:moveTo>
                    <a:pt x="207" y="0"/>
                  </a:moveTo>
                  <a:lnTo>
                    <a:pt x="364" y="56"/>
                  </a:lnTo>
                  <a:lnTo>
                    <a:pt x="442" y="217"/>
                  </a:lnTo>
                  <a:lnTo>
                    <a:pt x="414" y="370"/>
                  </a:lnTo>
                  <a:lnTo>
                    <a:pt x="393" y="349"/>
                  </a:lnTo>
                  <a:lnTo>
                    <a:pt x="390" y="305"/>
                  </a:lnTo>
                  <a:lnTo>
                    <a:pt x="387" y="267"/>
                  </a:lnTo>
                  <a:lnTo>
                    <a:pt x="384" y="235"/>
                  </a:lnTo>
                  <a:lnTo>
                    <a:pt x="377" y="209"/>
                  </a:lnTo>
                  <a:lnTo>
                    <a:pt x="368" y="188"/>
                  </a:lnTo>
                  <a:lnTo>
                    <a:pt x="355" y="170"/>
                  </a:lnTo>
                  <a:lnTo>
                    <a:pt x="343" y="162"/>
                  </a:lnTo>
                  <a:lnTo>
                    <a:pt x="327" y="154"/>
                  </a:lnTo>
                  <a:lnTo>
                    <a:pt x="310" y="149"/>
                  </a:lnTo>
                  <a:lnTo>
                    <a:pt x="292" y="144"/>
                  </a:lnTo>
                  <a:lnTo>
                    <a:pt x="276" y="140"/>
                  </a:lnTo>
                  <a:lnTo>
                    <a:pt x="262" y="137"/>
                  </a:lnTo>
                  <a:lnTo>
                    <a:pt x="253" y="136"/>
                  </a:lnTo>
                  <a:lnTo>
                    <a:pt x="249" y="134"/>
                  </a:lnTo>
                  <a:lnTo>
                    <a:pt x="250" y="138"/>
                  </a:lnTo>
                  <a:lnTo>
                    <a:pt x="254" y="146"/>
                  </a:lnTo>
                  <a:lnTo>
                    <a:pt x="260" y="159"/>
                  </a:lnTo>
                  <a:lnTo>
                    <a:pt x="271" y="174"/>
                  </a:lnTo>
                  <a:lnTo>
                    <a:pt x="280" y="184"/>
                  </a:lnTo>
                  <a:lnTo>
                    <a:pt x="289" y="193"/>
                  </a:lnTo>
                  <a:lnTo>
                    <a:pt x="297" y="199"/>
                  </a:lnTo>
                  <a:lnTo>
                    <a:pt x="300" y="201"/>
                  </a:lnTo>
                  <a:lnTo>
                    <a:pt x="277" y="199"/>
                  </a:lnTo>
                  <a:lnTo>
                    <a:pt x="254" y="192"/>
                  </a:lnTo>
                  <a:lnTo>
                    <a:pt x="233" y="184"/>
                  </a:lnTo>
                  <a:lnTo>
                    <a:pt x="212" y="176"/>
                  </a:lnTo>
                  <a:lnTo>
                    <a:pt x="194" y="167"/>
                  </a:lnTo>
                  <a:lnTo>
                    <a:pt x="179" y="158"/>
                  </a:lnTo>
                  <a:lnTo>
                    <a:pt x="168" y="151"/>
                  </a:lnTo>
                  <a:lnTo>
                    <a:pt x="160" y="146"/>
                  </a:lnTo>
                  <a:lnTo>
                    <a:pt x="157" y="145"/>
                  </a:lnTo>
                  <a:lnTo>
                    <a:pt x="160" y="154"/>
                  </a:lnTo>
                  <a:lnTo>
                    <a:pt x="165" y="165"/>
                  </a:lnTo>
                  <a:lnTo>
                    <a:pt x="170" y="175"/>
                  </a:lnTo>
                  <a:lnTo>
                    <a:pt x="177" y="183"/>
                  </a:lnTo>
                  <a:lnTo>
                    <a:pt x="181" y="189"/>
                  </a:lnTo>
                  <a:lnTo>
                    <a:pt x="182" y="192"/>
                  </a:lnTo>
                  <a:lnTo>
                    <a:pt x="168" y="187"/>
                  </a:lnTo>
                  <a:lnTo>
                    <a:pt x="151" y="180"/>
                  </a:lnTo>
                  <a:lnTo>
                    <a:pt x="135" y="171"/>
                  </a:lnTo>
                  <a:lnTo>
                    <a:pt x="120" y="161"/>
                  </a:lnTo>
                  <a:lnTo>
                    <a:pt x="107" y="151"/>
                  </a:lnTo>
                  <a:lnTo>
                    <a:pt x="98" y="144"/>
                  </a:lnTo>
                  <a:lnTo>
                    <a:pt x="92" y="138"/>
                  </a:lnTo>
                  <a:lnTo>
                    <a:pt x="89" y="136"/>
                  </a:lnTo>
                  <a:lnTo>
                    <a:pt x="88" y="138"/>
                  </a:lnTo>
                  <a:lnTo>
                    <a:pt x="84" y="144"/>
                  </a:lnTo>
                  <a:lnTo>
                    <a:pt x="77" y="151"/>
                  </a:lnTo>
                  <a:lnTo>
                    <a:pt x="71" y="162"/>
                  </a:lnTo>
                  <a:lnTo>
                    <a:pt x="64" y="172"/>
                  </a:lnTo>
                  <a:lnTo>
                    <a:pt x="59" y="182"/>
                  </a:lnTo>
                  <a:lnTo>
                    <a:pt x="52" y="199"/>
                  </a:lnTo>
                  <a:lnTo>
                    <a:pt x="48" y="220"/>
                  </a:lnTo>
                  <a:lnTo>
                    <a:pt x="46" y="242"/>
                  </a:lnTo>
                  <a:lnTo>
                    <a:pt x="46" y="265"/>
                  </a:lnTo>
                  <a:lnTo>
                    <a:pt x="47" y="289"/>
                  </a:lnTo>
                  <a:lnTo>
                    <a:pt x="50" y="309"/>
                  </a:lnTo>
                  <a:lnTo>
                    <a:pt x="51" y="326"/>
                  </a:lnTo>
                  <a:lnTo>
                    <a:pt x="52" y="336"/>
                  </a:lnTo>
                  <a:lnTo>
                    <a:pt x="54" y="340"/>
                  </a:lnTo>
                  <a:lnTo>
                    <a:pt x="30" y="367"/>
                  </a:lnTo>
                  <a:lnTo>
                    <a:pt x="0" y="189"/>
                  </a:lnTo>
                  <a:lnTo>
                    <a:pt x="109" y="5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7610475" y="1306513"/>
              <a:ext cx="133350" cy="138113"/>
            </a:xfrm>
            <a:custGeom>
              <a:avLst/>
              <a:gdLst>
                <a:gd name="T0" fmla="*/ 42 w 84"/>
                <a:gd name="T1" fmla="*/ 0 h 87"/>
                <a:gd name="T2" fmla="*/ 58 w 84"/>
                <a:gd name="T3" fmla="*/ 3 h 87"/>
                <a:gd name="T4" fmla="*/ 71 w 84"/>
                <a:gd name="T5" fmla="*/ 12 h 87"/>
                <a:gd name="T6" fmla="*/ 80 w 84"/>
                <a:gd name="T7" fmla="*/ 25 h 87"/>
                <a:gd name="T8" fmla="*/ 84 w 84"/>
                <a:gd name="T9" fmla="*/ 42 h 87"/>
                <a:gd name="T10" fmla="*/ 84 w 84"/>
                <a:gd name="T11" fmla="*/ 46 h 87"/>
                <a:gd name="T12" fmla="*/ 80 w 84"/>
                <a:gd name="T13" fmla="*/ 62 h 87"/>
                <a:gd name="T14" fmla="*/ 71 w 84"/>
                <a:gd name="T15" fmla="*/ 75 h 87"/>
                <a:gd name="T16" fmla="*/ 58 w 84"/>
                <a:gd name="T17" fmla="*/ 84 h 87"/>
                <a:gd name="T18" fmla="*/ 42 w 84"/>
                <a:gd name="T19" fmla="*/ 87 h 87"/>
                <a:gd name="T20" fmla="*/ 27 w 84"/>
                <a:gd name="T21" fmla="*/ 84 h 87"/>
                <a:gd name="T22" fmla="*/ 13 w 84"/>
                <a:gd name="T23" fmla="*/ 75 h 87"/>
                <a:gd name="T24" fmla="*/ 4 w 84"/>
                <a:gd name="T25" fmla="*/ 62 h 87"/>
                <a:gd name="T26" fmla="*/ 0 w 84"/>
                <a:gd name="T27" fmla="*/ 46 h 87"/>
                <a:gd name="T28" fmla="*/ 0 w 84"/>
                <a:gd name="T29" fmla="*/ 42 h 87"/>
                <a:gd name="T30" fmla="*/ 4 w 84"/>
                <a:gd name="T31" fmla="*/ 25 h 87"/>
                <a:gd name="T32" fmla="*/ 13 w 84"/>
                <a:gd name="T33" fmla="*/ 12 h 87"/>
                <a:gd name="T34" fmla="*/ 27 w 84"/>
                <a:gd name="T35" fmla="*/ 3 h 87"/>
                <a:gd name="T36" fmla="*/ 42 w 84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7">
                  <a:moveTo>
                    <a:pt x="42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4" y="42"/>
                  </a:lnTo>
                  <a:lnTo>
                    <a:pt x="84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7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7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8248650" y="1306513"/>
              <a:ext cx="131763" cy="138113"/>
            </a:xfrm>
            <a:custGeom>
              <a:avLst/>
              <a:gdLst>
                <a:gd name="T0" fmla="*/ 41 w 83"/>
                <a:gd name="T1" fmla="*/ 0 h 87"/>
                <a:gd name="T2" fmla="*/ 58 w 83"/>
                <a:gd name="T3" fmla="*/ 3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1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3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3 w 83"/>
                <a:gd name="T31" fmla="*/ 25 h 87"/>
                <a:gd name="T32" fmla="*/ 12 w 83"/>
                <a:gd name="T33" fmla="*/ 12 h 87"/>
                <a:gd name="T34" fmla="*/ 25 w 83"/>
                <a:gd name="T35" fmla="*/ 3 h 87"/>
                <a:gd name="T36" fmla="*/ 41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7642225" y="1358900"/>
              <a:ext cx="22225" cy="41275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0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2 w 14"/>
                <a:gd name="T13" fmla="*/ 15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5 h 26"/>
                <a:gd name="T36" fmla="*/ 7 w 14"/>
                <a:gd name="T37" fmla="*/ 24 h 26"/>
                <a:gd name="T38" fmla="*/ 4 w 14"/>
                <a:gd name="T39" fmla="*/ 22 h 26"/>
                <a:gd name="T40" fmla="*/ 1 w 14"/>
                <a:gd name="T41" fmla="*/ 18 h 26"/>
                <a:gd name="T42" fmla="*/ 0 w 14"/>
                <a:gd name="T43" fmla="*/ 15 h 26"/>
                <a:gd name="T44" fmla="*/ 0 w 14"/>
                <a:gd name="T45" fmla="*/ 11 h 26"/>
                <a:gd name="T46" fmla="*/ 0 w 14"/>
                <a:gd name="T47" fmla="*/ 9 h 26"/>
                <a:gd name="T48" fmla="*/ 1 w 14"/>
                <a:gd name="T49" fmla="*/ 8 h 26"/>
                <a:gd name="T50" fmla="*/ 3 w 14"/>
                <a:gd name="T51" fmla="*/ 4 h 26"/>
                <a:gd name="T52" fmla="*/ 5 w 14"/>
                <a:gd name="T53" fmla="*/ 3 h 26"/>
                <a:gd name="T54" fmla="*/ 8 w 14"/>
                <a:gd name="T55" fmla="*/ 0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0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8329613" y="1355725"/>
              <a:ext cx="23813" cy="41275"/>
            </a:xfrm>
            <a:custGeom>
              <a:avLst/>
              <a:gdLst>
                <a:gd name="T0" fmla="*/ 2 w 15"/>
                <a:gd name="T1" fmla="*/ 0 h 26"/>
                <a:gd name="T2" fmla="*/ 3 w 15"/>
                <a:gd name="T3" fmla="*/ 0 h 26"/>
                <a:gd name="T4" fmla="*/ 4 w 15"/>
                <a:gd name="T5" fmla="*/ 0 h 26"/>
                <a:gd name="T6" fmla="*/ 7 w 15"/>
                <a:gd name="T7" fmla="*/ 1 h 26"/>
                <a:gd name="T8" fmla="*/ 9 w 15"/>
                <a:gd name="T9" fmla="*/ 2 h 26"/>
                <a:gd name="T10" fmla="*/ 12 w 15"/>
                <a:gd name="T11" fmla="*/ 3 h 26"/>
                <a:gd name="T12" fmla="*/ 13 w 15"/>
                <a:gd name="T13" fmla="*/ 7 h 26"/>
                <a:gd name="T14" fmla="*/ 15 w 15"/>
                <a:gd name="T15" fmla="*/ 11 h 26"/>
                <a:gd name="T16" fmla="*/ 15 w 15"/>
                <a:gd name="T17" fmla="*/ 15 h 26"/>
                <a:gd name="T18" fmla="*/ 15 w 15"/>
                <a:gd name="T19" fmla="*/ 17 h 26"/>
                <a:gd name="T20" fmla="*/ 15 w 15"/>
                <a:gd name="T21" fmla="*/ 18 h 26"/>
                <a:gd name="T22" fmla="*/ 12 w 15"/>
                <a:gd name="T23" fmla="*/ 22 h 26"/>
                <a:gd name="T24" fmla="*/ 11 w 15"/>
                <a:gd name="T25" fmla="*/ 23 h 26"/>
                <a:gd name="T26" fmla="*/ 8 w 15"/>
                <a:gd name="T27" fmla="*/ 26 h 26"/>
                <a:gd name="T28" fmla="*/ 6 w 15"/>
                <a:gd name="T29" fmla="*/ 26 h 26"/>
                <a:gd name="T30" fmla="*/ 6 w 15"/>
                <a:gd name="T31" fmla="*/ 26 h 26"/>
                <a:gd name="T32" fmla="*/ 6 w 15"/>
                <a:gd name="T33" fmla="*/ 26 h 26"/>
                <a:gd name="T34" fmla="*/ 6 w 15"/>
                <a:gd name="T35" fmla="*/ 23 h 26"/>
                <a:gd name="T36" fmla="*/ 6 w 15"/>
                <a:gd name="T37" fmla="*/ 20 h 26"/>
                <a:gd name="T38" fmla="*/ 6 w 15"/>
                <a:gd name="T39" fmla="*/ 17 h 26"/>
                <a:gd name="T40" fmla="*/ 4 w 15"/>
                <a:gd name="T41" fmla="*/ 13 h 26"/>
                <a:gd name="T42" fmla="*/ 4 w 15"/>
                <a:gd name="T43" fmla="*/ 11 h 26"/>
                <a:gd name="T44" fmla="*/ 4 w 15"/>
                <a:gd name="T45" fmla="*/ 9 h 26"/>
                <a:gd name="T46" fmla="*/ 3 w 15"/>
                <a:gd name="T47" fmla="*/ 7 h 26"/>
                <a:gd name="T48" fmla="*/ 3 w 15"/>
                <a:gd name="T49" fmla="*/ 5 h 26"/>
                <a:gd name="T50" fmla="*/ 2 w 15"/>
                <a:gd name="T51" fmla="*/ 2 h 26"/>
                <a:gd name="T52" fmla="*/ 2 w 15"/>
                <a:gd name="T53" fmla="*/ 1 h 26"/>
                <a:gd name="T54" fmla="*/ 2 w 15"/>
                <a:gd name="T55" fmla="*/ 0 h 26"/>
                <a:gd name="T56" fmla="*/ 0 w 15"/>
                <a:gd name="T57" fmla="*/ 0 h 26"/>
                <a:gd name="T58" fmla="*/ 2 w 15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6">
                  <a:moveTo>
                    <a:pt x="2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8097838" y="1779588"/>
              <a:ext cx="463550" cy="541338"/>
            </a:xfrm>
            <a:custGeom>
              <a:avLst/>
              <a:gdLst>
                <a:gd name="T0" fmla="*/ 15 w 292"/>
                <a:gd name="T1" fmla="*/ 0 h 341"/>
                <a:gd name="T2" fmla="*/ 30 w 292"/>
                <a:gd name="T3" fmla="*/ 0 h 341"/>
                <a:gd name="T4" fmla="*/ 48 w 292"/>
                <a:gd name="T5" fmla="*/ 2 h 341"/>
                <a:gd name="T6" fmla="*/ 65 w 292"/>
                <a:gd name="T7" fmla="*/ 7 h 341"/>
                <a:gd name="T8" fmla="*/ 78 w 292"/>
                <a:gd name="T9" fmla="*/ 17 h 341"/>
                <a:gd name="T10" fmla="*/ 90 w 292"/>
                <a:gd name="T11" fmla="*/ 28 h 341"/>
                <a:gd name="T12" fmla="*/ 102 w 292"/>
                <a:gd name="T13" fmla="*/ 44 h 341"/>
                <a:gd name="T14" fmla="*/ 114 w 292"/>
                <a:gd name="T15" fmla="*/ 64 h 341"/>
                <a:gd name="T16" fmla="*/ 125 w 292"/>
                <a:gd name="T17" fmla="*/ 85 h 341"/>
                <a:gd name="T18" fmla="*/ 137 w 292"/>
                <a:gd name="T19" fmla="*/ 106 h 341"/>
                <a:gd name="T20" fmla="*/ 149 w 292"/>
                <a:gd name="T21" fmla="*/ 127 h 341"/>
                <a:gd name="T22" fmla="*/ 158 w 292"/>
                <a:gd name="T23" fmla="*/ 145 h 341"/>
                <a:gd name="T24" fmla="*/ 166 w 292"/>
                <a:gd name="T25" fmla="*/ 162 h 341"/>
                <a:gd name="T26" fmla="*/ 171 w 292"/>
                <a:gd name="T27" fmla="*/ 175 h 341"/>
                <a:gd name="T28" fmla="*/ 174 w 292"/>
                <a:gd name="T29" fmla="*/ 183 h 341"/>
                <a:gd name="T30" fmla="*/ 197 w 292"/>
                <a:gd name="T31" fmla="*/ 1 h 341"/>
                <a:gd name="T32" fmla="*/ 292 w 292"/>
                <a:gd name="T33" fmla="*/ 1 h 341"/>
                <a:gd name="T34" fmla="*/ 292 w 292"/>
                <a:gd name="T35" fmla="*/ 5 h 341"/>
                <a:gd name="T36" fmla="*/ 292 w 292"/>
                <a:gd name="T37" fmla="*/ 17 h 341"/>
                <a:gd name="T38" fmla="*/ 290 w 292"/>
                <a:gd name="T39" fmla="*/ 35 h 341"/>
                <a:gd name="T40" fmla="*/ 289 w 292"/>
                <a:gd name="T41" fmla="*/ 58 h 341"/>
                <a:gd name="T42" fmla="*/ 286 w 292"/>
                <a:gd name="T43" fmla="*/ 86 h 341"/>
                <a:gd name="T44" fmla="*/ 284 w 292"/>
                <a:gd name="T45" fmla="*/ 116 h 341"/>
                <a:gd name="T46" fmla="*/ 281 w 292"/>
                <a:gd name="T47" fmla="*/ 149 h 341"/>
                <a:gd name="T48" fmla="*/ 276 w 292"/>
                <a:gd name="T49" fmla="*/ 182 h 341"/>
                <a:gd name="T50" fmla="*/ 271 w 292"/>
                <a:gd name="T51" fmla="*/ 214 h 341"/>
                <a:gd name="T52" fmla="*/ 264 w 292"/>
                <a:gd name="T53" fmla="*/ 246 h 341"/>
                <a:gd name="T54" fmla="*/ 256 w 292"/>
                <a:gd name="T55" fmla="*/ 274 h 341"/>
                <a:gd name="T56" fmla="*/ 247 w 292"/>
                <a:gd name="T57" fmla="*/ 298 h 341"/>
                <a:gd name="T58" fmla="*/ 235 w 292"/>
                <a:gd name="T59" fmla="*/ 318 h 341"/>
                <a:gd name="T60" fmla="*/ 224 w 292"/>
                <a:gd name="T61" fmla="*/ 331 h 341"/>
                <a:gd name="T62" fmla="*/ 216 w 292"/>
                <a:gd name="T63" fmla="*/ 336 h 341"/>
                <a:gd name="T64" fmla="*/ 205 w 292"/>
                <a:gd name="T65" fmla="*/ 340 h 341"/>
                <a:gd name="T66" fmla="*/ 192 w 292"/>
                <a:gd name="T67" fmla="*/ 341 h 341"/>
                <a:gd name="T68" fmla="*/ 176 w 292"/>
                <a:gd name="T69" fmla="*/ 341 h 341"/>
                <a:gd name="T70" fmla="*/ 161 w 292"/>
                <a:gd name="T71" fmla="*/ 336 h 341"/>
                <a:gd name="T72" fmla="*/ 142 w 292"/>
                <a:gd name="T73" fmla="*/ 324 h 341"/>
                <a:gd name="T74" fmla="*/ 124 w 292"/>
                <a:gd name="T75" fmla="*/ 306 h 341"/>
                <a:gd name="T76" fmla="*/ 106 w 292"/>
                <a:gd name="T77" fmla="*/ 280 h 341"/>
                <a:gd name="T78" fmla="*/ 94 w 292"/>
                <a:gd name="T79" fmla="*/ 259 h 341"/>
                <a:gd name="T80" fmla="*/ 82 w 292"/>
                <a:gd name="T81" fmla="*/ 235 h 341"/>
                <a:gd name="T82" fmla="*/ 70 w 292"/>
                <a:gd name="T83" fmla="*/ 208 h 341"/>
                <a:gd name="T84" fmla="*/ 59 w 292"/>
                <a:gd name="T85" fmla="*/ 180 h 341"/>
                <a:gd name="T86" fmla="*/ 48 w 292"/>
                <a:gd name="T87" fmla="*/ 151 h 341"/>
                <a:gd name="T88" fmla="*/ 38 w 292"/>
                <a:gd name="T89" fmla="*/ 123 h 341"/>
                <a:gd name="T90" fmla="*/ 28 w 292"/>
                <a:gd name="T91" fmla="*/ 95 h 341"/>
                <a:gd name="T92" fmla="*/ 21 w 292"/>
                <a:gd name="T93" fmla="*/ 70 h 341"/>
                <a:gd name="T94" fmla="*/ 13 w 292"/>
                <a:gd name="T95" fmla="*/ 47 h 341"/>
                <a:gd name="T96" fmla="*/ 8 w 292"/>
                <a:gd name="T97" fmla="*/ 28 h 341"/>
                <a:gd name="T98" fmla="*/ 4 w 292"/>
                <a:gd name="T99" fmla="*/ 14 h 341"/>
                <a:gd name="T100" fmla="*/ 1 w 292"/>
                <a:gd name="T101" fmla="*/ 4 h 341"/>
                <a:gd name="T102" fmla="*/ 0 w 292"/>
                <a:gd name="T103" fmla="*/ 1 h 341"/>
                <a:gd name="T104" fmla="*/ 4 w 292"/>
                <a:gd name="T105" fmla="*/ 0 h 341"/>
                <a:gd name="T106" fmla="*/ 15 w 292"/>
                <a:gd name="T10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2" h="341">
                  <a:moveTo>
                    <a:pt x="15" y="0"/>
                  </a:moveTo>
                  <a:lnTo>
                    <a:pt x="30" y="0"/>
                  </a:lnTo>
                  <a:lnTo>
                    <a:pt x="48" y="2"/>
                  </a:lnTo>
                  <a:lnTo>
                    <a:pt x="65" y="7"/>
                  </a:lnTo>
                  <a:lnTo>
                    <a:pt x="78" y="17"/>
                  </a:lnTo>
                  <a:lnTo>
                    <a:pt x="90" y="28"/>
                  </a:lnTo>
                  <a:lnTo>
                    <a:pt x="102" y="44"/>
                  </a:lnTo>
                  <a:lnTo>
                    <a:pt x="114" y="64"/>
                  </a:lnTo>
                  <a:lnTo>
                    <a:pt x="125" y="85"/>
                  </a:lnTo>
                  <a:lnTo>
                    <a:pt x="137" y="106"/>
                  </a:lnTo>
                  <a:lnTo>
                    <a:pt x="149" y="127"/>
                  </a:lnTo>
                  <a:lnTo>
                    <a:pt x="158" y="145"/>
                  </a:lnTo>
                  <a:lnTo>
                    <a:pt x="166" y="162"/>
                  </a:lnTo>
                  <a:lnTo>
                    <a:pt x="171" y="175"/>
                  </a:lnTo>
                  <a:lnTo>
                    <a:pt x="174" y="183"/>
                  </a:lnTo>
                  <a:lnTo>
                    <a:pt x="197" y="1"/>
                  </a:lnTo>
                  <a:lnTo>
                    <a:pt x="292" y="1"/>
                  </a:lnTo>
                  <a:lnTo>
                    <a:pt x="292" y="5"/>
                  </a:lnTo>
                  <a:lnTo>
                    <a:pt x="292" y="17"/>
                  </a:lnTo>
                  <a:lnTo>
                    <a:pt x="290" y="35"/>
                  </a:lnTo>
                  <a:lnTo>
                    <a:pt x="289" y="58"/>
                  </a:lnTo>
                  <a:lnTo>
                    <a:pt x="286" y="86"/>
                  </a:lnTo>
                  <a:lnTo>
                    <a:pt x="284" y="116"/>
                  </a:lnTo>
                  <a:lnTo>
                    <a:pt x="281" y="149"/>
                  </a:lnTo>
                  <a:lnTo>
                    <a:pt x="276" y="182"/>
                  </a:lnTo>
                  <a:lnTo>
                    <a:pt x="271" y="214"/>
                  </a:lnTo>
                  <a:lnTo>
                    <a:pt x="264" y="246"/>
                  </a:lnTo>
                  <a:lnTo>
                    <a:pt x="256" y="274"/>
                  </a:lnTo>
                  <a:lnTo>
                    <a:pt x="247" y="298"/>
                  </a:lnTo>
                  <a:lnTo>
                    <a:pt x="235" y="318"/>
                  </a:lnTo>
                  <a:lnTo>
                    <a:pt x="224" y="331"/>
                  </a:lnTo>
                  <a:lnTo>
                    <a:pt x="216" y="336"/>
                  </a:lnTo>
                  <a:lnTo>
                    <a:pt x="205" y="340"/>
                  </a:lnTo>
                  <a:lnTo>
                    <a:pt x="192" y="341"/>
                  </a:lnTo>
                  <a:lnTo>
                    <a:pt x="176" y="341"/>
                  </a:lnTo>
                  <a:lnTo>
                    <a:pt x="161" y="336"/>
                  </a:lnTo>
                  <a:lnTo>
                    <a:pt x="142" y="324"/>
                  </a:lnTo>
                  <a:lnTo>
                    <a:pt x="124" y="306"/>
                  </a:lnTo>
                  <a:lnTo>
                    <a:pt x="106" y="280"/>
                  </a:lnTo>
                  <a:lnTo>
                    <a:pt x="94" y="259"/>
                  </a:lnTo>
                  <a:lnTo>
                    <a:pt x="82" y="235"/>
                  </a:lnTo>
                  <a:lnTo>
                    <a:pt x="70" y="208"/>
                  </a:lnTo>
                  <a:lnTo>
                    <a:pt x="59" y="180"/>
                  </a:lnTo>
                  <a:lnTo>
                    <a:pt x="48" y="151"/>
                  </a:lnTo>
                  <a:lnTo>
                    <a:pt x="38" y="123"/>
                  </a:lnTo>
                  <a:lnTo>
                    <a:pt x="28" y="95"/>
                  </a:lnTo>
                  <a:lnTo>
                    <a:pt x="21" y="70"/>
                  </a:lnTo>
                  <a:lnTo>
                    <a:pt x="13" y="47"/>
                  </a:lnTo>
                  <a:lnTo>
                    <a:pt x="8" y="28"/>
                  </a:lnTo>
                  <a:lnTo>
                    <a:pt x="4" y="14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8404225" y="1501775"/>
              <a:ext cx="160338" cy="279400"/>
            </a:xfrm>
            <a:custGeom>
              <a:avLst/>
              <a:gdLst>
                <a:gd name="T0" fmla="*/ 13 w 101"/>
                <a:gd name="T1" fmla="*/ 0 h 176"/>
                <a:gd name="T2" fmla="*/ 21 w 101"/>
                <a:gd name="T3" fmla="*/ 3 h 176"/>
                <a:gd name="T4" fmla="*/ 28 w 101"/>
                <a:gd name="T5" fmla="*/ 7 h 176"/>
                <a:gd name="T6" fmla="*/ 32 w 101"/>
                <a:gd name="T7" fmla="*/ 10 h 176"/>
                <a:gd name="T8" fmla="*/ 33 w 101"/>
                <a:gd name="T9" fmla="*/ 12 h 176"/>
                <a:gd name="T10" fmla="*/ 33 w 101"/>
                <a:gd name="T11" fmla="*/ 114 h 176"/>
                <a:gd name="T12" fmla="*/ 62 w 101"/>
                <a:gd name="T13" fmla="*/ 114 h 176"/>
                <a:gd name="T14" fmla="*/ 78 w 101"/>
                <a:gd name="T15" fmla="*/ 114 h 176"/>
                <a:gd name="T16" fmla="*/ 91 w 101"/>
                <a:gd name="T17" fmla="*/ 114 h 176"/>
                <a:gd name="T18" fmla="*/ 96 w 101"/>
                <a:gd name="T19" fmla="*/ 117 h 176"/>
                <a:gd name="T20" fmla="*/ 100 w 101"/>
                <a:gd name="T21" fmla="*/ 124 h 176"/>
                <a:gd name="T22" fmla="*/ 101 w 101"/>
                <a:gd name="T23" fmla="*/ 134 h 176"/>
                <a:gd name="T24" fmla="*/ 101 w 101"/>
                <a:gd name="T25" fmla="*/ 144 h 176"/>
                <a:gd name="T26" fmla="*/ 101 w 101"/>
                <a:gd name="T27" fmla="*/ 156 h 176"/>
                <a:gd name="T28" fmla="*/ 100 w 101"/>
                <a:gd name="T29" fmla="*/ 165 h 176"/>
                <a:gd name="T30" fmla="*/ 99 w 101"/>
                <a:gd name="T31" fmla="*/ 173 h 176"/>
                <a:gd name="T32" fmla="*/ 99 w 101"/>
                <a:gd name="T33" fmla="*/ 176 h 176"/>
                <a:gd name="T34" fmla="*/ 4 w 101"/>
                <a:gd name="T35" fmla="*/ 176 h 176"/>
                <a:gd name="T36" fmla="*/ 0 w 101"/>
                <a:gd name="T37" fmla="*/ 12 h 176"/>
                <a:gd name="T38" fmla="*/ 7 w 101"/>
                <a:gd name="T39" fmla="*/ 3 h 176"/>
                <a:gd name="T40" fmla="*/ 13 w 101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76">
                  <a:moveTo>
                    <a:pt x="13" y="0"/>
                  </a:moveTo>
                  <a:lnTo>
                    <a:pt x="21" y="3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3" y="12"/>
                  </a:lnTo>
                  <a:lnTo>
                    <a:pt x="33" y="114"/>
                  </a:lnTo>
                  <a:lnTo>
                    <a:pt x="62" y="114"/>
                  </a:lnTo>
                  <a:lnTo>
                    <a:pt x="78" y="114"/>
                  </a:lnTo>
                  <a:lnTo>
                    <a:pt x="91" y="114"/>
                  </a:lnTo>
                  <a:lnTo>
                    <a:pt x="96" y="117"/>
                  </a:lnTo>
                  <a:lnTo>
                    <a:pt x="100" y="124"/>
                  </a:lnTo>
                  <a:lnTo>
                    <a:pt x="101" y="134"/>
                  </a:lnTo>
                  <a:lnTo>
                    <a:pt x="101" y="144"/>
                  </a:lnTo>
                  <a:lnTo>
                    <a:pt x="101" y="156"/>
                  </a:lnTo>
                  <a:lnTo>
                    <a:pt x="100" y="165"/>
                  </a:lnTo>
                  <a:lnTo>
                    <a:pt x="99" y="173"/>
                  </a:lnTo>
                  <a:lnTo>
                    <a:pt x="99" y="176"/>
                  </a:lnTo>
                  <a:lnTo>
                    <a:pt x="4" y="176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7596188" y="1781175"/>
              <a:ext cx="239713" cy="752475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3 h 474"/>
                <a:gd name="T4" fmla="*/ 147 w 151"/>
                <a:gd name="T5" fmla="*/ 13 h 474"/>
                <a:gd name="T6" fmla="*/ 143 w 151"/>
                <a:gd name="T7" fmla="*/ 27 h 474"/>
                <a:gd name="T8" fmla="*/ 139 w 151"/>
                <a:gd name="T9" fmla="*/ 47 h 474"/>
                <a:gd name="T10" fmla="*/ 134 w 151"/>
                <a:gd name="T11" fmla="*/ 69 h 474"/>
                <a:gd name="T12" fmla="*/ 127 w 151"/>
                <a:gd name="T13" fmla="*/ 93 h 474"/>
                <a:gd name="T14" fmla="*/ 122 w 151"/>
                <a:gd name="T15" fmla="*/ 118 h 474"/>
                <a:gd name="T16" fmla="*/ 117 w 151"/>
                <a:gd name="T17" fmla="*/ 143 h 474"/>
                <a:gd name="T18" fmla="*/ 111 w 151"/>
                <a:gd name="T19" fmla="*/ 165 h 474"/>
                <a:gd name="T20" fmla="*/ 108 w 151"/>
                <a:gd name="T21" fmla="*/ 186 h 474"/>
                <a:gd name="T22" fmla="*/ 105 w 151"/>
                <a:gd name="T23" fmla="*/ 201 h 474"/>
                <a:gd name="T24" fmla="*/ 102 w 151"/>
                <a:gd name="T25" fmla="*/ 224 h 474"/>
                <a:gd name="T26" fmla="*/ 100 w 151"/>
                <a:gd name="T27" fmla="*/ 250 h 474"/>
                <a:gd name="T28" fmla="*/ 97 w 151"/>
                <a:gd name="T29" fmla="*/ 280 h 474"/>
                <a:gd name="T30" fmla="*/ 96 w 151"/>
                <a:gd name="T31" fmla="*/ 313 h 474"/>
                <a:gd name="T32" fmla="*/ 94 w 151"/>
                <a:gd name="T33" fmla="*/ 347 h 474"/>
                <a:gd name="T34" fmla="*/ 93 w 151"/>
                <a:gd name="T35" fmla="*/ 378 h 474"/>
                <a:gd name="T36" fmla="*/ 92 w 151"/>
                <a:gd name="T37" fmla="*/ 408 h 474"/>
                <a:gd name="T38" fmla="*/ 92 w 151"/>
                <a:gd name="T39" fmla="*/ 435 h 474"/>
                <a:gd name="T40" fmla="*/ 90 w 151"/>
                <a:gd name="T41" fmla="*/ 455 h 474"/>
                <a:gd name="T42" fmla="*/ 90 w 151"/>
                <a:gd name="T43" fmla="*/ 469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0 w 151"/>
                <a:gd name="T51" fmla="*/ 457 h 474"/>
                <a:gd name="T52" fmla="*/ 0 w 151"/>
                <a:gd name="T53" fmla="*/ 438 h 474"/>
                <a:gd name="T54" fmla="*/ 0 w 151"/>
                <a:gd name="T55" fmla="*/ 414 h 474"/>
                <a:gd name="T56" fmla="*/ 0 w 151"/>
                <a:gd name="T57" fmla="*/ 385 h 474"/>
                <a:gd name="T58" fmla="*/ 1 w 151"/>
                <a:gd name="T59" fmla="*/ 351 h 474"/>
                <a:gd name="T60" fmla="*/ 4 w 151"/>
                <a:gd name="T61" fmla="*/ 315 h 474"/>
                <a:gd name="T62" fmla="*/ 8 w 151"/>
                <a:gd name="T63" fmla="*/ 277 h 474"/>
                <a:gd name="T64" fmla="*/ 13 w 151"/>
                <a:gd name="T65" fmla="*/ 238 h 474"/>
                <a:gd name="T66" fmla="*/ 22 w 151"/>
                <a:gd name="T67" fmla="*/ 200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1 h 474"/>
                <a:gd name="T74" fmla="*/ 58 w 151"/>
                <a:gd name="T75" fmla="*/ 82 h 474"/>
                <a:gd name="T76" fmla="*/ 71 w 151"/>
                <a:gd name="T77" fmla="*/ 55 h 474"/>
                <a:gd name="T78" fmla="*/ 89 w 151"/>
                <a:gd name="T79" fmla="*/ 34 h 474"/>
                <a:gd name="T80" fmla="*/ 102 w 151"/>
                <a:gd name="T81" fmla="*/ 22 h 474"/>
                <a:gd name="T82" fmla="*/ 117 w 151"/>
                <a:gd name="T83" fmla="*/ 13 h 474"/>
                <a:gd name="T84" fmla="*/ 130 w 151"/>
                <a:gd name="T85" fmla="*/ 6 h 474"/>
                <a:gd name="T86" fmla="*/ 140 w 151"/>
                <a:gd name="T87" fmla="*/ 3 h 474"/>
                <a:gd name="T88" fmla="*/ 148 w 151"/>
                <a:gd name="T89" fmla="*/ 0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3"/>
                  </a:lnTo>
                  <a:lnTo>
                    <a:pt x="147" y="13"/>
                  </a:lnTo>
                  <a:lnTo>
                    <a:pt x="143" y="27"/>
                  </a:lnTo>
                  <a:lnTo>
                    <a:pt x="139" y="47"/>
                  </a:lnTo>
                  <a:lnTo>
                    <a:pt x="134" y="69"/>
                  </a:lnTo>
                  <a:lnTo>
                    <a:pt x="127" y="93"/>
                  </a:lnTo>
                  <a:lnTo>
                    <a:pt x="122" y="118"/>
                  </a:lnTo>
                  <a:lnTo>
                    <a:pt x="117" y="143"/>
                  </a:lnTo>
                  <a:lnTo>
                    <a:pt x="111" y="165"/>
                  </a:lnTo>
                  <a:lnTo>
                    <a:pt x="108" y="186"/>
                  </a:lnTo>
                  <a:lnTo>
                    <a:pt x="105" y="201"/>
                  </a:lnTo>
                  <a:lnTo>
                    <a:pt x="102" y="224"/>
                  </a:lnTo>
                  <a:lnTo>
                    <a:pt x="100" y="250"/>
                  </a:lnTo>
                  <a:lnTo>
                    <a:pt x="97" y="280"/>
                  </a:lnTo>
                  <a:lnTo>
                    <a:pt x="96" y="313"/>
                  </a:lnTo>
                  <a:lnTo>
                    <a:pt x="94" y="347"/>
                  </a:lnTo>
                  <a:lnTo>
                    <a:pt x="93" y="378"/>
                  </a:lnTo>
                  <a:lnTo>
                    <a:pt x="92" y="408"/>
                  </a:lnTo>
                  <a:lnTo>
                    <a:pt x="92" y="435"/>
                  </a:lnTo>
                  <a:lnTo>
                    <a:pt x="90" y="455"/>
                  </a:lnTo>
                  <a:lnTo>
                    <a:pt x="90" y="469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7"/>
                  </a:lnTo>
                  <a:lnTo>
                    <a:pt x="0" y="438"/>
                  </a:lnTo>
                  <a:lnTo>
                    <a:pt x="0" y="414"/>
                  </a:lnTo>
                  <a:lnTo>
                    <a:pt x="0" y="385"/>
                  </a:lnTo>
                  <a:lnTo>
                    <a:pt x="1" y="351"/>
                  </a:lnTo>
                  <a:lnTo>
                    <a:pt x="4" y="315"/>
                  </a:lnTo>
                  <a:lnTo>
                    <a:pt x="8" y="277"/>
                  </a:lnTo>
                  <a:lnTo>
                    <a:pt x="13" y="238"/>
                  </a:lnTo>
                  <a:lnTo>
                    <a:pt x="22" y="200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1"/>
                  </a:lnTo>
                  <a:lnTo>
                    <a:pt x="58" y="82"/>
                  </a:lnTo>
                  <a:lnTo>
                    <a:pt x="71" y="55"/>
                  </a:lnTo>
                  <a:lnTo>
                    <a:pt x="89" y="34"/>
                  </a:lnTo>
                  <a:lnTo>
                    <a:pt x="102" y="22"/>
                  </a:lnTo>
                  <a:lnTo>
                    <a:pt x="117" y="13"/>
                  </a:lnTo>
                  <a:lnTo>
                    <a:pt x="130" y="6"/>
                  </a:lnTo>
                  <a:lnTo>
                    <a:pt x="140" y="3"/>
                  </a:lnTo>
                  <a:lnTo>
                    <a:pt x="148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7597775" y="2533650"/>
              <a:ext cx="141288" cy="144463"/>
            </a:xfrm>
            <a:custGeom>
              <a:avLst/>
              <a:gdLst>
                <a:gd name="T0" fmla="*/ 0 w 89"/>
                <a:gd name="T1" fmla="*/ 0 h 91"/>
                <a:gd name="T2" fmla="*/ 89 w 89"/>
                <a:gd name="T3" fmla="*/ 0 h 91"/>
                <a:gd name="T4" fmla="*/ 89 w 89"/>
                <a:gd name="T5" fmla="*/ 91 h 91"/>
                <a:gd name="T6" fmla="*/ 50 w 89"/>
                <a:gd name="T7" fmla="*/ 91 h 91"/>
                <a:gd name="T8" fmla="*/ 37 w 89"/>
                <a:gd name="T9" fmla="*/ 84 h 91"/>
                <a:gd name="T10" fmla="*/ 25 w 89"/>
                <a:gd name="T11" fmla="*/ 72 h 91"/>
                <a:gd name="T12" fmla="*/ 17 w 89"/>
                <a:gd name="T13" fmla="*/ 56 h 91"/>
                <a:gd name="T14" fmla="*/ 11 w 89"/>
                <a:gd name="T15" fmla="*/ 40 h 91"/>
                <a:gd name="T16" fmla="*/ 6 w 89"/>
                <a:gd name="T17" fmla="*/ 25 h 91"/>
                <a:gd name="T18" fmla="*/ 3 w 89"/>
                <a:gd name="T19" fmla="*/ 12 h 91"/>
                <a:gd name="T20" fmla="*/ 0 w 89"/>
                <a:gd name="T21" fmla="*/ 2 h 91"/>
                <a:gd name="T22" fmla="*/ 0 w 89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1">
                  <a:moveTo>
                    <a:pt x="0" y="0"/>
                  </a:moveTo>
                  <a:lnTo>
                    <a:pt x="89" y="0"/>
                  </a:lnTo>
                  <a:lnTo>
                    <a:pt x="89" y="91"/>
                  </a:lnTo>
                  <a:lnTo>
                    <a:pt x="50" y="91"/>
                  </a:lnTo>
                  <a:lnTo>
                    <a:pt x="37" y="84"/>
                  </a:lnTo>
                  <a:lnTo>
                    <a:pt x="25" y="72"/>
                  </a:lnTo>
                  <a:lnTo>
                    <a:pt x="17" y="56"/>
                  </a:lnTo>
                  <a:lnTo>
                    <a:pt x="11" y="40"/>
                  </a:lnTo>
                  <a:lnTo>
                    <a:pt x="6" y="25"/>
                  </a:lnTo>
                  <a:lnTo>
                    <a:pt x="3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7597775" y="3144838"/>
              <a:ext cx="322263" cy="122238"/>
            </a:xfrm>
            <a:custGeom>
              <a:avLst/>
              <a:gdLst>
                <a:gd name="T0" fmla="*/ 88 w 203"/>
                <a:gd name="T1" fmla="*/ 0 h 77"/>
                <a:gd name="T2" fmla="*/ 203 w 203"/>
                <a:gd name="T3" fmla="*/ 0 h 77"/>
                <a:gd name="T4" fmla="*/ 203 w 203"/>
                <a:gd name="T5" fmla="*/ 77 h 77"/>
                <a:gd name="T6" fmla="*/ 0 w 203"/>
                <a:gd name="T7" fmla="*/ 77 h 77"/>
                <a:gd name="T8" fmla="*/ 3 w 203"/>
                <a:gd name="T9" fmla="*/ 59 h 77"/>
                <a:gd name="T10" fmla="*/ 11 w 203"/>
                <a:gd name="T11" fmla="*/ 43 h 77"/>
                <a:gd name="T12" fmla="*/ 23 w 203"/>
                <a:gd name="T13" fmla="*/ 30 h 77"/>
                <a:gd name="T14" fmla="*/ 37 w 203"/>
                <a:gd name="T15" fmla="*/ 19 h 77"/>
                <a:gd name="T16" fmla="*/ 52 w 203"/>
                <a:gd name="T17" fmla="*/ 11 h 77"/>
                <a:gd name="T18" fmla="*/ 66 w 203"/>
                <a:gd name="T19" fmla="*/ 6 h 77"/>
                <a:gd name="T20" fmla="*/ 78 w 203"/>
                <a:gd name="T21" fmla="*/ 2 h 77"/>
                <a:gd name="T22" fmla="*/ 86 w 203"/>
                <a:gd name="T23" fmla="*/ 1 h 77"/>
                <a:gd name="T24" fmla="*/ 88 w 20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7">
                  <a:moveTo>
                    <a:pt x="88" y="0"/>
                  </a:moveTo>
                  <a:lnTo>
                    <a:pt x="203" y="0"/>
                  </a:lnTo>
                  <a:lnTo>
                    <a:pt x="203" y="77"/>
                  </a:lnTo>
                  <a:lnTo>
                    <a:pt x="0" y="77"/>
                  </a:lnTo>
                  <a:lnTo>
                    <a:pt x="3" y="59"/>
                  </a:lnTo>
                  <a:lnTo>
                    <a:pt x="11" y="43"/>
                  </a:lnTo>
                  <a:lnTo>
                    <a:pt x="23" y="30"/>
                  </a:lnTo>
                  <a:lnTo>
                    <a:pt x="37" y="19"/>
                  </a:lnTo>
                  <a:lnTo>
                    <a:pt x="52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7597775" y="3262313"/>
              <a:ext cx="217488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8"/>
            <p:cNvSpPr>
              <a:spLocks noChangeArrowheads="1"/>
            </p:cNvSpPr>
            <p:nvPr/>
          </p:nvSpPr>
          <p:spPr bwMode="auto">
            <a:xfrm>
              <a:off x="7856538" y="3262313"/>
              <a:ext cx="63500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8104188" y="3144838"/>
              <a:ext cx="320675" cy="122238"/>
            </a:xfrm>
            <a:custGeom>
              <a:avLst/>
              <a:gdLst>
                <a:gd name="T0" fmla="*/ 0 w 202"/>
                <a:gd name="T1" fmla="*/ 0 h 77"/>
                <a:gd name="T2" fmla="*/ 115 w 202"/>
                <a:gd name="T3" fmla="*/ 0 h 77"/>
                <a:gd name="T4" fmla="*/ 117 w 202"/>
                <a:gd name="T5" fmla="*/ 1 h 77"/>
                <a:gd name="T6" fmla="*/ 125 w 202"/>
                <a:gd name="T7" fmla="*/ 2 h 77"/>
                <a:gd name="T8" fmla="*/ 137 w 202"/>
                <a:gd name="T9" fmla="*/ 6 h 77"/>
                <a:gd name="T10" fmla="*/ 151 w 202"/>
                <a:gd name="T11" fmla="*/ 11 h 77"/>
                <a:gd name="T12" fmla="*/ 166 w 202"/>
                <a:gd name="T13" fmla="*/ 19 h 77"/>
                <a:gd name="T14" fmla="*/ 180 w 202"/>
                <a:gd name="T15" fmla="*/ 30 h 77"/>
                <a:gd name="T16" fmla="*/ 192 w 202"/>
                <a:gd name="T17" fmla="*/ 43 h 77"/>
                <a:gd name="T18" fmla="*/ 200 w 202"/>
                <a:gd name="T19" fmla="*/ 59 h 77"/>
                <a:gd name="T20" fmla="*/ 202 w 202"/>
                <a:gd name="T21" fmla="*/ 77 h 77"/>
                <a:gd name="T22" fmla="*/ 0 w 202"/>
                <a:gd name="T23" fmla="*/ 77 h 77"/>
                <a:gd name="T24" fmla="*/ 0 w 20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77">
                  <a:moveTo>
                    <a:pt x="0" y="0"/>
                  </a:moveTo>
                  <a:lnTo>
                    <a:pt x="115" y="0"/>
                  </a:lnTo>
                  <a:lnTo>
                    <a:pt x="117" y="1"/>
                  </a:lnTo>
                  <a:lnTo>
                    <a:pt x="125" y="2"/>
                  </a:lnTo>
                  <a:lnTo>
                    <a:pt x="137" y="6"/>
                  </a:lnTo>
                  <a:lnTo>
                    <a:pt x="151" y="11"/>
                  </a:lnTo>
                  <a:lnTo>
                    <a:pt x="166" y="19"/>
                  </a:lnTo>
                  <a:lnTo>
                    <a:pt x="180" y="30"/>
                  </a:lnTo>
                  <a:lnTo>
                    <a:pt x="192" y="43"/>
                  </a:lnTo>
                  <a:lnTo>
                    <a:pt x="200" y="59"/>
                  </a:lnTo>
                  <a:lnTo>
                    <a:pt x="20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8208963" y="3262313"/>
              <a:ext cx="215900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31"/>
            <p:cNvSpPr>
              <a:spLocks noChangeArrowheads="1"/>
            </p:cNvSpPr>
            <p:nvPr/>
          </p:nvSpPr>
          <p:spPr bwMode="auto">
            <a:xfrm>
              <a:off x="8104188" y="3262313"/>
              <a:ext cx="63500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7920038" y="1781175"/>
              <a:ext cx="79375" cy="88900"/>
            </a:xfrm>
            <a:custGeom>
              <a:avLst/>
              <a:gdLst>
                <a:gd name="T0" fmla="*/ 0 w 50"/>
                <a:gd name="T1" fmla="*/ 0 h 56"/>
                <a:gd name="T2" fmla="*/ 50 w 50"/>
                <a:gd name="T3" fmla="*/ 29 h 56"/>
                <a:gd name="T4" fmla="*/ 0 w 50"/>
                <a:gd name="T5" fmla="*/ 56 h 56"/>
                <a:gd name="T6" fmla="*/ 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0" y="0"/>
                  </a:moveTo>
                  <a:lnTo>
                    <a:pt x="50" y="29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3"/>
            <p:cNvSpPr>
              <a:spLocks/>
            </p:cNvSpPr>
            <p:nvPr/>
          </p:nvSpPr>
          <p:spPr bwMode="auto">
            <a:xfrm>
              <a:off x="7999413" y="1779588"/>
              <a:ext cx="80963" cy="90488"/>
            </a:xfrm>
            <a:custGeom>
              <a:avLst/>
              <a:gdLst>
                <a:gd name="T0" fmla="*/ 51 w 51"/>
                <a:gd name="T1" fmla="*/ 0 h 57"/>
                <a:gd name="T2" fmla="*/ 51 w 51"/>
                <a:gd name="T3" fmla="*/ 57 h 57"/>
                <a:gd name="T4" fmla="*/ 0 w 51"/>
                <a:gd name="T5" fmla="*/ 28 h 57"/>
                <a:gd name="T6" fmla="*/ 51 w 5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7">
                  <a:moveTo>
                    <a:pt x="51" y="0"/>
                  </a:moveTo>
                  <a:lnTo>
                    <a:pt x="51" y="57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4"/>
            <p:cNvSpPr>
              <a:spLocks/>
            </p:cNvSpPr>
            <p:nvPr/>
          </p:nvSpPr>
          <p:spPr bwMode="auto">
            <a:xfrm>
              <a:off x="7935913" y="1824038"/>
              <a:ext cx="130175" cy="450850"/>
            </a:xfrm>
            <a:custGeom>
              <a:avLst/>
              <a:gdLst>
                <a:gd name="T0" fmla="*/ 40 w 82"/>
                <a:gd name="T1" fmla="*/ 0 h 284"/>
                <a:gd name="T2" fmla="*/ 70 w 82"/>
                <a:gd name="T3" fmla="*/ 17 h 284"/>
                <a:gd name="T4" fmla="*/ 70 w 82"/>
                <a:gd name="T5" fmla="*/ 21 h 284"/>
                <a:gd name="T6" fmla="*/ 72 w 82"/>
                <a:gd name="T7" fmla="*/ 29 h 284"/>
                <a:gd name="T8" fmla="*/ 72 w 82"/>
                <a:gd name="T9" fmla="*/ 38 h 284"/>
                <a:gd name="T10" fmla="*/ 72 w 82"/>
                <a:gd name="T11" fmla="*/ 48 h 284"/>
                <a:gd name="T12" fmla="*/ 70 w 82"/>
                <a:gd name="T13" fmla="*/ 54 h 284"/>
                <a:gd name="T14" fmla="*/ 68 w 82"/>
                <a:gd name="T15" fmla="*/ 57 h 284"/>
                <a:gd name="T16" fmla="*/ 66 w 82"/>
                <a:gd name="T17" fmla="*/ 59 h 284"/>
                <a:gd name="T18" fmla="*/ 64 w 82"/>
                <a:gd name="T19" fmla="*/ 61 h 284"/>
                <a:gd name="T20" fmla="*/ 61 w 82"/>
                <a:gd name="T21" fmla="*/ 63 h 284"/>
                <a:gd name="T22" fmla="*/ 58 w 82"/>
                <a:gd name="T23" fmla="*/ 65 h 284"/>
                <a:gd name="T24" fmla="*/ 57 w 82"/>
                <a:gd name="T25" fmla="*/ 66 h 284"/>
                <a:gd name="T26" fmla="*/ 56 w 82"/>
                <a:gd name="T27" fmla="*/ 66 h 284"/>
                <a:gd name="T28" fmla="*/ 57 w 82"/>
                <a:gd name="T29" fmla="*/ 70 h 284"/>
                <a:gd name="T30" fmla="*/ 58 w 82"/>
                <a:gd name="T31" fmla="*/ 80 h 284"/>
                <a:gd name="T32" fmla="*/ 61 w 82"/>
                <a:gd name="T33" fmla="*/ 96 h 284"/>
                <a:gd name="T34" fmla="*/ 64 w 82"/>
                <a:gd name="T35" fmla="*/ 117 h 284"/>
                <a:gd name="T36" fmla="*/ 66 w 82"/>
                <a:gd name="T37" fmla="*/ 139 h 284"/>
                <a:gd name="T38" fmla="*/ 70 w 82"/>
                <a:gd name="T39" fmla="*/ 163 h 284"/>
                <a:gd name="T40" fmla="*/ 74 w 82"/>
                <a:gd name="T41" fmla="*/ 186 h 284"/>
                <a:gd name="T42" fmla="*/ 77 w 82"/>
                <a:gd name="T43" fmla="*/ 209 h 284"/>
                <a:gd name="T44" fmla="*/ 79 w 82"/>
                <a:gd name="T45" fmla="*/ 227 h 284"/>
                <a:gd name="T46" fmla="*/ 81 w 82"/>
                <a:gd name="T47" fmla="*/ 241 h 284"/>
                <a:gd name="T48" fmla="*/ 82 w 82"/>
                <a:gd name="T49" fmla="*/ 249 h 284"/>
                <a:gd name="T50" fmla="*/ 40 w 82"/>
                <a:gd name="T51" fmla="*/ 284 h 284"/>
                <a:gd name="T52" fmla="*/ 0 w 82"/>
                <a:gd name="T53" fmla="*/ 252 h 284"/>
                <a:gd name="T54" fmla="*/ 1 w 82"/>
                <a:gd name="T55" fmla="*/ 244 h 284"/>
                <a:gd name="T56" fmla="*/ 2 w 82"/>
                <a:gd name="T57" fmla="*/ 229 h 284"/>
                <a:gd name="T58" fmla="*/ 5 w 82"/>
                <a:gd name="T59" fmla="*/ 211 h 284"/>
                <a:gd name="T60" fmla="*/ 7 w 82"/>
                <a:gd name="T61" fmla="*/ 189 h 284"/>
                <a:gd name="T62" fmla="*/ 11 w 82"/>
                <a:gd name="T63" fmla="*/ 164 h 284"/>
                <a:gd name="T64" fmla="*/ 15 w 82"/>
                <a:gd name="T65" fmla="*/ 140 h 284"/>
                <a:gd name="T66" fmla="*/ 18 w 82"/>
                <a:gd name="T67" fmla="*/ 117 h 284"/>
                <a:gd name="T68" fmla="*/ 20 w 82"/>
                <a:gd name="T69" fmla="*/ 97 h 284"/>
                <a:gd name="T70" fmla="*/ 23 w 82"/>
                <a:gd name="T71" fmla="*/ 80 h 284"/>
                <a:gd name="T72" fmla="*/ 24 w 82"/>
                <a:gd name="T73" fmla="*/ 70 h 284"/>
                <a:gd name="T74" fmla="*/ 26 w 82"/>
                <a:gd name="T75" fmla="*/ 66 h 284"/>
                <a:gd name="T76" fmla="*/ 24 w 82"/>
                <a:gd name="T77" fmla="*/ 66 h 284"/>
                <a:gd name="T78" fmla="*/ 23 w 82"/>
                <a:gd name="T79" fmla="*/ 65 h 284"/>
                <a:gd name="T80" fmla="*/ 20 w 82"/>
                <a:gd name="T81" fmla="*/ 63 h 284"/>
                <a:gd name="T82" fmla="*/ 18 w 82"/>
                <a:gd name="T83" fmla="*/ 61 h 284"/>
                <a:gd name="T84" fmla="*/ 15 w 82"/>
                <a:gd name="T85" fmla="*/ 59 h 284"/>
                <a:gd name="T86" fmla="*/ 14 w 82"/>
                <a:gd name="T87" fmla="*/ 57 h 284"/>
                <a:gd name="T88" fmla="*/ 11 w 82"/>
                <a:gd name="T89" fmla="*/ 54 h 284"/>
                <a:gd name="T90" fmla="*/ 10 w 82"/>
                <a:gd name="T91" fmla="*/ 48 h 284"/>
                <a:gd name="T92" fmla="*/ 10 w 82"/>
                <a:gd name="T93" fmla="*/ 38 h 284"/>
                <a:gd name="T94" fmla="*/ 10 w 82"/>
                <a:gd name="T95" fmla="*/ 29 h 284"/>
                <a:gd name="T96" fmla="*/ 11 w 82"/>
                <a:gd name="T97" fmla="*/ 21 h 284"/>
                <a:gd name="T98" fmla="*/ 11 w 82"/>
                <a:gd name="T99" fmla="*/ 17 h 284"/>
                <a:gd name="T100" fmla="*/ 40 w 82"/>
                <a:gd name="T10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84">
                  <a:moveTo>
                    <a:pt x="40" y="0"/>
                  </a:moveTo>
                  <a:lnTo>
                    <a:pt x="70" y="17"/>
                  </a:lnTo>
                  <a:lnTo>
                    <a:pt x="70" y="21"/>
                  </a:lnTo>
                  <a:lnTo>
                    <a:pt x="72" y="29"/>
                  </a:lnTo>
                  <a:lnTo>
                    <a:pt x="72" y="38"/>
                  </a:lnTo>
                  <a:lnTo>
                    <a:pt x="72" y="48"/>
                  </a:lnTo>
                  <a:lnTo>
                    <a:pt x="70" y="54"/>
                  </a:lnTo>
                  <a:lnTo>
                    <a:pt x="68" y="57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8" y="65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7" y="70"/>
                  </a:lnTo>
                  <a:lnTo>
                    <a:pt x="58" y="80"/>
                  </a:lnTo>
                  <a:lnTo>
                    <a:pt x="61" y="96"/>
                  </a:lnTo>
                  <a:lnTo>
                    <a:pt x="64" y="117"/>
                  </a:lnTo>
                  <a:lnTo>
                    <a:pt x="66" y="139"/>
                  </a:lnTo>
                  <a:lnTo>
                    <a:pt x="70" y="163"/>
                  </a:lnTo>
                  <a:lnTo>
                    <a:pt x="74" y="186"/>
                  </a:lnTo>
                  <a:lnTo>
                    <a:pt x="77" y="209"/>
                  </a:lnTo>
                  <a:lnTo>
                    <a:pt x="79" y="227"/>
                  </a:lnTo>
                  <a:lnTo>
                    <a:pt x="81" y="241"/>
                  </a:lnTo>
                  <a:lnTo>
                    <a:pt x="82" y="249"/>
                  </a:lnTo>
                  <a:lnTo>
                    <a:pt x="40" y="284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2" y="229"/>
                  </a:lnTo>
                  <a:lnTo>
                    <a:pt x="5" y="211"/>
                  </a:lnTo>
                  <a:lnTo>
                    <a:pt x="7" y="189"/>
                  </a:lnTo>
                  <a:lnTo>
                    <a:pt x="11" y="164"/>
                  </a:lnTo>
                  <a:lnTo>
                    <a:pt x="15" y="140"/>
                  </a:lnTo>
                  <a:lnTo>
                    <a:pt x="18" y="117"/>
                  </a:lnTo>
                  <a:lnTo>
                    <a:pt x="20" y="97"/>
                  </a:lnTo>
                  <a:lnTo>
                    <a:pt x="23" y="80"/>
                  </a:lnTo>
                  <a:lnTo>
                    <a:pt x="24" y="70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5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5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10" y="48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2001B"/>
            </a:solidFill>
            <a:ln w="0">
              <a:solidFill>
                <a:srgbClr val="C200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5"/>
            <p:cNvSpPr>
              <a:spLocks/>
            </p:cNvSpPr>
            <p:nvPr/>
          </p:nvSpPr>
          <p:spPr bwMode="auto">
            <a:xfrm>
              <a:off x="7904163" y="311150"/>
              <a:ext cx="184150" cy="185738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4 h 117"/>
                <a:gd name="T8" fmla="*/ 112 w 116"/>
                <a:gd name="T9" fmla="*/ 41 h 117"/>
                <a:gd name="T10" fmla="*/ 116 w 116"/>
                <a:gd name="T11" fmla="*/ 59 h 117"/>
                <a:gd name="T12" fmla="*/ 112 w 116"/>
                <a:gd name="T13" fmla="*/ 76 h 117"/>
                <a:gd name="T14" fmla="*/ 105 w 116"/>
                <a:gd name="T15" fmla="*/ 93 h 117"/>
                <a:gd name="T16" fmla="*/ 93 w 116"/>
                <a:gd name="T17" fmla="*/ 105 h 117"/>
                <a:gd name="T18" fmla="*/ 76 w 116"/>
                <a:gd name="T19" fmla="*/ 113 h 117"/>
                <a:gd name="T20" fmla="*/ 58 w 116"/>
                <a:gd name="T21" fmla="*/ 117 h 117"/>
                <a:gd name="T22" fmla="*/ 39 w 116"/>
                <a:gd name="T23" fmla="*/ 113 h 117"/>
                <a:gd name="T24" fmla="*/ 23 w 116"/>
                <a:gd name="T25" fmla="*/ 105 h 117"/>
                <a:gd name="T26" fmla="*/ 12 w 116"/>
                <a:gd name="T27" fmla="*/ 93 h 117"/>
                <a:gd name="T28" fmla="*/ 4 w 116"/>
                <a:gd name="T29" fmla="*/ 76 h 117"/>
                <a:gd name="T30" fmla="*/ 0 w 116"/>
                <a:gd name="T31" fmla="*/ 59 h 117"/>
                <a:gd name="T32" fmla="*/ 4 w 116"/>
                <a:gd name="T33" fmla="*/ 41 h 117"/>
                <a:gd name="T34" fmla="*/ 12 w 116"/>
                <a:gd name="T35" fmla="*/ 24 h 117"/>
                <a:gd name="T36" fmla="*/ 23 w 116"/>
                <a:gd name="T37" fmla="*/ 12 h 117"/>
                <a:gd name="T38" fmla="*/ 39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2" y="41"/>
                  </a:lnTo>
                  <a:lnTo>
                    <a:pt x="116" y="59"/>
                  </a:lnTo>
                  <a:lnTo>
                    <a:pt x="112" y="76"/>
                  </a:lnTo>
                  <a:lnTo>
                    <a:pt x="105" y="93"/>
                  </a:lnTo>
                  <a:lnTo>
                    <a:pt x="93" y="105"/>
                  </a:lnTo>
                  <a:lnTo>
                    <a:pt x="76" y="113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8F5B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6"/>
            <p:cNvSpPr>
              <a:spLocks/>
            </p:cNvSpPr>
            <p:nvPr/>
          </p:nvSpPr>
          <p:spPr bwMode="auto">
            <a:xfrm>
              <a:off x="7912100" y="422275"/>
              <a:ext cx="84138" cy="128588"/>
            </a:xfrm>
            <a:custGeom>
              <a:avLst/>
              <a:gdLst>
                <a:gd name="T0" fmla="*/ 53 w 53"/>
                <a:gd name="T1" fmla="*/ 0 h 81"/>
                <a:gd name="T2" fmla="*/ 53 w 53"/>
                <a:gd name="T3" fmla="*/ 81 h 81"/>
                <a:gd name="T4" fmla="*/ 26 w 53"/>
                <a:gd name="T5" fmla="*/ 81 h 81"/>
                <a:gd name="T6" fmla="*/ 25 w 53"/>
                <a:gd name="T7" fmla="*/ 69 h 81"/>
                <a:gd name="T8" fmla="*/ 21 w 53"/>
                <a:gd name="T9" fmla="*/ 56 h 81"/>
                <a:gd name="T10" fmla="*/ 16 w 53"/>
                <a:gd name="T11" fmla="*/ 43 h 81"/>
                <a:gd name="T12" fmla="*/ 11 w 53"/>
                <a:gd name="T13" fmla="*/ 30 h 81"/>
                <a:gd name="T14" fmla="*/ 5 w 53"/>
                <a:gd name="T15" fmla="*/ 21 h 81"/>
                <a:gd name="T16" fmla="*/ 1 w 53"/>
                <a:gd name="T17" fmla="*/ 13 h 81"/>
                <a:gd name="T18" fmla="*/ 0 w 53"/>
                <a:gd name="T19" fmla="*/ 10 h 81"/>
                <a:gd name="T20" fmla="*/ 53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53" y="0"/>
                  </a:moveTo>
                  <a:lnTo>
                    <a:pt x="53" y="81"/>
                  </a:lnTo>
                  <a:lnTo>
                    <a:pt x="26" y="81"/>
                  </a:lnTo>
                  <a:lnTo>
                    <a:pt x="25" y="69"/>
                  </a:lnTo>
                  <a:lnTo>
                    <a:pt x="21" y="56"/>
                  </a:lnTo>
                  <a:lnTo>
                    <a:pt x="16" y="43"/>
                  </a:lnTo>
                  <a:lnTo>
                    <a:pt x="11" y="30"/>
                  </a:lnTo>
                  <a:lnTo>
                    <a:pt x="5" y="21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E8F5B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7"/>
            <p:cNvSpPr>
              <a:spLocks/>
            </p:cNvSpPr>
            <p:nvPr/>
          </p:nvSpPr>
          <p:spPr bwMode="auto">
            <a:xfrm>
              <a:off x="7996238" y="422275"/>
              <a:ext cx="84138" cy="128588"/>
            </a:xfrm>
            <a:custGeom>
              <a:avLst/>
              <a:gdLst>
                <a:gd name="T0" fmla="*/ 0 w 53"/>
                <a:gd name="T1" fmla="*/ 0 h 81"/>
                <a:gd name="T2" fmla="*/ 53 w 53"/>
                <a:gd name="T3" fmla="*/ 10 h 81"/>
                <a:gd name="T4" fmla="*/ 52 w 53"/>
                <a:gd name="T5" fmla="*/ 13 h 81"/>
                <a:gd name="T6" fmla="*/ 48 w 53"/>
                <a:gd name="T7" fmla="*/ 21 h 81"/>
                <a:gd name="T8" fmla="*/ 43 w 53"/>
                <a:gd name="T9" fmla="*/ 30 h 81"/>
                <a:gd name="T10" fmla="*/ 37 w 53"/>
                <a:gd name="T11" fmla="*/ 43 h 81"/>
                <a:gd name="T12" fmla="*/ 32 w 53"/>
                <a:gd name="T13" fmla="*/ 56 h 81"/>
                <a:gd name="T14" fmla="*/ 28 w 53"/>
                <a:gd name="T15" fmla="*/ 69 h 81"/>
                <a:gd name="T16" fmla="*/ 27 w 53"/>
                <a:gd name="T17" fmla="*/ 81 h 81"/>
                <a:gd name="T18" fmla="*/ 0 w 53"/>
                <a:gd name="T19" fmla="*/ 81 h 81"/>
                <a:gd name="T20" fmla="*/ 0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0" y="0"/>
                  </a:moveTo>
                  <a:lnTo>
                    <a:pt x="53" y="10"/>
                  </a:lnTo>
                  <a:lnTo>
                    <a:pt x="52" y="13"/>
                  </a:lnTo>
                  <a:lnTo>
                    <a:pt x="48" y="21"/>
                  </a:lnTo>
                  <a:lnTo>
                    <a:pt x="43" y="30"/>
                  </a:lnTo>
                  <a:lnTo>
                    <a:pt x="37" y="43"/>
                  </a:lnTo>
                  <a:lnTo>
                    <a:pt x="32" y="56"/>
                  </a:lnTo>
                  <a:lnTo>
                    <a:pt x="28" y="69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5B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38"/>
            <p:cNvSpPr>
              <a:spLocks noChangeArrowheads="1"/>
            </p:cNvSpPr>
            <p:nvPr/>
          </p:nvSpPr>
          <p:spPr bwMode="auto">
            <a:xfrm>
              <a:off x="7953375" y="549275"/>
              <a:ext cx="85725" cy="74613"/>
            </a:xfrm>
            <a:prstGeom prst="rect">
              <a:avLst/>
            </a:prstGeom>
            <a:solidFill>
              <a:srgbClr val="B1BE7C"/>
            </a:solidFill>
            <a:ln w="0">
              <a:solidFill>
                <a:srgbClr val="B1BE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9"/>
            <p:cNvSpPr>
              <a:spLocks/>
            </p:cNvSpPr>
            <p:nvPr/>
          </p:nvSpPr>
          <p:spPr bwMode="auto">
            <a:xfrm>
              <a:off x="7947025" y="566738"/>
              <a:ext cx="96838" cy="9525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40"/>
            <p:cNvSpPr>
              <a:spLocks/>
            </p:cNvSpPr>
            <p:nvPr/>
          </p:nvSpPr>
          <p:spPr bwMode="auto">
            <a:xfrm>
              <a:off x="7947025" y="587375"/>
              <a:ext cx="96838" cy="9525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 flipV="1">
              <a:off x="7972425" y="544513"/>
              <a:ext cx="0" cy="635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Line 42"/>
            <p:cNvSpPr>
              <a:spLocks noChangeShapeType="1"/>
            </p:cNvSpPr>
            <p:nvPr/>
          </p:nvSpPr>
          <p:spPr bwMode="auto">
            <a:xfrm flipV="1">
              <a:off x="7972425" y="528638"/>
              <a:ext cx="1588" cy="158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7974013" y="506413"/>
              <a:ext cx="3175" cy="2222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 flipV="1">
              <a:off x="7977188" y="482600"/>
              <a:ext cx="0" cy="2381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Line 45"/>
            <p:cNvSpPr>
              <a:spLocks noChangeShapeType="1"/>
            </p:cNvSpPr>
            <p:nvPr/>
          </p:nvSpPr>
          <p:spPr bwMode="auto">
            <a:xfrm flipV="1">
              <a:off x="7977188" y="461963"/>
              <a:ext cx="0" cy="206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 flipH="1" flipV="1">
              <a:off x="7972425" y="444500"/>
              <a:ext cx="4763" cy="174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Line 47"/>
            <p:cNvSpPr>
              <a:spLocks noChangeShapeType="1"/>
            </p:cNvSpPr>
            <p:nvPr/>
          </p:nvSpPr>
          <p:spPr bwMode="auto">
            <a:xfrm flipH="1">
              <a:off x="7970838" y="444500"/>
              <a:ext cx="1588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 flipH="1" flipV="1">
              <a:off x="7967663" y="442913"/>
              <a:ext cx="3175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Line 49"/>
            <p:cNvSpPr>
              <a:spLocks noChangeShapeType="1"/>
            </p:cNvSpPr>
            <p:nvPr/>
          </p:nvSpPr>
          <p:spPr bwMode="auto">
            <a:xfrm flipH="1" flipV="1">
              <a:off x="7966075" y="441325"/>
              <a:ext cx="1588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Line 50"/>
            <p:cNvSpPr>
              <a:spLocks noChangeShapeType="1"/>
            </p:cNvSpPr>
            <p:nvPr/>
          </p:nvSpPr>
          <p:spPr bwMode="auto">
            <a:xfrm flipH="1">
              <a:off x="7964488" y="441325"/>
              <a:ext cx="1588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7964488" y="441325"/>
              <a:ext cx="0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 flipH="1">
              <a:off x="7962900" y="442913"/>
              <a:ext cx="1588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>
              <a:off x="7962900" y="444500"/>
              <a:ext cx="4763" cy="4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7967663" y="449263"/>
              <a:ext cx="11113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7978775" y="449263"/>
              <a:ext cx="14288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Line 56"/>
            <p:cNvSpPr>
              <a:spLocks noChangeShapeType="1"/>
            </p:cNvSpPr>
            <p:nvPr/>
          </p:nvSpPr>
          <p:spPr bwMode="auto">
            <a:xfrm>
              <a:off x="7993063" y="450850"/>
              <a:ext cx="14288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Line 57"/>
            <p:cNvSpPr>
              <a:spLocks noChangeShapeType="1"/>
            </p:cNvSpPr>
            <p:nvPr/>
          </p:nvSpPr>
          <p:spPr bwMode="auto">
            <a:xfrm>
              <a:off x="8007350" y="450850"/>
              <a:ext cx="635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>
              <a:off x="8013700" y="450850"/>
              <a:ext cx="635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>
              <a:off x="8020050" y="450850"/>
              <a:ext cx="4763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Line 60"/>
            <p:cNvSpPr>
              <a:spLocks noChangeShapeType="1"/>
            </p:cNvSpPr>
            <p:nvPr/>
          </p:nvSpPr>
          <p:spPr bwMode="auto">
            <a:xfrm>
              <a:off x="8024813" y="450850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Line 61"/>
            <p:cNvSpPr>
              <a:spLocks noChangeShapeType="1"/>
            </p:cNvSpPr>
            <p:nvPr/>
          </p:nvSpPr>
          <p:spPr bwMode="auto">
            <a:xfrm>
              <a:off x="8024813" y="450850"/>
              <a:ext cx="1588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Line 62"/>
            <p:cNvSpPr>
              <a:spLocks noChangeShapeType="1"/>
            </p:cNvSpPr>
            <p:nvPr/>
          </p:nvSpPr>
          <p:spPr bwMode="auto">
            <a:xfrm>
              <a:off x="8026400" y="450850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Line 63"/>
            <p:cNvSpPr>
              <a:spLocks noChangeShapeType="1"/>
            </p:cNvSpPr>
            <p:nvPr/>
          </p:nvSpPr>
          <p:spPr bwMode="auto">
            <a:xfrm flipV="1">
              <a:off x="8026400" y="446088"/>
              <a:ext cx="0" cy="4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Line 64"/>
            <p:cNvSpPr>
              <a:spLocks noChangeShapeType="1"/>
            </p:cNvSpPr>
            <p:nvPr/>
          </p:nvSpPr>
          <p:spPr bwMode="auto">
            <a:xfrm flipV="1">
              <a:off x="8026400" y="444500"/>
              <a:ext cx="0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Line 65"/>
            <p:cNvSpPr>
              <a:spLocks noChangeShapeType="1"/>
            </p:cNvSpPr>
            <p:nvPr/>
          </p:nvSpPr>
          <p:spPr bwMode="auto">
            <a:xfrm flipH="1" flipV="1">
              <a:off x="8024813" y="442913"/>
              <a:ext cx="1588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Line 66"/>
            <p:cNvSpPr>
              <a:spLocks noChangeShapeType="1"/>
            </p:cNvSpPr>
            <p:nvPr/>
          </p:nvSpPr>
          <p:spPr bwMode="auto">
            <a:xfrm flipH="1" flipV="1">
              <a:off x="8023225" y="441325"/>
              <a:ext cx="1588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Line 67"/>
            <p:cNvSpPr>
              <a:spLocks noChangeShapeType="1"/>
            </p:cNvSpPr>
            <p:nvPr/>
          </p:nvSpPr>
          <p:spPr bwMode="auto">
            <a:xfrm flipH="1">
              <a:off x="8020050" y="441325"/>
              <a:ext cx="3175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Line 68"/>
            <p:cNvSpPr>
              <a:spLocks noChangeShapeType="1"/>
            </p:cNvSpPr>
            <p:nvPr/>
          </p:nvSpPr>
          <p:spPr bwMode="auto">
            <a:xfrm flipH="1">
              <a:off x="8016875" y="442913"/>
              <a:ext cx="3175" cy="142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Line 69"/>
            <p:cNvSpPr>
              <a:spLocks noChangeShapeType="1"/>
            </p:cNvSpPr>
            <p:nvPr/>
          </p:nvSpPr>
          <p:spPr bwMode="auto">
            <a:xfrm flipH="1">
              <a:off x="8013700" y="457200"/>
              <a:ext cx="3175" cy="206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Line 70"/>
            <p:cNvSpPr>
              <a:spLocks noChangeShapeType="1"/>
            </p:cNvSpPr>
            <p:nvPr/>
          </p:nvSpPr>
          <p:spPr bwMode="auto">
            <a:xfrm>
              <a:off x="8013700" y="477838"/>
              <a:ext cx="0" cy="254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Line 71"/>
            <p:cNvSpPr>
              <a:spLocks noChangeShapeType="1"/>
            </p:cNvSpPr>
            <p:nvPr/>
          </p:nvSpPr>
          <p:spPr bwMode="auto">
            <a:xfrm>
              <a:off x="8013700" y="503238"/>
              <a:ext cx="3175" cy="254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Line 72"/>
            <p:cNvSpPr>
              <a:spLocks noChangeShapeType="1"/>
            </p:cNvSpPr>
            <p:nvPr/>
          </p:nvSpPr>
          <p:spPr bwMode="auto">
            <a:xfrm>
              <a:off x="8016875" y="528638"/>
              <a:ext cx="0" cy="158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Line 73"/>
            <p:cNvSpPr>
              <a:spLocks noChangeShapeType="1"/>
            </p:cNvSpPr>
            <p:nvPr/>
          </p:nvSpPr>
          <p:spPr bwMode="auto">
            <a:xfrm>
              <a:off x="8016875" y="544513"/>
              <a:ext cx="1588" cy="635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4"/>
            <p:cNvSpPr>
              <a:spLocks/>
            </p:cNvSpPr>
            <p:nvPr/>
          </p:nvSpPr>
          <p:spPr bwMode="auto">
            <a:xfrm>
              <a:off x="7826375" y="274638"/>
              <a:ext cx="66675" cy="61913"/>
            </a:xfrm>
            <a:custGeom>
              <a:avLst/>
              <a:gdLst>
                <a:gd name="T0" fmla="*/ 2 w 42"/>
                <a:gd name="T1" fmla="*/ 0 h 39"/>
                <a:gd name="T2" fmla="*/ 3 w 42"/>
                <a:gd name="T3" fmla="*/ 1 h 39"/>
                <a:gd name="T4" fmla="*/ 8 w 42"/>
                <a:gd name="T5" fmla="*/ 5 h 39"/>
                <a:gd name="T6" fmla="*/ 16 w 42"/>
                <a:gd name="T7" fmla="*/ 10 h 39"/>
                <a:gd name="T8" fmla="*/ 24 w 42"/>
                <a:gd name="T9" fmla="*/ 16 h 39"/>
                <a:gd name="T10" fmla="*/ 29 w 42"/>
                <a:gd name="T11" fmla="*/ 19 h 39"/>
                <a:gd name="T12" fmla="*/ 33 w 42"/>
                <a:gd name="T13" fmla="*/ 22 h 39"/>
                <a:gd name="T14" fmla="*/ 36 w 42"/>
                <a:gd name="T15" fmla="*/ 26 h 39"/>
                <a:gd name="T16" fmla="*/ 38 w 42"/>
                <a:gd name="T17" fmla="*/ 29 h 39"/>
                <a:gd name="T18" fmla="*/ 41 w 42"/>
                <a:gd name="T19" fmla="*/ 33 h 39"/>
                <a:gd name="T20" fmla="*/ 42 w 42"/>
                <a:gd name="T21" fmla="*/ 35 h 39"/>
                <a:gd name="T22" fmla="*/ 42 w 42"/>
                <a:gd name="T23" fmla="*/ 36 h 39"/>
                <a:gd name="T24" fmla="*/ 42 w 42"/>
                <a:gd name="T25" fmla="*/ 38 h 39"/>
                <a:gd name="T26" fmla="*/ 42 w 42"/>
                <a:gd name="T27" fmla="*/ 39 h 39"/>
                <a:gd name="T28" fmla="*/ 41 w 42"/>
                <a:gd name="T29" fmla="*/ 38 h 39"/>
                <a:gd name="T30" fmla="*/ 40 w 42"/>
                <a:gd name="T31" fmla="*/ 38 h 39"/>
                <a:gd name="T32" fmla="*/ 36 w 42"/>
                <a:gd name="T33" fmla="*/ 36 h 39"/>
                <a:gd name="T34" fmla="*/ 33 w 42"/>
                <a:gd name="T35" fmla="*/ 35 h 39"/>
                <a:gd name="T36" fmla="*/ 29 w 42"/>
                <a:gd name="T37" fmla="*/ 33 h 39"/>
                <a:gd name="T38" fmla="*/ 25 w 42"/>
                <a:gd name="T39" fmla="*/ 30 h 39"/>
                <a:gd name="T40" fmla="*/ 21 w 42"/>
                <a:gd name="T41" fmla="*/ 26 h 39"/>
                <a:gd name="T42" fmla="*/ 19 w 42"/>
                <a:gd name="T43" fmla="*/ 22 h 39"/>
                <a:gd name="T44" fmla="*/ 12 w 42"/>
                <a:gd name="T45" fmla="*/ 14 h 39"/>
                <a:gd name="T46" fmla="*/ 6 w 42"/>
                <a:gd name="T47" fmla="*/ 8 h 39"/>
                <a:gd name="T48" fmla="*/ 2 w 42"/>
                <a:gd name="T49" fmla="*/ 2 h 39"/>
                <a:gd name="T50" fmla="*/ 0 w 42"/>
                <a:gd name="T51" fmla="*/ 1 h 39"/>
                <a:gd name="T52" fmla="*/ 2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0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38" y="29"/>
                  </a:lnTo>
                  <a:lnTo>
                    <a:pt x="41" y="33"/>
                  </a:lnTo>
                  <a:lnTo>
                    <a:pt x="42" y="35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3" y="35"/>
                  </a:lnTo>
                  <a:lnTo>
                    <a:pt x="29" y="33"/>
                  </a:lnTo>
                  <a:lnTo>
                    <a:pt x="25" y="30"/>
                  </a:lnTo>
                  <a:lnTo>
                    <a:pt x="21" y="26"/>
                  </a:lnTo>
                  <a:lnTo>
                    <a:pt x="19" y="22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5"/>
            <p:cNvSpPr>
              <a:spLocks/>
            </p:cNvSpPr>
            <p:nvPr/>
          </p:nvSpPr>
          <p:spPr bwMode="auto">
            <a:xfrm>
              <a:off x="8093075" y="274638"/>
              <a:ext cx="68263" cy="61913"/>
            </a:xfrm>
            <a:custGeom>
              <a:avLst/>
              <a:gdLst>
                <a:gd name="T0" fmla="*/ 42 w 43"/>
                <a:gd name="T1" fmla="*/ 0 h 39"/>
                <a:gd name="T2" fmla="*/ 43 w 43"/>
                <a:gd name="T3" fmla="*/ 1 h 39"/>
                <a:gd name="T4" fmla="*/ 41 w 43"/>
                <a:gd name="T5" fmla="*/ 2 h 39"/>
                <a:gd name="T6" fmla="*/ 37 w 43"/>
                <a:gd name="T7" fmla="*/ 8 h 39"/>
                <a:gd name="T8" fmla="*/ 31 w 43"/>
                <a:gd name="T9" fmla="*/ 14 h 39"/>
                <a:gd name="T10" fmla="*/ 25 w 43"/>
                <a:gd name="T11" fmla="*/ 22 h 39"/>
                <a:gd name="T12" fmla="*/ 21 w 43"/>
                <a:gd name="T13" fmla="*/ 26 h 39"/>
                <a:gd name="T14" fmla="*/ 18 w 43"/>
                <a:gd name="T15" fmla="*/ 30 h 39"/>
                <a:gd name="T16" fmla="*/ 14 w 43"/>
                <a:gd name="T17" fmla="*/ 33 h 39"/>
                <a:gd name="T18" fmla="*/ 11 w 43"/>
                <a:gd name="T19" fmla="*/ 35 h 39"/>
                <a:gd name="T20" fmla="*/ 7 w 43"/>
                <a:gd name="T21" fmla="*/ 36 h 39"/>
                <a:gd name="T22" fmla="*/ 4 w 43"/>
                <a:gd name="T23" fmla="*/ 38 h 39"/>
                <a:gd name="T24" fmla="*/ 1 w 43"/>
                <a:gd name="T25" fmla="*/ 38 h 39"/>
                <a:gd name="T26" fmla="*/ 1 w 43"/>
                <a:gd name="T27" fmla="*/ 39 h 39"/>
                <a:gd name="T28" fmla="*/ 0 w 43"/>
                <a:gd name="T29" fmla="*/ 38 h 39"/>
                <a:gd name="T30" fmla="*/ 0 w 43"/>
                <a:gd name="T31" fmla="*/ 36 h 39"/>
                <a:gd name="T32" fmla="*/ 1 w 43"/>
                <a:gd name="T33" fmla="*/ 35 h 39"/>
                <a:gd name="T34" fmla="*/ 3 w 43"/>
                <a:gd name="T35" fmla="*/ 33 h 39"/>
                <a:gd name="T36" fmla="*/ 4 w 43"/>
                <a:gd name="T37" fmla="*/ 29 h 39"/>
                <a:gd name="T38" fmla="*/ 7 w 43"/>
                <a:gd name="T39" fmla="*/ 26 h 39"/>
                <a:gd name="T40" fmla="*/ 11 w 43"/>
                <a:gd name="T41" fmla="*/ 22 h 39"/>
                <a:gd name="T42" fmla="*/ 14 w 43"/>
                <a:gd name="T43" fmla="*/ 19 h 39"/>
                <a:gd name="T44" fmla="*/ 18 w 43"/>
                <a:gd name="T45" fmla="*/ 16 h 39"/>
                <a:gd name="T46" fmla="*/ 28 w 43"/>
                <a:gd name="T47" fmla="*/ 10 h 39"/>
                <a:gd name="T48" fmla="*/ 34 w 43"/>
                <a:gd name="T49" fmla="*/ 5 h 39"/>
                <a:gd name="T50" fmla="*/ 39 w 43"/>
                <a:gd name="T51" fmla="*/ 1 h 39"/>
                <a:gd name="T52" fmla="*/ 42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42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7" y="8"/>
                  </a:lnTo>
                  <a:lnTo>
                    <a:pt x="31" y="14"/>
                  </a:lnTo>
                  <a:lnTo>
                    <a:pt x="25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7" y="36"/>
                  </a:lnTo>
                  <a:lnTo>
                    <a:pt x="4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4" y="29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9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76"/>
            <p:cNvSpPr>
              <a:spLocks/>
            </p:cNvSpPr>
            <p:nvPr/>
          </p:nvSpPr>
          <p:spPr bwMode="auto">
            <a:xfrm>
              <a:off x="7986713" y="188913"/>
              <a:ext cx="19050" cy="79375"/>
            </a:xfrm>
            <a:custGeom>
              <a:avLst/>
              <a:gdLst>
                <a:gd name="T0" fmla="*/ 6 w 12"/>
                <a:gd name="T1" fmla="*/ 0 h 50"/>
                <a:gd name="T2" fmla="*/ 7 w 12"/>
                <a:gd name="T3" fmla="*/ 0 h 50"/>
                <a:gd name="T4" fmla="*/ 7 w 12"/>
                <a:gd name="T5" fmla="*/ 4 h 50"/>
                <a:gd name="T6" fmla="*/ 9 w 12"/>
                <a:gd name="T7" fmla="*/ 13 h 50"/>
                <a:gd name="T8" fmla="*/ 11 w 12"/>
                <a:gd name="T9" fmla="*/ 25 h 50"/>
                <a:gd name="T10" fmla="*/ 11 w 12"/>
                <a:gd name="T11" fmla="*/ 30 h 50"/>
                <a:gd name="T12" fmla="*/ 12 w 12"/>
                <a:gd name="T13" fmla="*/ 34 h 50"/>
                <a:gd name="T14" fmla="*/ 11 w 12"/>
                <a:gd name="T15" fmla="*/ 38 h 50"/>
                <a:gd name="T16" fmla="*/ 11 w 12"/>
                <a:gd name="T17" fmla="*/ 42 h 50"/>
                <a:gd name="T18" fmla="*/ 9 w 12"/>
                <a:gd name="T19" fmla="*/ 46 h 50"/>
                <a:gd name="T20" fmla="*/ 8 w 12"/>
                <a:gd name="T21" fmla="*/ 49 h 50"/>
                <a:gd name="T22" fmla="*/ 7 w 12"/>
                <a:gd name="T23" fmla="*/ 50 h 50"/>
                <a:gd name="T24" fmla="*/ 7 w 12"/>
                <a:gd name="T25" fmla="*/ 50 h 50"/>
                <a:gd name="T26" fmla="*/ 6 w 12"/>
                <a:gd name="T27" fmla="*/ 50 h 50"/>
                <a:gd name="T28" fmla="*/ 6 w 12"/>
                <a:gd name="T29" fmla="*/ 50 h 50"/>
                <a:gd name="T30" fmla="*/ 4 w 12"/>
                <a:gd name="T31" fmla="*/ 49 h 50"/>
                <a:gd name="T32" fmla="*/ 3 w 12"/>
                <a:gd name="T33" fmla="*/ 46 h 50"/>
                <a:gd name="T34" fmla="*/ 2 w 12"/>
                <a:gd name="T35" fmla="*/ 42 h 50"/>
                <a:gd name="T36" fmla="*/ 0 w 12"/>
                <a:gd name="T37" fmla="*/ 38 h 50"/>
                <a:gd name="T38" fmla="*/ 0 w 12"/>
                <a:gd name="T39" fmla="*/ 34 h 50"/>
                <a:gd name="T40" fmla="*/ 2 w 12"/>
                <a:gd name="T41" fmla="*/ 30 h 50"/>
                <a:gd name="T42" fmla="*/ 2 w 12"/>
                <a:gd name="T43" fmla="*/ 25 h 50"/>
                <a:gd name="T44" fmla="*/ 3 w 12"/>
                <a:gd name="T45" fmla="*/ 13 h 50"/>
                <a:gd name="T46" fmla="*/ 6 w 12"/>
                <a:gd name="T47" fmla="*/ 4 h 50"/>
                <a:gd name="T48" fmla="*/ 6 w 1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50">
                  <a:moveTo>
                    <a:pt x="6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1" y="38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3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7431" y="736787"/>
            <a:ext cx="828676" cy="2538413"/>
            <a:chOff x="3689350" y="741363"/>
            <a:chExt cx="828676" cy="2538413"/>
          </a:xfrm>
        </p:grpSpPr>
        <p:sp>
          <p:nvSpPr>
            <p:cNvPr id="133" name="Freeform 77"/>
            <p:cNvSpPr>
              <a:spLocks/>
            </p:cNvSpPr>
            <p:nvPr/>
          </p:nvSpPr>
          <p:spPr bwMode="auto">
            <a:xfrm>
              <a:off x="4246563" y="1776413"/>
              <a:ext cx="238125" cy="752475"/>
            </a:xfrm>
            <a:custGeom>
              <a:avLst/>
              <a:gdLst>
                <a:gd name="T0" fmla="*/ 0 w 150"/>
                <a:gd name="T1" fmla="*/ 0 h 474"/>
                <a:gd name="T2" fmla="*/ 3 w 150"/>
                <a:gd name="T3" fmla="*/ 2 h 474"/>
                <a:gd name="T4" fmla="*/ 10 w 150"/>
                <a:gd name="T5" fmla="*/ 4 h 474"/>
                <a:gd name="T6" fmla="*/ 21 w 150"/>
                <a:gd name="T7" fmla="*/ 8 h 474"/>
                <a:gd name="T8" fmla="*/ 34 w 150"/>
                <a:gd name="T9" fmla="*/ 15 h 474"/>
                <a:gd name="T10" fmla="*/ 48 w 150"/>
                <a:gd name="T11" fmla="*/ 24 h 474"/>
                <a:gd name="T12" fmla="*/ 61 w 150"/>
                <a:gd name="T13" fmla="*/ 34 h 474"/>
                <a:gd name="T14" fmla="*/ 78 w 150"/>
                <a:gd name="T15" fmla="*/ 57 h 474"/>
                <a:gd name="T16" fmla="*/ 93 w 150"/>
                <a:gd name="T17" fmla="*/ 83 h 474"/>
                <a:gd name="T18" fmla="*/ 105 w 150"/>
                <a:gd name="T19" fmla="*/ 113 h 474"/>
                <a:gd name="T20" fmla="*/ 114 w 150"/>
                <a:gd name="T21" fmla="*/ 143 h 474"/>
                <a:gd name="T22" fmla="*/ 122 w 150"/>
                <a:gd name="T23" fmla="*/ 173 h 474"/>
                <a:gd name="T24" fmla="*/ 128 w 150"/>
                <a:gd name="T25" fmla="*/ 202 h 474"/>
                <a:gd name="T26" fmla="*/ 136 w 150"/>
                <a:gd name="T27" fmla="*/ 240 h 474"/>
                <a:gd name="T28" fmla="*/ 141 w 150"/>
                <a:gd name="T29" fmla="*/ 278 h 474"/>
                <a:gd name="T30" fmla="*/ 147 w 150"/>
                <a:gd name="T31" fmla="*/ 316 h 474"/>
                <a:gd name="T32" fmla="*/ 148 w 150"/>
                <a:gd name="T33" fmla="*/ 352 h 474"/>
                <a:gd name="T34" fmla="*/ 149 w 150"/>
                <a:gd name="T35" fmla="*/ 385 h 474"/>
                <a:gd name="T36" fmla="*/ 150 w 150"/>
                <a:gd name="T37" fmla="*/ 415 h 474"/>
                <a:gd name="T38" fmla="*/ 150 w 150"/>
                <a:gd name="T39" fmla="*/ 439 h 474"/>
                <a:gd name="T40" fmla="*/ 149 w 150"/>
                <a:gd name="T41" fmla="*/ 458 h 474"/>
                <a:gd name="T42" fmla="*/ 149 w 150"/>
                <a:gd name="T43" fmla="*/ 470 h 474"/>
                <a:gd name="T44" fmla="*/ 149 w 150"/>
                <a:gd name="T45" fmla="*/ 474 h 474"/>
                <a:gd name="T46" fmla="*/ 60 w 150"/>
                <a:gd name="T47" fmla="*/ 474 h 474"/>
                <a:gd name="T48" fmla="*/ 59 w 150"/>
                <a:gd name="T49" fmla="*/ 470 h 474"/>
                <a:gd name="T50" fmla="*/ 59 w 150"/>
                <a:gd name="T51" fmla="*/ 456 h 474"/>
                <a:gd name="T52" fmla="*/ 59 w 150"/>
                <a:gd name="T53" fmla="*/ 436 h 474"/>
                <a:gd name="T54" fmla="*/ 58 w 150"/>
                <a:gd name="T55" fmla="*/ 410 h 474"/>
                <a:gd name="T56" fmla="*/ 58 w 150"/>
                <a:gd name="T57" fmla="*/ 380 h 474"/>
                <a:gd name="T58" fmla="*/ 56 w 150"/>
                <a:gd name="T59" fmla="*/ 347 h 474"/>
                <a:gd name="T60" fmla="*/ 55 w 150"/>
                <a:gd name="T61" fmla="*/ 314 h 474"/>
                <a:gd name="T62" fmla="*/ 52 w 150"/>
                <a:gd name="T63" fmla="*/ 282 h 474"/>
                <a:gd name="T64" fmla="*/ 51 w 150"/>
                <a:gd name="T65" fmla="*/ 252 h 474"/>
                <a:gd name="T66" fmla="*/ 48 w 150"/>
                <a:gd name="T67" fmla="*/ 224 h 474"/>
                <a:gd name="T68" fmla="*/ 46 w 150"/>
                <a:gd name="T69" fmla="*/ 203 h 474"/>
                <a:gd name="T70" fmla="*/ 43 w 150"/>
                <a:gd name="T71" fmla="*/ 186 h 474"/>
                <a:gd name="T72" fmla="*/ 39 w 150"/>
                <a:gd name="T73" fmla="*/ 167 h 474"/>
                <a:gd name="T74" fmla="*/ 34 w 150"/>
                <a:gd name="T75" fmla="*/ 144 h 474"/>
                <a:gd name="T76" fmla="*/ 29 w 150"/>
                <a:gd name="T77" fmla="*/ 119 h 474"/>
                <a:gd name="T78" fmla="*/ 22 w 150"/>
                <a:gd name="T79" fmla="*/ 95 h 474"/>
                <a:gd name="T80" fmla="*/ 17 w 150"/>
                <a:gd name="T81" fmla="*/ 71 h 474"/>
                <a:gd name="T82" fmla="*/ 12 w 150"/>
                <a:gd name="T83" fmla="*/ 49 h 474"/>
                <a:gd name="T84" fmla="*/ 6 w 150"/>
                <a:gd name="T85" fmla="*/ 29 h 474"/>
                <a:gd name="T86" fmla="*/ 3 w 150"/>
                <a:gd name="T87" fmla="*/ 15 h 474"/>
                <a:gd name="T88" fmla="*/ 0 w 150"/>
                <a:gd name="T89" fmla="*/ 4 h 474"/>
                <a:gd name="T90" fmla="*/ 0 w 150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0" h="474">
                  <a:moveTo>
                    <a:pt x="0" y="0"/>
                  </a:moveTo>
                  <a:lnTo>
                    <a:pt x="3" y="2"/>
                  </a:lnTo>
                  <a:lnTo>
                    <a:pt x="10" y="4"/>
                  </a:lnTo>
                  <a:lnTo>
                    <a:pt x="21" y="8"/>
                  </a:lnTo>
                  <a:lnTo>
                    <a:pt x="34" y="15"/>
                  </a:lnTo>
                  <a:lnTo>
                    <a:pt x="48" y="24"/>
                  </a:lnTo>
                  <a:lnTo>
                    <a:pt x="61" y="34"/>
                  </a:lnTo>
                  <a:lnTo>
                    <a:pt x="78" y="57"/>
                  </a:lnTo>
                  <a:lnTo>
                    <a:pt x="93" y="83"/>
                  </a:lnTo>
                  <a:lnTo>
                    <a:pt x="105" y="113"/>
                  </a:lnTo>
                  <a:lnTo>
                    <a:pt x="114" y="143"/>
                  </a:lnTo>
                  <a:lnTo>
                    <a:pt x="122" y="173"/>
                  </a:lnTo>
                  <a:lnTo>
                    <a:pt x="128" y="202"/>
                  </a:lnTo>
                  <a:lnTo>
                    <a:pt x="136" y="240"/>
                  </a:lnTo>
                  <a:lnTo>
                    <a:pt x="141" y="278"/>
                  </a:lnTo>
                  <a:lnTo>
                    <a:pt x="147" y="316"/>
                  </a:lnTo>
                  <a:lnTo>
                    <a:pt x="148" y="352"/>
                  </a:lnTo>
                  <a:lnTo>
                    <a:pt x="149" y="385"/>
                  </a:lnTo>
                  <a:lnTo>
                    <a:pt x="150" y="415"/>
                  </a:lnTo>
                  <a:lnTo>
                    <a:pt x="150" y="439"/>
                  </a:lnTo>
                  <a:lnTo>
                    <a:pt x="149" y="458"/>
                  </a:lnTo>
                  <a:lnTo>
                    <a:pt x="149" y="470"/>
                  </a:lnTo>
                  <a:lnTo>
                    <a:pt x="149" y="474"/>
                  </a:lnTo>
                  <a:lnTo>
                    <a:pt x="60" y="474"/>
                  </a:lnTo>
                  <a:lnTo>
                    <a:pt x="59" y="470"/>
                  </a:lnTo>
                  <a:lnTo>
                    <a:pt x="59" y="456"/>
                  </a:lnTo>
                  <a:lnTo>
                    <a:pt x="59" y="436"/>
                  </a:lnTo>
                  <a:lnTo>
                    <a:pt x="58" y="410"/>
                  </a:lnTo>
                  <a:lnTo>
                    <a:pt x="58" y="380"/>
                  </a:lnTo>
                  <a:lnTo>
                    <a:pt x="56" y="347"/>
                  </a:lnTo>
                  <a:lnTo>
                    <a:pt x="55" y="314"/>
                  </a:lnTo>
                  <a:lnTo>
                    <a:pt x="52" y="282"/>
                  </a:lnTo>
                  <a:lnTo>
                    <a:pt x="51" y="252"/>
                  </a:lnTo>
                  <a:lnTo>
                    <a:pt x="48" y="224"/>
                  </a:lnTo>
                  <a:lnTo>
                    <a:pt x="46" y="203"/>
                  </a:lnTo>
                  <a:lnTo>
                    <a:pt x="43" y="186"/>
                  </a:lnTo>
                  <a:lnTo>
                    <a:pt x="39" y="167"/>
                  </a:lnTo>
                  <a:lnTo>
                    <a:pt x="34" y="144"/>
                  </a:lnTo>
                  <a:lnTo>
                    <a:pt x="29" y="119"/>
                  </a:lnTo>
                  <a:lnTo>
                    <a:pt x="22" y="95"/>
                  </a:lnTo>
                  <a:lnTo>
                    <a:pt x="17" y="71"/>
                  </a:lnTo>
                  <a:lnTo>
                    <a:pt x="12" y="49"/>
                  </a:lnTo>
                  <a:lnTo>
                    <a:pt x="6" y="29"/>
                  </a:lnTo>
                  <a:lnTo>
                    <a:pt x="3" y="1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0015"/>
            </a:solidFill>
            <a:ln w="0">
              <a:solidFill>
                <a:srgbClr val="A400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78"/>
            <p:cNvSpPr>
              <a:spLocks/>
            </p:cNvSpPr>
            <p:nvPr/>
          </p:nvSpPr>
          <p:spPr bwMode="auto">
            <a:xfrm>
              <a:off x="4341813" y="2528888"/>
              <a:ext cx="141288" cy="146050"/>
            </a:xfrm>
            <a:custGeom>
              <a:avLst/>
              <a:gdLst>
                <a:gd name="T0" fmla="*/ 0 w 89"/>
                <a:gd name="T1" fmla="*/ 0 h 92"/>
                <a:gd name="T2" fmla="*/ 89 w 89"/>
                <a:gd name="T3" fmla="*/ 0 h 92"/>
                <a:gd name="T4" fmla="*/ 88 w 89"/>
                <a:gd name="T5" fmla="*/ 4 h 92"/>
                <a:gd name="T6" fmla="*/ 87 w 89"/>
                <a:gd name="T7" fmla="*/ 13 h 92"/>
                <a:gd name="T8" fmla="*/ 83 w 89"/>
                <a:gd name="T9" fmla="*/ 26 h 92"/>
                <a:gd name="T10" fmla="*/ 79 w 89"/>
                <a:gd name="T11" fmla="*/ 42 h 92"/>
                <a:gd name="T12" fmla="*/ 72 w 89"/>
                <a:gd name="T13" fmla="*/ 58 h 92"/>
                <a:gd name="T14" fmla="*/ 63 w 89"/>
                <a:gd name="T15" fmla="*/ 72 h 92"/>
                <a:gd name="T16" fmla="*/ 52 w 89"/>
                <a:gd name="T17" fmla="*/ 85 h 92"/>
                <a:gd name="T18" fmla="*/ 38 w 89"/>
                <a:gd name="T19" fmla="*/ 92 h 92"/>
                <a:gd name="T20" fmla="*/ 1 w 89"/>
                <a:gd name="T21" fmla="*/ 92 h 92"/>
                <a:gd name="T22" fmla="*/ 0 w 89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2">
                  <a:moveTo>
                    <a:pt x="0" y="0"/>
                  </a:moveTo>
                  <a:lnTo>
                    <a:pt x="89" y="0"/>
                  </a:lnTo>
                  <a:lnTo>
                    <a:pt x="88" y="4"/>
                  </a:lnTo>
                  <a:lnTo>
                    <a:pt x="87" y="13"/>
                  </a:lnTo>
                  <a:lnTo>
                    <a:pt x="83" y="26"/>
                  </a:lnTo>
                  <a:lnTo>
                    <a:pt x="79" y="42"/>
                  </a:lnTo>
                  <a:lnTo>
                    <a:pt x="72" y="58"/>
                  </a:lnTo>
                  <a:lnTo>
                    <a:pt x="63" y="72"/>
                  </a:lnTo>
                  <a:lnTo>
                    <a:pt x="52" y="85"/>
                  </a:lnTo>
                  <a:lnTo>
                    <a:pt x="38" y="92"/>
                  </a:lnTo>
                  <a:lnTo>
                    <a:pt x="1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9"/>
            <p:cNvSpPr>
              <a:spLocks/>
            </p:cNvSpPr>
            <p:nvPr/>
          </p:nvSpPr>
          <p:spPr bwMode="auto">
            <a:xfrm>
              <a:off x="3689350" y="1776413"/>
              <a:ext cx="239713" cy="752475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4 h 474"/>
                <a:gd name="T4" fmla="*/ 148 w 151"/>
                <a:gd name="T5" fmla="*/ 15 h 474"/>
                <a:gd name="T6" fmla="*/ 144 w 151"/>
                <a:gd name="T7" fmla="*/ 29 h 474"/>
                <a:gd name="T8" fmla="*/ 139 w 151"/>
                <a:gd name="T9" fmla="*/ 49 h 474"/>
                <a:gd name="T10" fmla="*/ 134 w 151"/>
                <a:gd name="T11" fmla="*/ 71 h 474"/>
                <a:gd name="T12" fmla="*/ 127 w 151"/>
                <a:gd name="T13" fmla="*/ 95 h 474"/>
                <a:gd name="T14" fmla="*/ 122 w 151"/>
                <a:gd name="T15" fmla="*/ 119 h 474"/>
                <a:gd name="T16" fmla="*/ 117 w 151"/>
                <a:gd name="T17" fmla="*/ 144 h 474"/>
                <a:gd name="T18" fmla="*/ 111 w 151"/>
                <a:gd name="T19" fmla="*/ 167 h 474"/>
                <a:gd name="T20" fmla="*/ 107 w 151"/>
                <a:gd name="T21" fmla="*/ 186 h 474"/>
                <a:gd name="T22" fmla="*/ 105 w 151"/>
                <a:gd name="T23" fmla="*/ 203 h 474"/>
                <a:gd name="T24" fmla="*/ 102 w 151"/>
                <a:gd name="T25" fmla="*/ 224 h 474"/>
                <a:gd name="T26" fmla="*/ 100 w 151"/>
                <a:gd name="T27" fmla="*/ 252 h 474"/>
                <a:gd name="T28" fmla="*/ 97 w 151"/>
                <a:gd name="T29" fmla="*/ 282 h 474"/>
                <a:gd name="T30" fmla="*/ 96 w 151"/>
                <a:gd name="T31" fmla="*/ 314 h 474"/>
                <a:gd name="T32" fmla="*/ 94 w 151"/>
                <a:gd name="T33" fmla="*/ 347 h 474"/>
                <a:gd name="T34" fmla="*/ 93 w 151"/>
                <a:gd name="T35" fmla="*/ 380 h 474"/>
                <a:gd name="T36" fmla="*/ 92 w 151"/>
                <a:gd name="T37" fmla="*/ 410 h 474"/>
                <a:gd name="T38" fmla="*/ 92 w 151"/>
                <a:gd name="T39" fmla="*/ 436 h 474"/>
                <a:gd name="T40" fmla="*/ 90 w 151"/>
                <a:gd name="T41" fmla="*/ 456 h 474"/>
                <a:gd name="T42" fmla="*/ 90 w 151"/>
                <a:gd name="T43" fmla="*/ 470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1 w 151"/>
                <a:gd name="T51" fmla="*/ 458 h 474"/>
                <a:gd name="T52" fmla="*/ 0 w 151"/>
                <a:gd name="T53" fmla="*/ 439 h 474"/>
                <a:gd name="T54" fmla="*/ 0 w 151"/>
                <a:gd name="T55" fmla="*/ 415 h 474"/>
                <a:gd name="T56" fmla="*/ 0 w 151"/>
                <a:gd name="T57" fmla="*/ 385 h 474"/>
                <a:gd name="T58" fmla="*/ 1 w 151"/>
                <a:gd name="T59" fmla="*/ 352 h 474"/>
                <a:gd name="T60" fmla="*/ 4 w 151"/>
                <a:gd name="T61" fmla="*/ 316 h 474"/>
                <a:gd name="T62" fmla="*/ 8 w 151"/>
                <a:gd name="T63" fmla="*/ 278 h 474"/>
                <a:gd name="T64" fmla="*/ 14 w 151"/>
                <a:gd name="T65" fmla="*/ 240 h 474"/>
                <a:gd name="T66" fmla="*/ 22 w 151"/>
                <a:gd name="T67" fmla="*/ 202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3 h 474"/>
                <a:gd name="T74" fmla="*/ 58 w 151"/>
                <a:gd name="T75" fmla="*/ 83 h 474"/>
                <a:gd name="T76" fmla="*/ 72 w 151"/>
                <a:gd name="T77" fmla="*/ 57 h 474"/>
                <a:gd name="T78" fmla="*/ 89 w 151"/>
                <a:gd name="T79" fmla="*/ 34 h 474"/>
                <a:gd name="T80" fmla="*/ 102 w 151"/>
                <a:gd name="T81" fmla="*/ 24 h 474"/>
                <a:gd name="T82" fmla="*/ 117 w 151"/>
                <a:gd name="T83" fmla="*/ 15 h 474"/>
                <a:gd name="T84" fmla="*/ 130 w 151"/>
                <a:gd name="T85" fmla="*/ 8 h 474"/>
                <a:gd name="T86" fmla="*/ 140 w 151"/>
                <a:gd name="T87" fmla="*/ 4 h 474"/>
                <a:gd name="T88" fmla="*/ 148 w 151"/>
                <a:gd name="T89" fmla="*/ 2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4"/>
                  </a:lnTo>
                  <a:lnTo>
                    <a:pt x="148" y="15"/>
                  </a:lnTo>
                  <a:lnTo>
                    <a:pt x="144" y="29"/>
                  </a:lnTo>
                  <a:lnTo>
                    <a:pt x="139" y="49"/>
                  </a:lnTo>
                  <a:lnTo>
                    <a:pt x="134" y="71"/>
                  </a:lnTo>
                  <a:lnTo>
                    <a:pt x="127" y="95"/>
                  </a:lnTo>
                  <a:lnTo>
                    <a:pt x="122" y="119"/>
                  </a:lnTo>
                  <a:lnTo>
                    <a:pt x="117" y="144"/>
                  </a:lnTo>
                  <a:lnTo>
                    <a:pt x="111" y="167"/>
                  </a:lnTo>
                  <a:lnTo>
                    <a:pt x="107" y="186"/>
                  </a:lnTo>
                  <a:lnTo>
                    <a:pt x="105" y="203"/>
                  </a:lnTo>
                  <a:lnTo>
                    <a:pt x="102" y="224"/>
                  </a:lnTo>
                  <a:lnTo>
                    <a:pt x="100" y="252"/>
                  </a:lnTo>
                  <a:lnTo>
                    <a:pt x="97" y="282"/>
                  </a:lnTo>
                  <a:lnTo>
                    <a:pt x="96" y="314"/>
                  </a:lnTo>
                  <a:lnTo>
                    <a:pt x="94" y="347"/>
                  </a:lnTo>
                  <a:lnTo>
                    <a:pt x="93" y="380"/>
                  </a:lnTo>
                  <a:lnTo>
                    <a:pt x="92" y="410"/>
                  </a:lnTo>
                  <a:lnTo>
                    <a:pt x="92" y="436"/>
                  </a:lnTo>
                  <a:lnTo>
                    <a:pt x="90" y="456"/>
                  </a:lnTo>
                  <a:lnTo>
                    <a:pt x="90" y="470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1" y="458"/>
                  </a:lnTo>
                  <a:lnTo>
                    <a:pt x="0" y="439"/>
                  </a:lnTo>
                  <a:lnTo>
                    <a:pt x="0" y="415"/>
                  </a:lnTo>
                  <a:lnTo>
                    <a:pt x="0" y="385"/>
                  </a:lnTo>
                  <a:lnTo>
                    <a:pt x="1" y="352"/>
                  </a:lnTo>
                  <a:lnTo>
                    <a:pt x="4" y="316"/>
                  </a:lnTo>
                  <a:lnTo>
                    <a:pt x="8" y="278"/>
                  </a:lnTo>
                  <a:lnTo>
                    <a:pt x="14" y="240"/>
                  </a:lnTo>
                  <a:lnTo>
                    <a:pt x="22" y="202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3"/>
                  </a:lnTo>
                  <a:lnTo>
                    <a:pt x="58" y="83"/>
                  </a:lnTo>
                  <a:lnTo>
                    <a:pt x="72" y="57"/>
                  </a:lnTo>
                  <a:lnTo>
                    <a:pt x="89" y="34"/>
                  </a:lnTo>
                  <a:lnTo>
                    <a:pt x="102" y="24"/>
                  </a:lnTo>
                  <a:lnTo>
                    <a:pt x="117" y="15"/>
                  </a:lnTo>
                  <a:lnTo>
                    <a:pt x="130" y="8"/>
                  </a:lnTo>
                  <a:lnTo>
                    <a:pt x="140" y="4"/>
                  </a:lnTo>
                  <a:lnTo>
                    <a:pt x="148" y="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A40015"/>
            </a:solidFill>
            <a:ln w="0">
              <a:solidFill>
                <a:srgbClr val="A400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80"/>
            <p:cNvSpPr>
              <a:spLocks/>
            </p:cNvSpPr>
            <p:nvPr/>
          </p:nvSpPr>
          <p:spPr bwMode="auto">
            <a:xfrm>
              <a:off x="3690938" y="2528888"/>
              <a:ext cx="141288" cy="146050"/>
            </a:xfrm>
            <a:custGeom>
              <a:avLst/>
              <a:gdLst>
                <a:gd name="T0" fmla="*/ 0 w 89"/>
                <a:gd name="T1" fmla="*/ 0 h 92"/>
                <a:gd name="T2" fmla="*/ 89 w 89"/>
                <a:gd name="T3" fmla="*/ 0 h 92"/>
                <a:gd name="T4" fmla="*/ 88 w 89"/>
                <a:gd name="T5" fmla="*/ 92 h 92"/>
                <a:gd name="T6" fmla="*/ 50 w 89"/>
                <a:gd name="T7" fmla="*/ 92 h 92"/>
                <a:gd name="T8" fmla="*/ 37 w 89"/>
                <a:gd name="T9" fmla="*/ 85 h 92"/>
                <a:gd name="T10" fmla="*/ 27 w 89"/>
                <a:gd name="T11" fmla="*/ 72 h 92"/>
                <a:gd name="T12" fmla="*/ 17 w 89"/>
                <a:gd name="T13" fmla="*/ 58 h 92"/>
                <a:gd name="T14" fmla="*/ 11 w 89"/>
                <a:gd name="T15" fmla="*/ 42 h 92"/>
                <a:gd name="T16" fmla="*/ 6 w 89"/>
                <a:gd name="T17" fmla="*/ 26 h 92"/>
                <a:gd name="T18" fmla="*/ 3 w 89"/>
                <a:gd name="T19" fmla="*/ 13 h 92"/>
                <a:gd name="T20" fmla="*/ 2 w 89"/>
                <a:gd name="T21" fmla="*/ 4 h 92"/>
                <a:gd name="T22" fmla="*/ 0 w 89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2">
                  <a:moveTo>
                    <a:pt x="0" y="0"/>
                  </a:moveTo>
                  <a:lnTo>
                    <a:pt x="89" y="0"/>
                  </a:lnTo>
                  <a:lnTo>
                    <a:pt x="88" y="92"/>
                  </a:lnTo>
                  <a:lnTo>
                    <a:pt x="50" y="92"/>
                  </a:lnTo>
                  <a:lnTo>
                    <a:pt x="37" y="85"/>
                  </a:lnTo>
                  <a:lnTo>
                    <a:pt x="27" y="72"/>
                  </a:lnTo>
                  <a:lnTo>
                    <a:pt x="17" y="58"/>
                  </a:lnTo>
                  <a:lnTo>
                    <a:pt x="11" y="42"/>
                  </a:lnTo>
                  <a:lnTo>
                    <a:pt x="6" y="26"/>
                  </a:lnTo>
                  <a:lnTo>
                    <a:pt x="3" y="13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81"/>
            <p:cNvSpPr>
              <a:spLocks/>
            </p:cNvSpPr>
            <p:nvPr/>
          </p:nvSpPr>
          <p:spPr bwMode="auto">
            <a:xfrm>
              <a:off x="3714750" y="779463"/>
              <a:ext cx="746125" cy="760413"/>
            </a:xfrm>
            <a:custGeom>
              <a:avLst/>
              <a:gdLst>
                <a:gd name="T0" fmla="*/ 235 w 470"/>
                <a:gd name="T1" fmla="*/ 0 h 479"/>
                <a:gd name="T2" fmla="*/ 279 w 470"/>
                <a:gd name="T3" fmla="*/ 3 h 479"/>
                <a:gd name="T4" fmla="*/ 318 w 470"/>
                <a:gd name="T5" fmla="*/ 9 h 479"/>
                <a:gd name="T6" fmla="*/ 352 w 470"/>
                <a:gd name="T7" fmla="*/ 21 h 479"/>
                <a:gd name="T8" fmla="*/ 381 w 470"/>
                <a:gd name="T9" fmla="*/ 37 h 479"/>
                <a:gd name="T10" fmla="*/ 406 w 470"/>
                <a:gd name="T11" fmla="*/ 56 h 479"/>
                <a:gd name="T12" fmla="*/ 427 w 470"/>
                <a:gd name="T13" fmla="*/ 80 h 479"/>
                <a:gd name="T14" fmla="*/ 442 w 470"/>
                <a:gd name="T15" fmla="*/ 105 h 479"/>
                <a:gd name="T16" fmla="*/ 455 w 470"/>
                <a:gd name="T17" fmla="*/ 133 h 479"/>
                <a:gd name="T18" fmla="*/ 463 w 470"/>
                <a:gd name="T19" fmla="*/ 165 h 479"/>
                <a:gd name="T20" fmla="*/ 468 w 470"/>
                <a:gd name="T21" fmla="*/ 196 h 479"/>
                <a:gd name="T22" fmla="*/ 470 w 470"/>
                <a:gd name="T23" fmla="*/ 232 h 479"/>
                <a:gd name="T24" fmla="*/ 470 w 470"/>
                <a:gd name="T25" fmla="*/ 288 h 479"/>
                <a:gd name="T26" fmla="*/ 467 w 470"/>
                <a:gd name="T27" fmla="*/ 325 h 479"/>
                <a:gd name="T28" fmla="*/ 458 w 470"/>
                <a:gd name="T29" fmla="*/ 356 h 479"/>
                <a:gd name="T30" fmla="*/ 444 w 470"/>
                <a:gd name="T31" fmla="*/ 386 h 479"/>
                <a:gd name="T32" fmla="*/ 425 w 470"/>
                <a:gd name="T33" fmla="*/ 411 h 479"/>
                <a:gd name="T34" fmla="*/ 402 w 470"/>
                <a:gd name="T35" fmla="*/ 432 h 479"/>
                <a:gd name="T36" fmla="*/ 374 w 470"/>
                <a:gd name="T37" fmla="*/ 449 h 479"/>
                <a:gd name="T38" fmla="*/ 343 w 470"/>
                <a:gd name="T39" fmla="*/ 462 h 479"/>
                <a:gd name="T40" fmla="*/ 309 w 470"/>
                <a:gd name="T41" fmla="*/ 472 h 479"/>
                <a:gd name="T42" fmla="*/ 273 w 470"/>
                <a:gd name="T43" fmla="*/ 478 h 479"/>
                <a:gd name="T44" fmla="*/ 235 w 470"/>
                <a:gd name="T45" fmla="*/ 479 h 479"/>
                <a:gd name="T46" fmla="*/ 197 w 470"/>
                <a:gd name="T47" fmla="*/ 478 h 479"/>
                <a:gd name="T48" fmla="*/ 161 w 470"/>
                <a:gd name="T49" fmla="*/ 471 h 479"/>
                <a:gd name="T50" fmla="*/ 127 w 470"/>
                <a:gd name="T51" fmla="*/ 461 h 479"/>
                <a:gd name="T52" fmla="*/ 97 w 470"/>
                <a:gd name="T53" fmla="*/ 446 h 479"/>
                <a:gd name="T54" fmla="*/ 69 w 470"/>
                <a:gd name="T55" fmla="*/ 428 h 479"/>
                <a:gd name="T56" fmla="*/ 47 w 470"/>
                <a:gd name="T57" fmla="*/ 406 h 479"/>
                <a:gd name="T58" fmla="*/ 27 w 470"/>
                <a:gd name="T59" fmla="*/ 380 h 479"/>
                <a:gd name="T60" fmla="*/ 14 w 470"/>
                <a:gd name="T61" fmla="*/ 351 h 479"/>
                <a:gd name="T62" fmla="*/ 5 w 470"/>
                <a:gd name="T63" fmla="*/ 317 h 479"/>
                <a:gd name="T64" fmla="*/ 2 w 470"/>
                <a:gd name="T65" fmla="*/ 280 h 479"/>
                <a:gd name="T66" fmla="*/ 0 w 470"/>
                <a:gd name="T67" fmla="*/ 232 h 479"/>
                <a:gd name="T68" fmla="*/ 1 w 470"/>
                <a:gd name="T69" fmla="*/ 196 h 479"/>
                <a:gd name="T70" fmla="*/ 6 w 470"/>
                <a:gd name="T71" fmla="*/ 165 h 479"/>
                <a:gd name="T72" fmla="*/ 15 w 470"/>
                <a:gd name="T73" fmla="*/ 133 h 479"/>
                <a:gd name="T74" fmla="*/ 29 w 470"/>
                <a:gd name="T75" fmla="*/ 105 h 479"/>
                <a:gd name="T76" fmla="*/ 46 w 470"/>
                <a:gd name="T77" fmla="*/ 80 h 479"/>
                <a:gd name="T78" fmla="*/ 67 w 470"/>
                <a:gd name="T79" fmla="*/ 56 h 479"/>
                <a:gd name="T80" fmla="*/ 91 w 470"/>
                <a:gd name="T81" fmla="*/ 37 h 479"/>
                <a:gd name="T82" fmla="*/ 120 w 470"/>
                <a:gd name="T83" fmla="*/ 21 h 479"/>
                <a:gd name="T84" fmla="*/ 154 w 470"/>
                <a:gd name="T85" fmla="*/ 9 h 479"/>
                <a:gd name="T86" fmla="*/ 192 w 470"/>
                <a:gd name="T87" fmla="*/ 3 h 479"/>
                <a:gd name="T88" fmla="*/ 235 w 470"/>
                <a:gd name="T8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79">
                  <a:moveTo>
                    <a:pt x="235" y="0"/>
                  </a:moveTo>
                  <a:lnTo>
                    <a:pt x="279" y="3"/>
                  </a:lnTo>
                  <a:lnTo>
                    <a:pt x="318" y="9"/>
                  </a:lnTo>
                  <a:lnTo>
                    <a:pt x="352" y="21"/>
                  </a:lnTo>
                  <a:lnTo>
                    <a:pt x="381" y="37"/>
                  </a:lnTo>
                  <a:lnTo>
                    <a:pt x="406" y="56"/>
                  </a:lnTo>
                  <a:lnTo>
                    <a:pt x="427" y="80"/>
                  </a:lnTo>
                  <a:lnTo>
                    <a:pt x="442" y="105"/>
                  </a:lnTo>
                  <a:lnTo>
                    <a:pt x="455" y="133"/>
                  </a:lnTo>
                  <a:lnTo>
                    <a:pt x="463" y="165"/>
                  </a:lnTo>
                  <a:lnTo>
                    <a:pt x="468" y="196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6"/>
                  </a:lnTo>
                  <a:lnTo>
                    <a:pt x="444" y="386"/>
                  </a:lnTo>
                  <a:lnTo>
                    <a:pt x="425" y="411"/>
                  </a:lnTo>
                  <a:lnTo>
                    <a:pt x="402" y="432"/>
                  </a:lnTo>
                  <a:lnTo>
                    <a:pt x="374" y="449"/>
                  </a:lnTo>
                  <a:lnTo>
                    <a:pt x="343" y="462"/>
                  </a:lnTo>
                  <a:lnTo>
                    <a:pt x="309" y="472"/>
                  </a:lnTo>
                  <a:lnTo>
                    <a:pt x="273" y="478"/>
                  </a:lnTo>
                  <a:lnTo>
                    <a:pt x="235" y="479"/>
                  </a:lnTo>
                  <a:lnTo>
                    <a:pt x="197" y="478"/>
                  </a:lnTo>
                  <a:lnTo>
                    <a:pt x="161" y="471"/>
                  </a:lnTo>
                  <a:lnTo>
                    <a:pt x="127" y="461"/>
                  </a:lnTo>
                  <a:lnTo>
                    <a:pt x="97" y="446"/>
                  </a:lnTo>
                  <a:lnTo>
                    <a:pt x="69" y="428"/>
                  </a:lnTo>
                  <a:lnTo>
                    <a:pt x="47" y="406"/>
                  </a:lnTo>
                  <a:lnTo>
                    <a:pt x="27" y="380"/>
                  </a:lnTo>
                  <a:lnTo>
                    <a:pt x="14" y="351"/>
                  </a:lnTo>
                  <a:lnTo>
                    <a:pt x="5" y="317"/>
                  </a:lnTo>
                  <a:lnTo>
                    <a:pt x="2" y="280"/>
                  </a:lnTo>
                  <a:lnTo>
                    <a:pt x="0" y="232"/>
                  </a:lnTo>
                  <a:lnTo>
                    <a:pt x="1" y="196"/>
                  </a:lnTo>
                  <a:lnTo>
                    <a:pt x="6" y="165"/>
                  </a:lnTo>
                  <a:lnTo>
                    <a:pt x="15" y="133"/>
                  </a:lnTo>
                  <a:lnTo>
                    <a:pt x="29" y="105"/>
                  </a:lnTo>
                  <a:lnTo>
                    <a:pt x="46" y="80"/>
                  </a:lnTo>
                  <a:lnTo>
                    <a:pt x="67" y="56"/>
                  </a:lnTo>
                  <a:lnTo>
                    <a:pt x="91" y="37"/>
                  </a:lnTo>
                  <a:lnTo>
                    <a:pt x="120" y="21"/>
                  </a:lnTo>
                  <a:lnTo>
                    <a:pt x="154" y="9"/>
                  </a:lnTo>
                  <a:lnTo>
                    <a:pt x="192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82"/>
            <p:cNvSpPr>
              <a:spLocks/>
            </p:cNvSpPr>
            <p:nvPr/>
          </p:nvSpPr>
          <p:spPr bwMode="auto">
            <a:xfrm>
              <a:off x="4052888" y="741363"/>
              <a:ext cx="203200" cy="63500"/>
            </a:xfrm>
            <a:custGeom>
              <a:avLst/>
              <a:gdLst>
                <a:gd name="T0" fmla="*/ 100 w 128"/>
                <a:gd name="T1" fmla="*/ 0 h 40"/>
                <a:gd name="T2" fmla="*/ 101 w 128"/>
                <a:gd name="T3" fmla="*/ 3 h 40"/>
                <a:gd name="T4" fmla="*/ 102 w 128"/>
                <a:gd name="T5" fmla="*/ 10 h 40"/>
                <a:gd name="T6" fmla="*/ 102 w 128"/>
                <a:gd name="T7" fmla="*/ 17 h 40"/>
                <a:gd name="T8" fmla="*/ 100 w 128"/>
                <a:gd name="T9" fmla="*/ 24 h 40"/>
                <a:gd name="T10" fmla="*/ 102 w 128"/>
                <a:gd name="T11" fmla="*/ 24 h 40"/>
                <a:gd name="T12" fmla="*/ 109 w 128"/>
                <a:gd name="T13" fmla="*/ 24 h 40"/>
                <a:gd name="T14" fmla="*/ 115 w 128"/>
                <a:gd name="T15" fmla="*/ 23 h 40"/>
                <a:gd name="T16" fmla="*/ 122 w 128"/>
                <a:gd name="T17" fmla="*/ 19 h 40"/>
                <a:gd name="T18" fmla="*/ 125 w 128"/>
                <a:gd name="T19" fmla="*/ 12 h 40"/>
                <a:gd name="T20" fmla="*/ 126 w 128"/>
                <a:gd name="T21" fmla="*/ 15 h 40"/>
                <a:gd name="T22" fmla="*/ 128 w 128"/>
                <a:gd name="T23" fmla="*/ 21 h 40"/>
                <a:gd name="T24" fmla="*/ 128 w 128"/>
                <a:gd name="T25" fmla="*/ 29 h 40"/>
                <a:gd name="T26" fmla="*/ 125 w 128"/>
                <a:gd name="T27" fmla="*/ 40 h 40"/>
                <a:gd name="T28" fmla="*/ 0 w 128"/>
                <a:gd name="T29" fmla="*/ 24 h 40"/>
                <a:gd name="T30" fmla="*/ 4 w 128"/>
                <a:gd name="T31" fmla="*/ 24 h 40"/>
                <a:gd name="T32" fmla="*/ 15 w 128"/>
                <a:gd name="T33" fmla="*/ 23 h 40"/>
                <a:gd name="T34" fmla="*/ 28 w 128"/>
                <a:gd name="T35" fmla="*/ 21 h 40"/>
                <a:gd name="T36" fmla="*/ 45 w 128"/>
                <a:gd name="T37" fmla="*/ 20 h 40"/>
                <a:gd name="T38" fmla="*/ 62 w 128"/>
                <a:gd name="T39" fmla="*/ 17 h 40"/>
                <a:gd name="T40" fmla="*/ 79 w 128"/>
                <a:gd name="T41" fmla="*/ 12 h 40"/>
                <a:gd name="T42" fmla="*/ 92 w 128"/>
                <a:gd name="T43" fmla="*/ 7 h 40"/>
                <a:gd name="T44" fmla="*/ 100 w 128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40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7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9" y="24"/>
                  </a:lnTo>
                  <a:lnTo>
                    <a:pt x="115" y="23"/>
                  </a:lnTo>
                  <a:lnTo>
                    <a:pt x="122" y="19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8" y="21"/>
                  </a:lnTo>
                  <a:lnTo>
                    <a:pt x="128" y="29"/>
                  </a:lnTo>
                  <a:lnTo>
                    <a:pt x="125" y="40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3"/>
                  </a:lnTo>
                  <a:lnTo>
                    <a:pt x="28" y="21"/>
                  </a:lnTo>
                  <a:lnTo>
                    <a:pt x="45" y="20"/>
                  </a:lnTo>
                  <a:lnTo>
                    <a:pt x="62" y="17"/>
                  </a:lnTo>
                  <a:lnTo>
                    <a:pt x="79" y="12"/>
                  </a:lnTo>
                  <a:lnTo>
                    <a:pt x="92" y="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83"/>
            <p:cNvSpPr>
              <a:spLocks/>
            </p:cNvSpPr>
            <p:nvPr/>
          </p:nvSpPr>
          <p:spPr bwMode="auto">
            <a:xfrm>
              <a:off x="3832225" y="2338388"/>
              <a:ext cx="547688" cy="803275"/>
            </a:xfrm>
            <a:custGeom>
              <a:avLst/>
              <a:gdLst>
                <a:gd name="T0" fmla="*/ 0 w 345"/>
                <a:gd name="T1" fmla="*/ 0 h 506"/>
                <a:gd name="T2" fmla="*/ 342 w 345"/>
                <a:gd name="T3" fmla="*/ 39 h 506"/>
                <a:gd name="T4" fmla="*/ 345 w 345"/>
                <a:gd name="T5" fmla="*/ 506 h 506"/>
                <a:gd name="T6" fmla="*/ 229 w 345"/>
                <a:gd name="T7" fmla="*/ 506 h 506"/>
                <a:gd name="T8" fmla="*/ 229 w 345"/>
                <a:gd name="T9" fmla="*/ 156 h 506"/>
                <a:gd name="T10" fmla="*/ 228 w 345"/>
                <a:gd name="T11" fmla="*/ 156 h 506"/>
                <a:gd name="T12" fmla="*/ 226 w 345"/>
                <a:gd name="T13" fmla="*/ 158 h 506"/>
                <a:gd name="T14" fmla="*/ 219 w 345"/>
                <a:gd name="T15" fmla="*/ 159 h 506"/>
                <a:gd name="T16" fmla="*/ 207 w 345"/>
                <a:gd name="T17" fmla="*/ 162 h 506"/>
                <a:gd name="T18" fmla="*/ 193 w 345"/>
                <a:gd name="T19" fmla="*/ 165 h 506"/>
                <a:gd name="T20" fmla="*/ 171 w 345"/>
                <a:gd name="T21" fmla="*/ 166 h 506"/>
                <a:gd name="T22" fmla="*/ 150 w 345"/>
                <a:gd name="T23" fmla="*/ 165 h 506"/>
                <a:gd name="T24" fmla="*/ 133 w 345"/>
                <a:gd name="T25" fmla="*/ 163 h 506"/>
                <a:gd name="T26" fmla="*/ 121 w 345"/>
                <a:gd name="T27" fmla="*/ 159 h 506"/>
                <a:gd name="T28" fmla="*/ 114 w 345"/>
                <a:gd name="T29" fmla="*/ 157 h 506"/>
                <a:gd name="T30" fmla="*/ 112 w 345"/>
                <a:gd name="T31" fmla="*/ 156 h 506"/>
                <a:gd name="T32" fmla="*/ 114 w 345"/>
                <a:gd name="T33" fmla="*/ 506 h 506"/>
                <a:gd name="T34" fmla="*/ 0 w 345"/>
                <a:gd name="T35" fmla="*/ 506 h 506"/>
                <a:gd name="T36" fmla="*/ 2 w 345"/>
                <a:gd name="T37" fmla="*/ 396 h 506"/>
                <a:gd name="T38" fmla="*/ 0 w 345"/>
                <a:gd name="T3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06">
                  <a:moveTo>
                    <a:pt x="0" y="0"/>
                  </a:moveTo>
                  <a:lnTo>
                    <a:pt x="342" y="39"/>
                  </a:lnTo>
                  <a:lnTo>
                    <a:pt x="345" y="506"/>
                  </a:lnTo>
                  <a:lnTo>
                    <a:pt x="229" y="506"/>
                  </a:lnTo>
                  <a:lnTo>
                    <a:pt x="229" y="156"/>
                  </a:lnTo>
                  <a:lnTo>
                    <a:pt x="228" y="156"/>
                  </a:lnTo>
                  <a:lnTo>
                    <a:pt x="226" y="158"/>
                  </a:lnTo>
                  <a:lnTo>
                    <a:pt x="219" y="159"/>
                  </a:lnTo>
                  <a:lnTo>
                    <a:pt x="207" y="162"/>
                  </a:lnTo>
                  <a:lnTo>
                    <a:pt x="193" y="165"/>
                  </a:lnTo>
                  <a:lnTo>
                    <a:pt x="171" y="166"/>
                  </a:lnTo>
                  <a:lnTo>
                    <a:pt x="150" y="165"/>
                  </a:lnTo>
                  <a:lnTo>
                    <a:pt x="133" y="163"/>
                  </a:lnTo>
                  <a:lnTo>
                    <a:pt x="121" y="159"/>
                  </a:lnTo>
                  <a:lnTo>
                    <a:pt x="114" y="157"/>
                  </a:lnTo>
                  <a:lnTo>
                    <a:pt x="112" y="156"/>
                  </a:lnTo>
                  <a:lnTo>
                    <a:pt x="114" y="506"/>
                  </a:lnTo>
                  <a:lnTo>
                    <a:pt x="0" y="506"/>
                  </a:lnTo>
                  <a:lnTo>
                    <a:pt x="2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A29"/>
            </a:solidFill>
            <a:ln w="0">
              <a:solidFill>
                <a:srgbClr val="856A2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84"/>
            <p:cNvSpPr>
              <a:spLocks/>
            </p:cNvSpPr>
            <p:nvPr/>
          </p:nvSpPr>
          <p:spPr bwMode="auto">
            <a:xfrm>
              <a:off x="3830638" y="1776413"/>
              <a:ext cx="544513" cy="688975"/>
            </a:xfrm>
            <a:custGeom>
              <a:avLst/>
              <a:gdLst>
                <a:gd name="T0" fmla="*/ 62 w 343"/>
                <a:gd name="T1" fmla="*/ 0 h 434"/>
                <a:gd name="T2" fmla="*/ 265 w 343"/>
                <a:gd name="T3" fmla="*/ 0 h 434"/>
                <a:gd name="T4" fmla="*/ 276 w 343"/>
                <a:gd name="T5" fmla="*/ 23 h 434"/>
                <a:gd name="T6" fmla="*/ 287 w 343"/>
                <a:gd name="T7" fmla="*/ 51 h 434"/>
                <a:gd name="T8" fmla="*/ 297 w 343"/>
                <a:gd name="T9" fmla="*/ 83 h 434"/>
                <a:gd name="T10" fmla="*/ 305 w 343"/>
                <a:gd name="T11" fmla="*/ 118 h 434"/>
                <a:gd name="T12" fmla="*/ 313 w 343"/>
                <a:gd name="T13" fmla="*/ 155 h 434"/>
                <a:gd name="T14" fmla="*/ 320 w 343"/>
                <a:gd name="T15" fmla="*/ 193 h 434"/>
                <a:gd name="T16" fmla="*/ 326 w 343"/>
                <a:gd name="T17" fmla="*/ 231 h 434"/>
                <a:gd name="T18" fmla="*/ 330 w 343"/>
                <a:gd name="T19" fmla="*/ 267 h 434"/>
                <a:gd name="T20" fmla="*/ 335 w 343"/>
                <a:gd name="T21" fmla="*/ 301 h 434"/>
                <a:gd name="T22" fmla="*/ 338 w 343"/>
                <a:gd name="T23" fmla="*/ 331 h 434"/>
                <a:gd name="T24" fmla="*/ 340 w 343"/>
                <a:gd name="T25" fmla="*/ 356 h 434"/>
                <a:gd name="T26" fmla="*/ 342 w 343"/>
                <a:gd name="T27" fmla="*/ 376 h 434"/>
                <a:gd name="T28" fmla="*/ 343 w 343"/>
                <a:gd name="T29" fmla="*/ 389 h 434"/>
                <a:gd name="T30" fmla="*/ 343 w 343"/>
                <a:gd name="T31" fmla="*/ 393 h 434"/>
                <a:gd name="T32" fmla="*/ 312 w 343"/>
                <a:gd name="T33" fmla="*/ 410 h 434"/>
                <a:gd name="T34" fmla="*/ 276 w 343"/>
                <a:gd name="T35" fmla="*/ 422 h 434"/>
                <a:gd name="T36" fmla="*/ 242 w 343"/>
                <a:gd name="T37" fmla="*/ 430 h 434"/>
                <a:gd name="T38" fmla="*/ 207 w 343"/>
                <a:gd name="T39" fmla="*/ 432 h 434"/>
                <a:gd name="T40" fmla="*/ 172 w 343"/>
                <a:gd name="T41" fmla="*/ 434 h 434"/>
                <a:gd name="T42" fmla="*/ 138 w 343"/>
                <a:gd name="T43" fmla="*/ 432 h 434"/>
                <a:gd name="T44" fmla="*/ 106 w 343"/>
                <a:gd name="T45" fmla="*/ 428 h 434"/>
                <a:gd name="T46" fmla="*/ 77 w 343"/>
                <a:gd name="T47" fmla="*/ 423 h 434"/>
                <a:gd name="T48" fmla="*/ 52 w 343"/>
                <a:gd name="T49" fmla="*/ 418 h 434"/>
                <a:gd name="T50" fmla="*/ 32 w 343"/>
                <a:gd name="T51" fmla="*/ 414 h 434"/>
                <a:gd name="T52" fmla="*/ 16 w 343"/>
                <a:gd name="T53" fmla="*/ 409 h 434"/>
                <a:gd name="T54" fmla="*/ 5 w 343"/>
                <a:gd name="T55" fmla="*/ 406 h 434"/>
                <a:gd name="T56" fmla="*/ 1 w 343"/>
                <a:gd name="T57" fmla="*/ 405 h 434"/>
                <a:gd name="T58" fmla="*/ 0 w 343"/>
                <a:gd name="T59" fmla="*/ 342 h 434"/>
                <a:gd name="T60" fmla="*/ 1 w 343"/>
                <a:gd name="T61" fmla="*/ 284 h 434"/>
                <a:gd name="T62" fmla="*/ 5 w 343"/>
                <a:gd name="T63" fmla="*/ 232 h 434"/>
                <a:gd name="T64" fmla="*/ 11 w 343"/>
                <a:gd name="T65" fmla="*/ 184 h 434"/>
                <a:gd name="T66" fmla="*/ 18 w 343"/>
                <a:gd name="T67" fmla="*/ 142 h 434"/>
                <a:gd name="T68" fmla="*/ 26 w 343"/>
                <a:gd name="T69" fmla="*/ 105 h 434"/>
                <a:gd name="T70" fmla="*/ 34 w 343"/>
                <a:gd name="T71" fmla="*/ 74 h 434"/>
                <a:gd name="T72" fmla="*/ 43 w 343"/>
                <a:gd name="T73" fmla="*/ 47 h 434"/>
                <a:gd name="T74" fmla="*/ 50 w 343"/>
                <a:gd name="T75" fmla="*/ 26 h 434"/>
                <a:gd name="T76" fmla="*/ 56 w 343"/>
                <a:gd name="T77" fmla="*/ 12 h 434"/>
                <a:gd name="T78" fmla="*/ 60 w 343"/>
                <a:gd name="T79" fmla="*/ 4 h 434"/>
                <a:gd name="T80" fmla="*/ 62 w 343"/>
                <a:gd name="T8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4">
                  <a:moveTo>
                    <a:pt x="62" y="0"/>
                  </a:moveTo>
                  <a:lnTo>
                    <a:pt x="265" y="0"/>
                  </a:lnTo>
                  <a:lnTo>
                    <a:pt x="276" y="23"/>
                  </a:lnTo>
                  <a:lnTo>
                    <a:pt x="287" y="51"/>
                  </a:lnTo>
                  <a:lnTo>
                    <a:pt x="297" y="83"/>
                  </a:lnTo>
                  <a:lnTo>
                    <a:pt x="305" y="118"/>
                  </a:lnTo>
                  <a:lnTo>
                    <a:pt x="313" y="155"/>
                  </a:lnTo>
                  <a:lnTo>
                    <a:pt x="320" y="193"/>
                  </a:lnTo>
                  <a:lnTo>
                    <a:pt x="326" y="231"/>
                  </a:lnTo>
                  <a:lnTo>
                    <a:pt x="330" y="267"/>
                  </a:lnTo>
                  <a:lnTo>
                    <a:pt x="335" y="301"/>
                  </a:lnTo>
                  <a:lnTo>
                    <a:pt x="338" y="331"/>
                  </a:lnTo>
                  <a:lnTo>
                    <a:pt x="340" y="356"/>
                  </a:lnTo>
                  <a:lnTo>
                    <a:pt x="342" y="376"/>
                  </a:lnTo>
                  <a:lnTo>
                    <a:pt x="343" y="389"/>
                  </a:lnTo>
                  <a:lnTo>
                    <a:pt x="343" y="393"/>
                  </a:lnTo>
                  <a:lnTo>
                    <a:pt x="312" y="410"/>
                  </a:lnTo>
                  <a:lnTo>
                    <a:pt x="276" y="422"/>
                  </a:lnTo>
                  <a:lnTo>
                    <a:pt x="242" y="430"/>
                  </a:lnTo>
                  <a:lnTo>
                    <a:pt x="207" y="432"/>
                  </a:lnTo>
                  <a:lnTo>
                    <a:pt x="172" y="434"/>
                  </a:lnTo>
                  <a:lnTo>
                    <a:pt x="138" y="432"/>
                  </a:lnTo>
                  <a:lnTo>
                    <a:pt x="106" y="428"/>
                  </a:lnTo>
                  <a:lnTo>
                    <a:pt x="77" y="423"/>
                  </a:lnTo>
                  <a:lnTo>
                    <a:pt x="52" y="418"/>
                  </a:lnTo>
                  <a:lnTo>
                    <a:pt x="32" y="414"/>
                  </a:lnTo>
                  <a:lnTo>
                    <a:pt x="16" y="409"/>
                  </a:lnTo>
                  <a:lnTo>
                    <a:pt x="5" y="406"/>
                  </a:lnTo>
                  <a:lnTo>
                    <a:pt x="1" y="405"/>
                  </a:lnTo>
                  <a:lnTo>
                    <a:pt x="0" y="342"/>
                  </a:lnTo>
                  <a:lnTo>
                    <a:pt x="1" y="284"/>
                  </a:lnTo>
                  <a:lnTo>
                    <a:pt x="5" y="232"/>
                  </a:lnTo>
                  <a:lnTo>
                    <a:pt x="11" y="184"/>
                  </a:lnTo>
                  <a:lnTo>
                    <a:pt x="18" y="142"/>
                  </a:lnTo>
                  <a:lnTo>
                    <a:pt x="26" y="105"/>
                  </a:lnTo>
                  <a:lnTo>
                    <a:pt x="34" y="74"/>
                  </a:lnTo>
                  <a:lnTo>
                    <a:pt x="43" y="47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6012E"/>
            </a:solidFill>
            <a:ln w="0">
              <a:solidFill>
                <a:srgbClr val="D601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85"/>
            <p:cNvSpPr>
              <a:spLocks/>
            </p:cNvSpPr>
            <p:nvPr/>
          </p:nvSpPr>
          <p:spPr bwMode="auto">
            <a:xfrm>
              <a:off x="3770313" y="976313"/>
              <a:ext cx="638175" cy="733425"/>
            </a:xfrm>
            <a:custGeom>
              <a:avLst/>
              <a:gdLst>
                <a:gd name="T0" fmla="*/ 200 w 402"/>
                <a:gd name="T1" fmla="*/ 0 h 462"/>
                <a:gd name="T2" fmla="*/ 241 w 402"/>
                <a:gd name="T3" fmla="*/ 4 h 462"/>
                <a:gd name="T4" fmla="*/ 279 w 402"/>
                <a:gd name="T5" fmla="*/ 15 h 462"/>
                <a:gd name="T6" fmla="*/ 313 w 402"/>
                <a:gd name="T7" fmla="*/ 33 h 462"/>
                <a:gd name="T8" fmla="*/ 343 w 402"/>
                <a:gd name="T9" fmla="*/ 57 h 462"/>
                <a:gd name="T10" fmla="*/ 367 w 402"/>
                <a:gd name="T11" fmla="*/ 85 h 462"/>
                <a:gd name="T12" fmla="*/ 385 w 402"/>
                <a:gd name="T13" fmla="*/ 118 h 462"/>
                <a:gd name="T14" fmla="*/ 397 w 402"/>
                <a:gd name="T15" fmla="*/ 155 h 462"/>
                <a:gd name="T16" fmla="*/ 402 w 402"/>
                <a:gd name="T17" fmla="*/ 194 h 462"/>
                <a:gd name="T18" fmla="*/ 402 w 402"/>
                <a:gd name="T19" fmla="*/ 286 h 462"/>
                <a:gd name="T20" fmla="*/ 390 w 402"/>
                <a:gd name="T21" fmla="*/ 322 h 462"/>
                <a:gd name="T22" fmla="*/ 377 w 402"/>
                <a:gd name="T23" fmla="*/ 355 h 462"/>
                <a:gd name="T24" fmla="*/ 361 w 402"/>
                <a:gd name="T25" fmla="*/ 383 h 462"/>
                <a:gd name="T26" fmla="*/ 343 w 402"/>
                <a:gd name="T27" fmla="*/ 407 h 462"/>
                <a:gd name="T28" fmla="*/ 321 w 402"/>
                <a:gd name="T29" fmla="*/ 427 h 462"/>
                <a:gd name="T30" fmla="*/ 297 w 402"/>
                <a:gd name="T31" fmla="*/ 443 h 462"/>
                <a:gd name="T32" fmla="*/ 270 w 402"/>
                <a:gd name="T33" fmla="*/ 453 h 462"/>
                <a:gd name="T34" fmla="*/ 238 w 402"/>
                <a:gd name="T35" fmla="*/ 461 h 462"/>
                <a:gd name="T36" fmla="*/ 203 w 402"/>
                <a:gd name="T37" fmla="*/ 462 h 462"/>
                <a:gd name="T38" fmla="*/ 164 w 402"/>
                <a:gd name="T39" fmla="*/ 461 h 462"/>
                <a:gd name="T40" fmla="*/ 128 w 402"/>
                <a:gd name="T41" fmla="*/ 453 h 462"/>
                <a:gd name="T42" fmla="*/ 97 w 402"/>
                <a:gd name="T43" fmla="*/ 440 h 462"/>
                <a:gd name="T44" fmla="*/ 71 w 402"/>
                <a:gd name="T45" fmla="*/ 422 h 462"/>
                <a:gd name="T46" fmla="*/ 47 w 402"/>
                <a:gd name="T47" fmla="*/ 397 h 462"/>
                <a:gd name="T48" fmla="*/ 28 w 402"/>
                <a:gd name="T49" fmla="*/ 367 h 462"/>
                <a:gd name="T50" fmla="*/ 12 w 402"/>
                <a:gd name="T51" fmla="*/ 330 h 462"/>
                <a:gd name="T52" fmla="*/ 0 w 402"/>
                <a:gd name="T53" fmla="*/ 286 h 462"/>
                <a:gd name="T54" fmla="*/ 0 w 402"/>
                <a:gd name="T55" fmla="*/ 194 h 462"/>
                <a:gd name="T56" fmla="*/ 1 w 402"/>
                <a:gd name="T57" fmla="*/ 165 h 462"/>
                <a:gd name="T58" fmla="*/ 5 w 402"/>
                <a:gd name="T59" fmla="*/ 138 h 462"/>
                <a:gd name="T60" fmla="*/ 11 w 402"/>
                <a:gd name="T61" fmla="*/ 110 h 462"/>
                <a:gd name="T62" fmla="*/ 20 w 402"/>
                <a:gd name="T63" fmla="*/ 85 h 462"/>
                <a:gd name="T64" fmla="*/ 32 w 402"/>
                <a:gd name="T65" fmla="*/ 63 h 462"/>
                <a:gd name="T66" fmla="*/ 46 w 402"/>
                <a:gd name="T67" fmla="*/ 43 h 462"/>
                <a:gd name="T68" fmla="*/ 64 w 402"/>
                <a:gd name="T69" fmla="*/ 28 h 462"/>
                <a:gd name="T70" fmla="*/ 87 w 402"/>
                <a:gd name="T71" fmla="*/ 15 h 462"/>
                <a:gd name="T72" fmla="*/ 113 w 402"/>
                <a:gd name="T73" fmla="*/ 7 h 462"/>
                <a:gd name="T74" fmla="*/ 144 w 402"/>
                <a:gd name="T75" fmla="*/ 3 h 462"/>
                <a:gd name="T76" fmla="*/ 178 w 402"/>
                <a:gd name="T77" fmla="*/ 4 h 462"/>
                <a:gd name="T78" fmla="*/ 200 w 402"/>
                <a:gd name="T7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2" h="462">
                  <a:moveTo>
                    <a:pt x="200" y="0"/>
                  </a:moveTo>
                  <a:lnTo>
                    <a:pt x="241" y="4"/>
                  </a:lnTo>
                  <a:lnTo>
                    <a:pt x="279" y="15"/>
                  </a:lnTo>
                  <a:lnTo>
                    <a:pt x="313" y="33"/>
                  </a:lnTo>
                  <a:lnTo>
                    <a:pt x="343" y="57"/>
                  </a:lnTo>
                  <a:lnTo>
                    <a:pt x="367" y="85"/>
                  </a:lnTo>
                  <a:lnTo>
                    <a:pt x="385" y="118"/>
                  </a:lnTo>
                  <a:lnTo>
                    <a:pt x="397" y="155"/>
                  </a:lnTo>
                  <a:lnTo>
                    <a:pt x="402" y="194"/>
                  </a:lnTo>
                  <a:lnTo>
                    <a:pt x="402" y="286"/>
                  </a:lnTo>
                  <a:lnTo>
                    <a:pt x="390" y="322"/>
                  </a:lnTo>
                  <a:lnTo>
                    <a:pt x="377" y="355"/>
                  </a:lnTo>
                  <a:lnTo>
                    <a:pt x="361" y="383"/>
                  </a:lnTo>
                  <a:lnTo>
                    <a:pt x="343" y="407"/>
                  </a:lnTo>
                  <a:lnTo>
                    <a:pt x="321" y="427"/>
                  </a:lnTo>
                  <a:lnTo>
                    <a:pt x="297" y="443"/>
                  </a:lnTo>
                  <a:lnTo>
                    <a:pt x="270" y="453"/>
                  </a:lnTo>
                  <a:lnTo>
                    <a:pt x="238" y="461"/>
                  </a:lnTo>
                  <a:lnTo>
                    <a:pt x="203" y="462"/>
                  </a:lnTo>
                  <a:lnTo>
                    <a:pt x="164" y="461"/>
                  </a:lnTo>
                  <a:lnTo>
                    <a:pt x="128" y="453"/>
                  </a:lnTo>
                  <a:lnTo>
                    <a:pt x="97" y="440"/>
                  </a:lnTo>
                  <a:lnTo>
                    <a:pt x="71" y="422"/>
                  </a:lnTo>
                  <a:lnTo>
                    <a:pt x="47" y="397"/>
                  </a:lnTo>
                  <a:lnTo>
                    <a:pt x="28" y="367"/>
                  </a:lnTo>
                  <a:lnTo>
                    <a:pt x="12" y="330"/>
                  </a:lnTo>
                  <a:lnTo>
                    <a:pt x="0" y="286"/>
                  </a:lnTo>
                  <a:lnTo>
                    <a:pt x="0" y="194"/>
                  </a:lnTo>
                  <a:lnTo>
                    <a:pt x="1" y="165"/>
                  </a:lnTo>
                  <a:lnTo>
                    <a:pt x="5" y="138"/>
                  </a:lnTo>
                  <a:lnTo>
                    <a:pt x="11" y="110"/>
                  </a:lnTo>
                  <a:lnTo>
                    <a:pt x="20" y="85"/>
                  </a:lnTo>
                  <a:lnTo>
                    <a:pt x="32" y="63"/>
                  </a:lnTo>
                  <a:lnTo>
                    <a:pt x="46" y="43"/>
                  </a:lnTo>
                  <a:lnTo>
                    <a:pt x="64" y="28"/>
                  </a:lnTo>
                  <a:lnTo>
                    <a:pt x="87" y="15"/>
                  </a:lnTo>
                  <a:lnTo>
                    <a:pt x="113" y="7"/>
                  </a:lnTo>
                  <a:lnTo>
                    <a:pt x="144" y="3"/>
                  </a:lnTo>
                  <a:lnTo>
                    <a:pt x="178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86"/>
            <p:cNvSpPr>
              <a:spLocks/>
            </p:cNvSpPr>
            <p:nvPr/>
          </p:nvSpPr>
          <p:spPr bwMode="auto">
            <a:xfrm>
              <a:off x="3706813" y="1317625"/>
              <a:ext cx="130175" cy="139700"/>
            </a:xfrm>
            <a:custGeom>
              <a:avLst/>
              <a:gdLst>
                <a:gd name="T0" fmla="*/ 40 w 82"/>
                <a:gd name="T1" fmla="*/ 0 h 88"/>
                <a:gd name="T2" fmla="*/ 57 w 82"/>
                <a:gd name="T3" fmla="*/ 4 h 88"/>
                <a:gd name="T4" fmla="*/ 70 w 82"/>
                <a:gd name="T5" fmla="*/ 13 h 88"/>
                <a:gd name="T6" fmla="*/ 78 w 82"/>
                <a:gd name="T7" fmla="*/ 26 h 88"/>
                <a:gd name="T8" fmla="*/ 82 w 82"/>
                <a:gd name="T9" fmla="*/ 42 h 88"/>
                <a:gd name="T10" fmla="*/ 82 w 82"/>
                <a:gd name="T11" fmla="*/ 46 h 88"/>
                <a:gd name="T12" fmla="*/ 78 w 82"/>
                <a:gd name="T13" fmla="*/ 61 h 88"/>
                <a:gd name="T14" fmla="*/ 70 w 82"/>
                <a:gd name="T15" fmla="*/ 75 h 88"/>
                <a:gd name="T16" fmla="*/ 57 w 82"/>
                <a:gd name="T17" fmla="*/ 84 h 88"/>
                <a:gd name="T18" fmla="*/ 40 w 82"/>
                <a:gd name="T19" fmla="*/ 88 h 88"/>
                <a:gd name="T20" fmla="*/ 24 w 82"/>
                <a:gd name="T21" fmla="*/ 84 h 88"/>
                <a:gd name="T22" fmla="*/ 11 w 82"/>
                <a:gd name="T23" fmla="*/ 75 h 88"/>
                <a:gd name="T24" fmla="*/ 2 w 82"/>
                <a:gd name="T25" fmla="*/ 61 h 88"/>
                <a:gd name="T26" fmla="*/ 0 w 82"/>
                <a:gd name="T27" fmla="*/ 46 h 88"/>
                <a:gd name="T28" fmla="*/ 0 w 82"/>
                <a:gd name="T29" fmla="*/ 42 h 88"/>
                <a:gd name="T30" fmla="*/ 2 w 82"/>
                <a:gd name="T31" fmla="*/ 26 h 88"/>
                <a:gd name="T32" fmla="*/ 11 w 82"/>
                <a:gd name="T33" fmla="*/ 13 h 88"/>
                <a:gd name="T34" fmla="*/ 24 w 82"/>
                <a:gd name="T35" fmla="*/ 4 h 88"/>
                <a:gd name="T36" fmla="*/ 40 w 82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8">
                  <a:moveTo>
                    <a:pt x="40" y="0"/>
                  </a:moveTo>
                  <a:lnTo>
                    <a:pt x="57" y="4"/>
                  </a:lnTo>
                  <a:lnTo>
                    <a:pt x="70" y="13"/>
                  </a:lnTo>
                  <a:lnTo>
                    <a:pt x="78" y="26"/>
                  </a:lnTo>
                  <a:lnTo>
                    <a:pt x="82" y="42"/>
                  </a:lnTo>
                  <a:lnTo>
                    <a:pt x="82" y="46"/>
                  </a:lnTo>
                  <a:lnTo>
                    <a:pt x="78" y="61"/>
                  </a:lnTo>
                  <a:lnTo>
                    <a:pt x="70" y="75"/>
                  </a:lnTo>
                  <a:lnTo>
                    <a:pt x="57" y="84"/>
                  </a:lnTo>
                  <a:lnTo>
                    <a:pt x="40" y="88"/>
                  </a:lnTo>
                  <a:lnTo>
                    <a:pt x="24" y="84"/>
                  </a:lnTo>
                  <a:lnTo>
                    <a:pt x="11" y="75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2" y="26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87"/>
            <p:cNvSpPr>
              <a:spLocks/>
            </p:cNvSpPr>
            <p:nvPr/>
          </p:nvSpPr>
          <p:spPr bwMode="auto">
            <a:xfrm>
              <a:off x="4341813" y="1317625"/>
              <a:ext cx="131763" cy="139700"/>
            </a:xfrm>
            <a:custGeom>
              <a:avLst/>
              <a:gdLst>
                <a:gd name="T0" fmla="*/ 42 w 83"/>
                <a:gd name="T1" fmla="*/ 0 h 88"/>
                <a:gd name="T2" fmla="*/ 58 w 83"/>
                <a:gd name="T3" fmla="*/ 4 h 88"/>
                <a:gd name="T4" fmla="*/ 71 w 83"/>
                <a:gd name="T5" fmla="*/ 13 h 88"/>
                <a:gd name="T6" fmla="*/ 80 w 83"/>
                <a:gd name="T7" fmla="*/ 26 h 88"/>
                <a:gd name="T8" fmla="*/ 83 w 83"/>
                <a:gd name="T9" fmla="*/ 42 h 88"/>
                <a:gd name="T10" fmla="*/ 83 w 83"/>
                <a:gd name="T11" fmla="*/ 46 h 88"/>
                <a:gd name="T12" fmla="*/ 80 w 83"/>
                <a:gd name="T13" fmla="*/ 61 h 88"/>
                <a:gd name="T14" fmla="*/ 71 w 83"/>
                <a:gd name="T15" fmla="*/ 75 h 88"/>
                <a:gd name="T16" fmla="*/ 58 w 83"/>
                <a:gd name="T17" fmla="*/ 84 h 88"/>
                <a:gd name="T18" fmla="*/ 42 w 83"/>
                <a:gd name="T19" fmla="*/ 88 h 88"/>
                <a:gd name="T20" fmla="*/ 25 w 83"/>
                <a:gd name="T21" fmla="*/ 84 h 88"/>
                <a:gd name="T22" fmla="*/ 12 w 83"/>
                <a:gd name="T23" fmla="*/ 75 h 88"/>
                <a:gd name="T24" fmla="*/ 3 w 83"/>
                <a:gd name="T25" fmla="*/ 61 h 88"/>
                <a:gd name="T26" fmla="*/ 0 w 83"/>
                <a:gd name="T27" fmla="*/ 46 h 88"/>
                <a:gd name="T28" fmla="*/ 0 w 83"/>
                <a:gd name="T29" fmla="*/ 42 h 88"/>
                <a:gd name="T30" fmla="*/ 3 w 83"/>
                <a:gd name="T31" fmla="*/ 26 h 88"/>
                <a:gd name="T32" fmla="*/ 12 w 83"/>
                <a:gd name="T33" fmla="*/ 13 h 88"/>
                <a:gd name="T34" fmla="*/ 25 w 83"/>
                <a:gd name="T35" fmla="*/ 4 h 88"/>
                <a:gd name="T36" fmla="*/ 42 w 83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8">
                  <a:moveTo>
                    <a:pt x="42" y="0"/>
                  </a:moveTo>
                  <a:lnTo>
                    <a:pt x="58" y="4"/>
                  </a:lnTo>
                  <a:lnTo>
                    <a:pt x="71" y="13"/>
                  </a:lnTo>
                  <a:lnTo>
                    <a:pt x="80" y="26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1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8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1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88"/>
            <p:cNvSpPr>
              <a:spLocks noEditPoints="1"/>
            </p:cNvSpPr>
            <p:nvPr/>
          </p:nvSpPr>
          <p:spPr bwMode="auto">
            <a:xfrm>
              <a:off x="3735388" y="893763"/>
              <a:ext cx="704850" cy="509588"/>
            </a:xfrm>
            <a:custGeom>
              <a:avLst/>
              <a:gdLst>
                <a:gd name="T0" fmla="*/ 360 w 444"/>
                <a:gd name="T1" fmla="*/ 130 h 321"/>
                <a:gd name="T2" fmla="*/ 360 w 444"/>
                <a:gd name="T3" fmla="*/ 130 h 321"/>
                <a:gd name="T4" fmla="*/ 360 w 444"/>
                <a:gd name="T5" fmla="*/ 130 h 321"/>
                <a:gd name="T6" fmla="*/ 360 w 444"/>
                <a:gd name="T7" fmla="*/ 130 h 321"/>
                <a:gd name="T8" fmla="*/ 355 w 444"/>
                <a:gd name="T9" fmla="*/ 126 h 321"/>
                <a:gd name="T10" fmla="*/ 356 w 444"/>
                <a:gd name="T11" fmla="*/ 126 h 321"/>
                <a:gd name="T12" fmla="*/ 357 w 444"/>
                <a:gd name="T13" fmla="*/ 127 h 321"/>
                <a:gd name="T14" fmla="*/ 357 w 444"/>
                <a:gd name="T15" fmla="*/ 127 h 321"/>
                <a:gd name="T16" fmla="*/ 357 w 444"/>
                <a:gd name="T17" fmla="*/ 127 h 321"/>
                <a:gd name="T18" fmla="*/ 356 w 444"/>
                <a:gd name="T19" fmla="*/ 126 h 321"/>
                <a:gd name="T20" fmla="*/ 355 w 444"/>
                <a:gd name="T21" fmla="*/ 126 h 321"/>
                <a:gd name="T22" fmla="*/ 212 w 444"/>
                <a:gd name="T23" fmla="*/ 0 h 321"/>
                <a:gd name="T24" fmla="*/ 373 w 444"/>
                <a:gd name="T25" fmla="*/ 23 h 321"/>
                <a:gd name="T26" fmla="*/ 444 w 444"/>
                <a:gd name="T27" fmla="*/ 167 h 321"/>
                <a:gd name="T28" fmla="*/ 414 w 444"/>
                <a:gd name="T29" fmla="*/ 321 h 321"/>
                <a:gd name="T30" fmla="*/ 393 w 444"/>
                <a:gd name="T31" fmla="*/ 300 h 321"/>
                <a:gd name="T32" fmla="*/ 391 w 444"/>
                <a:gd name="T33" fmla="*/ 262 h 321"/>
                <a:gd name="T34" fmla="*/ 391 w 444"/>
                <a:gd name="T35" fmla="*/ 230 h 321"/>
                <a:gd name="T36" fmla="*/ 390 w 444"/>
                <a:gd name="T37" fmla="*/ 204 h 321"/>
                <a:gd name="T38" fmla="*/ 389 w 444"/>
                <a:gd name="T39" fmla="*/ 183 h 321"/>
                <a:gd name="T40" fmla="*/ 385 w 444"/>
                <a:gd name="T41" fmla="*/ 165 h 321"/>
                <a:gd name="T42" fmla="*/ 378 w 444"/>
                <a:gd name="T43" fmla="*/ 149 h 321"/>
                <a:gd name="T44" fmla="*/ 366 w 444"/>
                <a:gd name="T45" fmla="*/ 136 h 321"/>
                <a:gd name="T46" fmla="*/ 362 w 444"/>
                <a:gd name="T47" fmla="*/ 132 h 321"/>
                <a:gd name="T48" fmla="*/ 361 w 444"/>
                <a:gd name="T49" fmla="*/ 131 h 321"/>
                <a:gd name="T50" fmla="*/ 362 w 444"/>
                <a:gd name="T51" fmla="*/ 132 h 321"/>
                <a:gd name="T52" fmla="*/ 364 w 444"/>
                <a:gd name="T53" fmla="*/ 133 h 321"/>
                <a:gd name="T54" fmla="*/ 365 w 444"/>
                <a:gd name="T55" fmla="*/ 135 h 321"/>
                <a:gd name="T56" fmla="*/ 366 w 444"/>
                <a:gd name="T57" fmla="*/ 135 h 321"/>
                <a:gd name="T58" fmla="*/ 366 w 444"/>
                <a:gd name="T59" fmla="*/ 136 h 321"/>
                <a:gd name="T60" fmla="*/ 364 w 444"/>
                <a:gd name="T61" fmla="*/ 149 h 321"/>
                <a:gd name="T62" fmla="*/ 355 w 444"/>
                <a:gd name="T63" fmla="*/ 158 h 321"/>
                <a:gd name="T64" fmla="*/ 342 w 444"/>
                <a:gd name="T65" fmla="*/ 165 h 321"/>
                <a:gd name="T66" fmla="*/ 325 w 444"/>
                <a:gd name="T67" fmla="*/ 167 h 321"/>
                <a:gd name="T68" fmla="*/ 304 w 444"/>
                <a:gd name="T69" fmla="*/ 169 h 321"/>
                <a:gd name="T70" fmla="*/ 281 w 444"/>
                <a:gd name="T71" fmla="*/ 167 h 321"/>
                <a:gd name="T72" fmla="*/ 256 w 444"/>
                <a:gd name="T73" fmla="*/ 165 h 321"/>
                <a:gd name="T74" fmla="*/ 230 w 444"/>
                <a:gd name="T75" fmla="*/ 161 h 321"/>
                <a:gd name="T76" fmla="*/ 203 w 444"/>
                <a:gd name="T77" fmla="*/ 157 h 321"/>
                <a:gd name="T78" fmla="*/ 177 w 444"/>
                <a:gd name="T79" fmla="*/ 152 h 321"/>
                <a:gd name="T80" fmla="*/ 152 w 444"/>
                <a:gd name="T81" fmla="*/ 145 h 321"/>
                <a:gd name="T82" fmla="*/ 127 w 444"/>
                <a:gd name="T83" fmla="*/ 141 h 321"/>
                <a:gd name="T84" fmla="*/ 106 w 444"/>
                <a:gd name="T85" fmla="*/ 136 h 321"/>
                <a:gd name="T86" fmla="*/ 88 w 444"/>
                <a:gd name="T87" fmla="*/ 133 h 321"/>
                <a:gd name="T88" fmla="*/ 73 w 444"/>
                <a:gd name="T89" fmla="*/ 131 h 321"/>
                <a:gd name="T90" fmla="*/ 64 w 444"/>
                <a:gd name="T91" fmla="*/ 131 h 321"/>
                <a:gd name="T92" fmla="*/ 59 w 444"/>
                <a:gd name="T93" fmla="*/ 132 h 321"/>
                <a:gd name="T94" fmla="*/ 52 w 444"/>
                <a:gd name="T95" fmla="*/ 149 h 321"/>
                <a:gd name="T96" fmla="*/ 48 w 444"/>
                <a:gd name="T97" fmla="*/ 170 h 321"/>
                <a:gd name="T98" fmla="*/ 46 w 444"/>
                <a:gd name="T99" fmla="*/ 194 h 321"/>
                <a:gd name="T100" fmla="*/ 46 w 444"/>
                <a:gd name="T101" fmla="*/ 217 h 321"/>
                <a:gd name="T102" fmla="*/ 47 w 444"/>
                <a:gd name="T103" fmla="*/ 239 h 321"/>
                <a:gd name="T104" fmla="*/ 50 w 444"/>
                <a:gd name="T105" fmla="*/ 259 h 321"/>
                <a:gd name="T106" fmla="*/ 51 w 444"/>
                <a:gd name="T107" fmla="*/ 276 h 321"/>
                <a:gd name="T108" fmla="*/ 52 w 444"/>
                <a:gd name="T109" fmla="*/ 287 h 321"/>
                <a:gd name="T110" fmla="*/ 54 w 444"/>
                <a:gd name="T111" fmla="*/ 291 h 321"/>
                <a:gd name="T112" fmla="*/ 30 w 444"/>
                <a:gd name="T113" fmla="*/ 318 h 321"/>
                <a:gd name="T114" fmla="*/ 0 w 444"/>
                <a:gd name="T115" fmla="*/ 140 h 321"/>
                <a:gd name="T116" fmla="*/ 95 w 444"/>
                <a:gd name="T117" fmla="*/ 25 h 321"/>
                <a:gd name="T118" fmla="*/ 212 w 444"/>
                <a:gd name="T11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4" h="321">
                  <a:moveTo>
                    <a:pt x="360" y="130"/>
                  </a:moveTo>
                  <a:lnTo>
                    <a:pt x="360" y="130"/>
                  </a:lnTo>
                  <a:lnTo>
                    <a:pt x="360" y="130"/>
                  </a:lnTo>
                  <a:lnTo>
                    <a:pt x="360" y="130"/>
                  </a:lnTo>
                  <a:close/>
                  <a:moveTo>
                    <a:pt x="355" y="126"/>
                  </a:moveTo>
                  <a:lnTo>
                    <a:pt x="356" y="126"/>
                  </a:lnTo>
                  <a:lnTo>
                    <a:pt x="357" y="127"/>
                  </a:lnTo>
                  <a:lnTo>
                    <a:pt x="357" y="127"/>
                  </a:lnTo>
                  <a:lnTo>
                    <a:pt x="357" y="127"/>
                  </a:lnTo>
                  <a:lnTo>
                    <a:pt x="356" y="126"/>
                  </a:lnTo>
                  <a:lnTo>
                    <a:pt x="355" y="126"/>
                  </a:lnTo>
                  <a:close/>
                  <a:moveTo>
                    <a:pt x="212" y="0"/>
                  </a:moveTo>
                  <a:lnTo>
                    <a:pt x="373" y="23"/>
                  </a:lnTo>
                  <a:lnTo>
                    <a:pt x="444" y="167"/>
                  </a:lnTo>
                  <a:lnTo>
                    <a:pt x="414" y="321"/>
                  </a:lnTo>
                  <a:lnTo>
                    <a:pt x="393" y="300"/>
                  </a:lnTo>
                  <a:lnTo>
                    <a:pt x="391" y="262"/>
                  </a:lnTo>
                  <a:lnTo>
                    <a:pt x="391" y="230"/>
                  </a:lnTo>
                  <a:lnTo>
                    <a:pt x="390" y="204"/>
                  </a:lnTo>
                  <a:lnTo>
                    <a:pt x="389" y="183"/>
                  </a:lnTo>
                  <a:lnTo>
                    <a:pt x="385" y="165"/>
                  </a:lnTo>
                  <a:lnTo>
                    <a:pt x="378" y="149"/>
                  </a:lnTo>
                  <a:lnTo>
                    <a:pt x="366" y="136"/>
                  </a:lnTo>
                  <a:lnTo>
                    <a:pt x="362" y="132"/>
                  </a:lnTo>
                  <a:lnTo>
                    <a:pt x="361" y="131"/>
                  </a:lnTo>
                  <a:lnTo>
                    <a:pt x="362" y="132"/>
                  </a:lnTo>
                  <a:lnTo>
                    <a:pt x="364" y="133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6" y="136"/>
                  </a:lnTo>
                  <a:lnTo>
                    <a:pt x="364" y="149"/>
                  </a:lnTo>
                  <a:lnTo>
                    <a:pt x="355" y="158"/>
                  </a:lnTo>
                  <a:lnTo>
                    <a:pt x="342" y="165"/>
                  </a:lnTo>
                  <a:lnTo>
                    <a:pt x="325" y="167"/>
                  </a:lnTo>
                  <a:lnTo>
                    <a:pt x="304" y="169"/>
                  </a:lnTo>
                  <a:lnTo>
                    <a:pt x="281" y="167"/>
                  </a:lnTo>
                  <a:lnTo>
                    <a:pt x="256" y="165"/>
                  </a:lnTo>
                  <a:lnTo>
                    <a:pt x="230" y="161"/>
                  </a:lnTo>
                  <a:lnTo>
                    <a:pt x="203" y="157"/>
                  </a:lnTo>
                  <a:lnTo>
                    <a:pt x="177" y="152"/>
                  </a:lnTo>
                  <a:lnTo>
                    <a:pt x="152" y="145"/>
                  </a:lnTo>
                  <a:lnTo>
                    <a:pt x="127" y="141"/>
                  </a:lnTo>
                  <a:lnTo>
                    <a:pt x="106" y="136"/>
                  </a:lnTo>
                  <a:lnTo>
                    <a:pt x="88" y="133"/>
                  </a:lnTo>
                  <a:lnTo>
                    <a:pt x="73" y="131"/>
                  </a:lnTo>
                  <a:lnTo>
                    <a:pt x="64" y="131"/>
                  </a:lnTo>
                  <a:lnTo>
                    <a:pt x="59" y="132"/>
                  </a:lnTo>
                  <a:lnTo>
                    <a:pt x="52" y="149"/>
                  </a:lnTo>
                  <a:lnTo>
                    <a:pt x="48" y="170"/>
                  </a:lnTo>
                  <a:lnTo>
                    <a:pt x="46" y="194"/>
                  </a:lnTo>
                  <a:lnTo>
                    <a:pt x="46" y="217"/>
                  </a:lnTo>
                  <a:lnTo>
                    <a:pt x="47" y="239"/>
                  </a:lnTo>
                  <a:lnTo>
                    <a:pt x="50" y="259"/>
                  </a:lnTo>
                  <a:lnTo>
                    <a:pt x="51" y="276"/>
                  </a:lnTo>
                  <a:lnTo>
                    <a:pt x="52" y="287"/>
                  </a:lnTo>
                  <a:lnTo>
                    <a:pt x="54" y="291"/>
                  </a:lnTo>
                  <a:lnTo>
                    <a:pt x="30" y="318"/>
                  </a:lnTo>
                  <a:lnTo>
                    <a:pt x="0" y="140"/>
                  </a:lnTo>
                  <a:lnTo>
                    <a:pt x="95" y="25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89"/>
            <p:cNvSpPr>
              <a:spLocks/>
            </p:cNvSpPr>
            <p:nvPr/>
          </p:nvSpPr>
          <p:spPr bwMode="auto">
            <a:xfrm>
              <a:off x="3735388" y="1370013"/>
              <a:ext cx="22225" cy="42863"/>
            </a:xfrm>
            <a:custGeom>
              <a:avLst/>
              <a:gdLst>
                <a:gd name="T0" fmla="*/ 10 w 14"/>
                <a:gd name="T1" fmla="*/ 0 h 27"/>
                <a:gd name="T2" fmla="*/ 10 w 14"/>
                <a:gd name="T3" fmla="*/ 1 h 27"/>
                <a:gd name="T4" fmla="*/ 10 w 14"/>
                <a:gd name="T5" fmla="*/ 2 h 27"/>
                <a:gd name="T6" fmla="*/ 10 w 14"/>
                <a:gd name="T7" fmla="*/ 5 h 27"/>
                <a:gd name="T8" fmla="*/ 10 w 14"/>
                <a:gd name="T9" fmla="*/ 10 h 27"/>
                <a:gd name="T10" fmla="*/ 10 w 14"/>
                <a:gd name="T11" fmla="*/ 13 h 27"/>
                <a:gd name="T12" fmla="*/ 12 w 14"/>
                <a:gd name="T13" fmla="*/ 15 h 27"/>
                <a:gd name="T14" fmla="*/ 12 w 14"/>
                <a:gd name="T15" fmla="*/ 17 h 27"/>
                <a:gd name="T16" fmla="*/ 13 w 14"/>
                <a:gd name="T17" fmla="*/ 19 h 27"/>
                <a:gd name="T18" fmla="*/ 13 w 14"/>
                <a:gd name="T19" fmla="*/ 21 h 27"/>
                <a:gd name="T20" fmla="*/ 13 w 14"/>
                <a:gd name="T21" fmla="*/ 23 h 27"/>
                <a:gd name="T22" fmla="*/ 14 w 14"/>
                <a:gd name="T23" fmla="*/ 25 h 27"/>
                <a:gd name="T24" fmla="*/ 14 w 14"/>
                <a:gd name="T25" fmla="*/ 26 h 27"/>
                <a:gd name="T26" fmla="*/ 14 w 14"/>
                <a:gd name="T27" fmla="*/ 27 h 27"/>
                <a:gd name="T28" fmla="*/ 14 w 14"/>
                <a:gd name="T29" fmla="*/ 27 h 27"/>
                <a:gd name="T30" fmla="*/ 13 w 14"/>
                <a:gd name="T31" fmla="*/ 27 h 27"/>
                <a:gd name="T32" fmla="*/ 10 w 14"/>
                <a:gd name="T33" fmla="*/ 26 h 27"/>
                <a:gd name="T34" fmla="*/ 9 w 14"/>
                <a:gd name="T35" fmla="*/ 26 h 27"/>
                <a:gd name="T36" fmla="*/ 6 w 14"/>
                <a:gd name="T37" fmla="*/ 25 h 27"/>
                <a:gd name="T38" fmla="*/ 4 w 14"/>
                <a:gd name="T39" fmla="*/ 22 h 27"/>
                <a:gd name="T40" fmla="*/ 1 w 14"/>
                <a:gd name="T41" fmla="*/ 19 h 27"/>
                <a:gd name="T42" fmla="*/ 0 w 14"/>
                <a:gd name="T43" fmla="*/ 15 h 27"/>
                <a:gd name="T44" fmla="*/ 0 w 14"/>
                <a:gd name="T45" fmla="*/ 11 h 27"/>
                <a:gd name="T46" fmla="*/ 0 w 14"/>
                <a:gd name="T47" fmla="*/ 9 h 27"/>
                <a:gd name="T48" fmla="*/ 1 w 14"/>
                <a:gd name="T49" fmla="*/ 8 h 27"/>
                <a:gd name="T50" fmla="*/ 2 w 14"/>
                <a:gd name="T51" fmla="*/ 5 h 27"/>
                <a:gd name="T52" fmla="*/ 5 w 14"/>
                <a:gd name="T53" fmla="*/ 2 h 27"/>
                <a:gd name="T54" fmla="*/ 8 w 14"/>
                <a:gd name="T55" fmla="*/ 1 h 27"/>
                <a:gd name="T56" fmla="*/ 9 w 14"/>
                <a:gd name="T57" fmla="*/ 0 h 27"/>
                <a:gd name="T58" fmla="*/ 10 w 14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7">
                  <a:moveTo>
                    <a:pt x="10" y="0"/>
                  </a:moveTo>
                  <a:lnTo>
                    <a:pt x="10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3" y="27"/>
                  </a:lnTo>
                  <a:lnTo>
                    <a:pt x="10" y="26"/>
                  </a:lnTo>
                  <a:lnTo>
                    <a:pt x="9" y="26"/>
                  </a:lnTo>
                  <a:lnTo>
                    <a:pt x="6" y="25"/>
                  </a:lnTo>
                  <a:lnTo>
                    <a:pt x="4" y="22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90"/>
            <p:cNvSpPr>
              <a:spLocks/>
            </p:cNvSpPr>
            <p:nvPr/>
          </p:nvSpPr>
          <p:spPr bwMode="auto">
            <a:xfrm>
              <a:off x="4424363" y="1350963"/>
              <a:ext cx="23813" cy="42863"/>
            </a:xfrm>
            <a:custGeom>
              <a:avLst/>
              <a:gdLst>
                <a:gd name="T0" fmla="*/ 0 w 15"/>
                <a:gd name="T1" fmla="*/ 0 h 27"/>
                <a:gd name="T2" fmla="*/ 2 w 15"/>
                <a:gd name="T3" fmla="*/ 0 h 27"/>
                <a:gd name="T4" fmla="*/ 3 w 15"/>
                <a:gd name="T5" fmla="*/ 1 h 27"/>
                <a:gd name="T6" fmla="*/ 6 w 15"/>
                <a:gd name="T7" fmla="*/ 1 h 27"/>
                <a:gd name="T8" fmla="*/ 8 w 15"/>
                <a:gd name="T9" fmla="*/ 3 h 27"/>
                <a:gd name="T10" fmla="*/ 11 w 15"/>
                <a:gd name="T11" fmla="*/ 5 h 27"/>
                <a:gd name="T12" fmla="*/ 14 w 15"/>
                <a:gd name="T13" fmla="*/ 8 h 27"/>
                <a:gd name="T14" fmla="*/ 14 w 15"/>
                <a:gd name="T15" fmla="*/ 12 h 27"/>
                <a:gd name="T16" fmla="*/ 15 w 15"/>
                <a:gd name="T17" fmla="*/ 16 h 27"/>
                <a:gd name="T18" fmla="*/ 14 w 15"/>
                <a:gd name="T19" fmla="*/ 18 h 27"/>
                <a:gd name="T20" fmla="*/ 14 w 15"/>
                <a:gd name="T21" fmla="*/ 20 h 27"/>
                <a:gd name="T22" fmla="*/ 12 w 15"/>
                <a:gd name="T23" fmla="*/ 22 h 27"/>
                <a:gd name="T24" fmla="*/ 10 w 15"/>
                <a:gd name="T25" fmla="*/ 25 h 27"/>
                <a:gd name="T26" fmla="*/ 7 w 15"/>
                <a:gd name="T27" fmla="*/ 26 h 27"/>
                <a:gd name="T28" fmla="*/ 4 w 15"/>
                <a:gd name="T29" fmla="*/ 27 h 27"/>
                <a:gd name="T30" fmla="*/ 4 w 15"/>
                <a:gd name="T31" fmla="*/ 27 h 27"/>
                <a:gd name="T32" fmla="*/ 4 w 15"/>
                <a:gd name="T33" fmla="*/ 26 h 27"/>
                <a:gd name="T34" fmla="*/ 4 w 15"/>
                <a:gd name="T35" fmla="*/ 25 h 27"/>
                <a:gd name="T36" fmla="*/ 4 w 15"/>
                <a:gd name="T37" fmla="*/ 22 h 27"/>
                <a:gd name="T38" fmla="*/ 4 w 15"/>
                <a:gd name="T39" fmla="*/ 17 h 27"/>
                <a:gd name="T40" fmla="*/ 3 w 15"/>
                <a:gd name="T41" fmla="*/ 14 h 27"/>
                <a:gd name="T42" fmla="*/ 3 w 15"/>
                <a:gd name="T43" fmla="*/ 12 h 27"/>
                <a:gd name="T44" fmla="*/ 3 w 15"/>
                <a:gd name="T45" fmla="*/ 10 h 27"/>
                <a:gd name="T46" fmla="*/ 2 w 15"/>
                <a:gd name="T47" fmla="*/ 8 h 27"/>
                <a:gd name="T48" fmla="*/ 2 w 15"/>
                <a:gd name="T49" fmla="*/ 6 h 27"/>
                <a:gd name="T50" fmla="*/ 0 w 15"/>
                <a:gd name="T51" fmla="*/ 4 h 27"/>
                <a:gd name="T52" fmla="*/ 0 w 15"/>
                <a:gd name="T53" fmla="*/ 3 h 27"/>
                <a:gd name="T54" fmla="*/ 0 w 15"/>
                <a:gd name="T55" fmla="*/ 1 h 27"/>
                <a:gd name="T56" fmla="*/ 0 w 15"/>
                <a:gd name="T57" fmla="*/ 0 h 27"/>
                <a:gd name="T58" fmla="*/ 0 w 15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lnTo>
                    <a:pt x="2" y="0"/>
                  </a:lnTo>
                  <a:lnTo>
                    <a:pt x="3" y="1"/>
                  </a:lnTo>
                  <a:lnTo>
                    <a:pt x="6" y="1"/>
                  </a:lnTo>
                  <a:lnTo>
                    <a:pt x="8" y="3"/>
                  </a:lnTo>
                  <a:lnTo>
                    <a:pt x="11" y="5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5"/>
                  </a:lnTo>
                  <a:lnTo>
                    <a:pt x="7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91"/>
            <p:cNvSpPr>
              <a:spLocks/>
            </p:cNvSpPr>
            <p:nvPr/>
          </p:nvSpPr>
          <p:spPr bwMode="auto">
            <a:xfrm>
              <a:off x="3690938" y="3141663"/>
              <a:ext cx="322263" cy="123825"/>
            </a:xfrm>
            <a:custGeom>
              <a:avLst/>
              <a:gdLst>
                <a:gd name="T0" fmla="*/ 89 w 203"/>
                <a:gd name="T1" fmla="*/ 0 h 78"/>
                <a:gd name="T2" fmla="*/ 203 w 203"/>
                <a:gd name="T3" fmla="*/ 0 h 78"/>
                <a:gd name="T4" fmla="*/ 203 w 203"/>
                <a:gd name="T5" fmla="*/ 78 h 78"/>
                <a:gd name="T6" fmla="*/ 0 w 203"/>
                <a:gd name="T7" fmla="*/ 78 h 78"/>
                <a:gd name="T8" fmla="*/ 3 w 203"/>
                <a:gd name="T9" fmla="*/ 58 h 78"/>
                <a:gd name="T10" fmla="*/ 11 w 203"/>
                <a:gd name="T11" fmla="*/ 42 h 78"/>
                <a:gd name="T12" fmla="*/ 23 w 203"/>
                <a:gd name="T13" fmla="*/ 30 h 78"/>
                <a:gd name="T14" fmla="*/ 37 w 203"/>
                <a:gd name="T15" fmla="*/ 20 h 78"/>
                <a:gd name="T16" fmla="*/ 51 w 203"/>
                <a:gd name="T17" fmla="*/ 12 h 78"/>
                <a:gd name="T18" fmla="*/ 66 w 203"/>
                <a:gd name="T19" fmla="*/ 7 h 78"/>
                <a:gd name="T20" fmla="*/ 78 w 203"/>
                <a:gd name="T21" fmla="*/ 3 h 78"/>
                <a:gd name="T22" fmla="*/ 85 w 203"/>
                <a:gd name="T23" fmla="*/ 0 h 78"/>
                <a:gd name="T24" fmla="*/ 89 w 20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8">
                  <a:moveTo>
                    <a:pt x="89" y="0"/>
                  </a:moveTo>
                  <a:lnTo>
                    <a:pt x="203" y="0"/>
                  </a:lnTo>
                  <a:lnTo>
                    <a:pt x="203" y="78"/>
                  </a:lnTo>
                  <a:lnTo>
                    <a:pt x="0" y="78"/>
                  </a:lnTo>
                  <a:lnTo>
                    <a:pt x="3" y="58"/>
                  </a:lnTo>
                  <a:lnTo>
                    <a:pt x="11" y="42"/>
                  </a:lnTo>
                  <a:lnTo>
                    <a:pt x="23" y="30"/>
                  </a:lnTo>
                  <a:lnTo>
                    <a:pt x="37" y="20"/>
                  </a:lnTo>
                  <a:lnTo>
                    <a:pt x="51" y="12"/>
                  </a:lnTo>
                  <a:lnTo>
                    <a:pt x="66" y="7"/>
                  </a:lnTo>
                  <a:lnTo>
                    <a:pt x="78" y="3"/>
                  </a:lnTo>
                  <a:lnTo>
                    <a:pt x="85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92"/>
            <p:cNvSpPr>
              <a:spLocks noChangeArrowheads="1"/>
            </p:cNvSpPr>
            <p:nvPr/>
          </p:nvSpPr>
          <p:spPr bwMode="auto">
            <a:xfrm>
              <a:off x="3690938" y="3265488"/>
              <a:ext cx="219075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93"/>
            <p:cNvSpPr>
              <a:spLocks noChangeArrowheads="1"/>
            </p:cNvSpPr>
            <p:nvPr/>
          </p:nvSpPr>
          <p:spPr bwMode="auto">
            <a:xfrm>
              <a:off x="3949700" y="3265488"/>
              <a:ext cx="63500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94"/>
            <p:cNvSpPr>
              <a:spLocks/>
            </p:cNvSpPr>
            <p:nvPr/>
          </p:nvSpPr>
          <p:spPr bwMode="auto">
            <a:xfrm>
              <a:off x="4195763" y="3141663"/>
              <a:ext cx="322263" cy="123825"/>
            </a:xfrm>
            <a:custGeom>
              <a:avLst/>
              <a:gdLst>
                <a:gd name="T0" fmla="*/ 0 w 203"/>
                <a:gd name="T1" fmla="*/ 0 h 78"/>
                <a:gd name="T2" fmla="*/ 116 w 203"/>
                <a:gd name="T3" fmla="*/ 0 h 78"/>
                <a:gd name="T4" fmla="*/ 118 w 203"/>
                <a:gd name="T5" fmla="*/ 0 h 78"/>
                <a:gd name="T6" fmla="*/ 127 w 203"/>
                <a:gd name="T7" fmla="*/ 3 h 78"/>
                <a:gd name="T8" fmla="*/ 139 w 203"/>
                <a:gd name="T9" fmla="*/ 7 h 78"/>
                <a:gd name="T10" fmla="*/ 152 w 203"/>
                <a:gd name="T11" fmla="*/ 12 h 78"/>
                <a:gd name="T12" fmla="*/ 168 w 203"/>
                <a:gd name="T13" fmla="*/ 20 h 78"/>
                <a:gd name="T14" fmla="*/ 181 w 203"/>
                <a:gd name="T15" fmla="*/ 30 h 78"/>
                <a:gd name="T16" fmla="*/ 193 w 203"/>
                <a:gd name="T17" fmla="*/ 42 h 78"/>
                <a:gd name="T18" fmla="*/ 201 w 203"/>
                <a:gd name="T19" fmla="*/ 58 h 78"/>
                <a:gd name="T20" fmla="*/ 203 w 203"/>
                <a:gd name="T21" fmla="*/ 78 h 78"/>
                <a:gd name="T22" fmla="*/ 0 w 203"/>
                <a:gd name="T23" fmla="*/ 78 h 78"/>
                <a:gd name="T24" fmla="*/ 0 w 20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8">
                  <a:moveTo>
                    <a:pt x="0" y="0"/>
                  </a:moveTo>
                  <a:lnTo>
                    <a:pt x="116" y="0"/>
                  </a:lnTo>
                  <a:lnTo>
                    <a:pt x="118" y="0"/>
                  </a:lnTo>
                  <a:lnTo>
                    <a:pt x="127" y="3"/>
                  </a:lnTo>
                  <a:lnTo>
                    <a:pt x="139" y="7"/>
                  </a:lnTo>
                  <a:lnTo>
                    <a:pt x="152" y="12"/>
                  </a:lnTo>
                  <a:lnTo>
                    <a:pt x="168" y="20"/>
                  </a:lnTo>
                  <a:lnTo>
                    <a:pt x="181" y="30"/>
                  </a:lnTo>
                  <a:lnTo>
                    <a:pt x="193" y="42"/>
                  </a:lnTo>
                  <a:lnTo>
                    <a:pt x="201" y="58"/>
                  </a:lnTo>
                  <a:lnTo>
                    <a:pt x="203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95"/>
            <p:cNvSpPr>
              <a:spLocks noChangeArrowheads="1"/>
            </p:cNvSpPr>
            <p:nvPr/>
          </p:nvSpPr>
          <p:spPr bwMode="auto">
            <a:xfrm>
              <a:off x="4302125" y="3265488"/>
              <a:ext cx="215900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96"/>
            <p:cNvSpPr>
              <a:spLocks noChangeArrowheads="1"/>
            </p:cNvSpPr>
            <p:nvPr/>
          </p:nvSpPr>
          <p:spPr bwMode="auto">
            <a:xfrm>
              <a:off x="4195763" y="3265488"/>
              <a:ext cx="65088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97"/>
            <p:cNvSpPr>
              <a:spLocks/>
            </p:cNvSpPr>
            <p:nvPr/>
          </p:nvSpPr>
          <p:spPr bwMode="auto">
            <a:xfrm>
              <a:off x="4013200" y="1676400"/>
              <a:ext cx="160338" cy="146050"/>
            </a:xfrm>
            <a:custGeom>
              <a:avLst/>
              <a:gdLst>
                <a:gd name="T0" fmla="*/ 0 w 101"/>
                <a:gd name="T1" fmla="*/ 0 h 92"/>
                <a:gd name="T2" fmla="*/ 101 w 101"/>
                <a:gd name="T3" fmla="*/ 0 h 92"/>
                <a:gd name="T4" fmla="*/ 101 w 101"/>
                <a:gd name="T5" fmla="*/ 63 h 92"/>
                <a:gd name="T6" fmla="*/ 51 w 101"/>
                <a:gd name="T7" fmla="*/ 92 h 92"/>
                <a:gd name="T8" fmla="*/ 0 w 101"/>
                <a:gd name="T9" fmla="*/ 63 h 92"/>
                <a:gd name="T10" fmla="*/ 0 w 10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2">
                  <a:moveTo>
                    <a:pt x="0" y="0"/>
                  </a:moveTo>
                  <a:lnTo>
                    <a:pt x="101" y="0"/>
                  </a:lnTo>
                  <a:lnTo>
                    <a:pt x="101" y="63"/>
                  </a:lnTo>
                  <a:lnTo>
                    <a:pt x="51" y="92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98"/>
            <p:cNvSpPr>
              <a:spLocks/>
            </p:cNvSpPr>
            <p:nvPr/>
          </p:nvSpPr>
          <p:spPr bwMode="auto">
            <a:xfrm>
              <a:off x="3946525" y="1296988"/>
              <a:ext cx="26988" cy="52388"/>
            </a:xfrm>
            <a:custGeom>
              <a:avLst/>
              <a:gdLst>
                <a:gd name="T0" fmla="*/ 8 w 17"/>
                <a:gd name="T1" fmla="*/ 0 h 33"/>
                <a:gd name="T2" fmla="*/ 12 w 17"/>
                <a:gd name="T3" fmla="*/ 1 h 33"/>
                <a:gd name="T4" fmla="*/ 15 w 17"/>
                <a:gd name="T5" fmla="*/ 2 h 33"/>
                <a:gd name="T6" fmla="*/ 17 w 17"/>
                <a:gd name="T7" fmla="*/ 4 h 33"/>
                <a:gd name="T8" fmla="*/ 17 w 17"/>
                <a:gd name="T9" fmla="*/ 6 h 33"/>
                <a:gd name="T10" fmla="*/ 17 w 17"/>
                <a:gd name="T11" fmla="*/ 26 h 33"/>
                <a:gd name="T12" fmla="*/ 17 w 17"/>
                <a:gd name="T13" fmla="*/ 29 h 33"/>
                <a:gd name="T14" fmla="*/ 15 w 17"/>
                <a:gd name="T15" fmla="*/ 30 h 33"/>
                <a:gd name="T16" fmla="*/ 12 w 17"/>
                <a:gd name="T17" fmla="*/ 31 h 33"/>
                <a:gd name="T18" fmla="*/ 8 w 17"/>
                <a:gd name="T19" fmla="*/ 33 h 33"/>
                <a:gd name="T20" fmla="*/ 6 w 17"/>
                <a:gd name="T21" fmla="*/ 31 h 33"/>
                <a:gd name="T22" fmla="*/ 3 w 17"/>
                <a:gd name="T23" fmla="*/ 30 h 33"/>
                <a:gd name="T24" fmla="*/ 0 w 17"/>
                <a:gd name="T25" fmla="*/ 29 h 33"/>
                <a:gd name="T26" fmla="*/ 0 w 17"/>
                <a:gd name="T27" fmla="*/ 26 h 33"/>
                <a:gd name="T28" fmla="*/ 0 w 17"/>
                <a:gd name="T29" fmla="*/ 6 h 33"/>
                <a:gd name="T30" fmla="*/ 0 w 17"/>
                <a:gd name="T31" fmla="*/ 4 h 33"/>
                <a:gd name="T32" fmla="*/ 3 w 17"/>
                <a:gd name="T33" fmla="*/ 2 h 33"/>
                <a:gd name="T34" fmla="*/ 6 w 17"/>
                <a:gd name="T35" fmla="*/ 1 h 33"/>
                <a:gd name="T36" fmla="*/ 8 w 17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3">
                  <a:moveTo>
                    <a:pt x="8" y="0"/>
                  </a:moveTo>
                  <a:lnTo>
                    <a:pt x="12" y="1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26"/>
                  </a:lnTo>
                  <a:lnTo>
                    <a:pt x="17" y="29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99"/>
            <p:cNvSpPr>
              <a:spLocks/>
            </p:cNvSpPr>
            <p:nvPr/>
          </p:nvSpPr>
          <p:spPr bwMode="auto">
            <a:xfrm>
              <a:off x="4195763" y="1296988"/>
              <a:ext cx="30163" cy="52388"/>
            </a:xfrm>
            <a:custGeom>
              <a:avLst/>
              <a:gdLst>
                <a:gd name="T0" fmla="*/ 10 w 19"/>
                <a:gd name="T1" fmla="*/ 0 h 33"/>
                <a:gd name="T2" fmla="*/ 14 w 19"/>
                <a:gd name="T3" fmla="*/ 1 h 33"/>
                <a:gd name="T4" fmla="*/ 16 w 19"/>
                <a:gd name="T5" fmla="*/ 2 h 33"/>
                <a:gd name="T6" fmla="*/ 18 w 19"/>
                <a:gd name="T7" fmla="*/ 4 h 33"/>
                <a:gd name="T8" fmla="*/ 19 w 19"/>
                <a:gd name="T9" fmla="*/ 6 h 33"/>
                <a:gd name="T10" fmla="*/ 19 w 19"/>
                <a:gd name="T11" fmla="*/ 26 h 33"/>
                <a:gd name="T12" fmla="*/ 18 w 19"/>
                <a:gd name="T13" fmla="*/ 29 h 33"/>
                <a:gd name="T14" fmla="*/ 16 w 19"/>
                <a:gd name="T15" fmla="*/ 30 h 33"/>
                <a:gd name="T16" fmla="*/ 14 w 19"/>
                <a:gd name="T17" fmla="*/ 31 h 33"/>
                <a:gd name="T18" fmla="*/ 10 w 19"/>
                <a:gd name="T19" fmla="*/ 33 h 33"/>
                <a:gd name="T20" fmla="*/ 7 w 19"/>
                <a:gd name="T21" fmla="*/ 31 h 33"/>
                <a:gd name="T22" fmla="*/ 3 w 19"/>
                <a:gd name="T23" fmla="*/ 30 h 33"/>
                <a:gd name="T24" fmla="*/ 2 w 19"/>
                <a:gd name="T25" fmla="*/ 29 h 33"/>
                <a:gd name="T26" fmla="*/ 0 w 19"/>
                <a:gd name="T27" fmla="*/ 26 h 33"/>
                <a:gd name="T28" fmla="*/ 0 w 19"/>
                <a:gd name="T29" fmla="*/ 6 h 33"/>
                <a:gd name="T30" fmla="*/ 2 w 19"/>
                <a:gd name="T31" fmla="*/ 4 h 33"/>
                <a:gd name="T32" fmla="*/ 3 w 19"/>
                <a:gd name="T33" fmla="*/ 2 h 33"/>
                <a:gd name="T34" fmla="*/ 7 w 19"/>
                <a:gd name="T35" fmla="*/ 1 h 33"/>
                <a:gd name="T36" fmla="*/ 10 w 19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3">
                  <a:moveTo>
                    <a:pt x="10" y="0"/>
                  </a:moveTo>
                  <a:lnTo>
                    <a:pt x="14" y="1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9" y="6"/>
                  </a:lnTo>
                  <a:lnTo>
                    <a:pt x="19" y="26"/>
                  </a:lnTo>
                  <a:lnTo>
                    <a:pt x="18" y="29"/>
                  </a:lnTo>
                  <a:lnTo>
                    <a:pt x="16" y="30"/>
                  </a:lnTo>
                  <a:lnTo>
                    <a:pt x="14" y="31"/>
                  </a:lnTo>
                  <a:lnTo>
                    <a:pt x="10" y="33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00"/>
            <p:cNvSpPr>
              <a:spLocks/>
            </p:cNvSpPr>
            <p:nvPr/>
          </p:nvSpPr>
          <p:spPr bwMode="auto">
            <a:xfrm>
              <a:off x="4052888" y="1430338"/>
              <a:ext cx="71438" cy="28575"/>
            </a:xfrm>
            <a:custGeom>
              <a:avLst/>
              <a:gdLst>
                <a:gd name="T0" fmla="*/ 0 w 45"/>
                <a:gd name="T1" fmla="*/ 0 h 18"/>
                <a:gd name="T2" fmla="*/ 1 w 45"/>
                <a:gd name="T3" fmla="*/ 0 h 18"/>
                <a:gd name="T4" fmla="*/ 3 w 45"/>
                <a:gd name="T5" fmla="*/ 1 h 18"/>
                <a:gd name="T6" fmla="*/ 5 w 45"/>
                <a:gd name="T7" fmla="*/ 2 h 18"/>
                <a:gd name="T8" fmla="*/ 8 w 45"/>
                <a:gd name="T9" fmla="*/ 4 h 18"/>
                <a:gd name="T10" fmla="*/ 12 w 45"/>
                <a:gd name="T11" fmla="*/ 5 h 18"/>
                <a:gd name="T12" fmla="*/ 16 w 45"/>
                <a:gd name="T13" fmla="*/ 6 h 18"/>
                <a:gd name="T14" fmla="*/ 20 w 45"/>
                <a:gd name="T15" fmla="*/ 8 h 18"/>
                <a:gd name="T16" fmla="*/ 21 w 45"/>
                <a:gd name="T17" fmla="*/ 8 h 18"/>
                <a:gd name="T18" fmla="*/ 24 w 45"/>
                <a:gd name="T19" fmla="*/ 8 h 18"/>
                <a:gd name="T20" fmla="*/ 25 w 45"/>
                <a:gd name="T21" fmla="*/ 8 h 18"/>
                <a:gd name="T22" fmla="*/ 26 w 45"/>
                <a:gd name="T23" fmla="*/ 8 h 18"/>
                <a:gd name="T24" fmla="*/ 29 w 45"/>
                <a:gd name="T25" fmla="*/ 8 h 18"/>
                <a:gd name="T26" fmla="*/ 30 w 45"/>
                <a:gd name="T27" fmla="*/ 6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2 h 18"/>
                <a:gd name="T34" fmla="*/ 43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1 h 18"/>
                <a:gd name="T42" fmla="*/ 45 w 45"/>
                <a:gd name="T43" fmla="*/ 2 h 18"/>
                <a:gd name="T44" fmla="*/ 43 w 45"/>
                <a:gd name="T45" fmla="*/ 5 h 18"/>
                <a:gd name="T46" fmla="*/ 42 w 45"/>
                <a:gd name="T47" fmla="*/ 9 h 18"/>
                <a:gd name="T48" fmla="*/ 41 w 45"/>
                <a:gd name="T49" fmla="*/ 10 h 18"/>
                <a:gd name="T50" fmla="*/ 39 w 45"/>
                <a:gd name="T51" fmla="*/ 11 h 18"/>
                <a:gd name="T52" fmla="*/ 34 w 45"/>
                <a:gd name="T53" fmla="*/ 15 h 18"/>
                <a:gd name="T54" fmla="*/ 32 w 45"/>
                <a:gd name="T55" fmla="*/ 17 h 18"/>
                <a:gd name="T56" fmla="*/ 29 w 45"/>
                <a:gd name="T57" fmla="*/ 18 h 18"/>
                <a:gd name="T58" fmla="*/ 26 w 45"/>
                <a:gd name="T59" fmla="*/ 18 h 18"/>
                <a:gd name="T60" fmla="*/ 22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5 w 45"/>
                <a:gd name="T67" fmla="*/ 17 h 18"/>
                <a:gd name="T68" fmla="*/ 12 w 45"/>
                <a:gd name="T69" fmla="*/ 14 h 18"/>
                <a:gd name="T70" fmla="*/ 8 w 45"/>
                <a:gd name="T71" fmla="*/ 11 h 18"/>
                <a:gd name="T72" fmla="*/ 5 w 45"/>
                <a:gd name="T73" fmla="*/ 10 h 18"/>
                <a:gd name="T74" fmla="*/ 4 w 45"/>
                <a:gd name="T75" fmla="*/ 8 h 18"/>
                <a:gd name="T76" fmla="*/ 3 w 45"/>
                <a:gd name="T77" fmla="*/ 5 h 18"/>
                <a:gd name="T78" fmla="*/ 1 w 45"/>
                <a:gd name="T79" fmla="*/ 2 h 18"/>
                <a:gd name="T80" fmla="*/ 0 w 45"/>
                <a:gd name="T81" fmla="*/ 1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5" y="2"/>
                  </a:lnTo>
                  <a:lnTo>
                    <a:pt x="8" y="4"/>
                  </a:lnTo>
                  <a:lnTo>
                    <a:pt x="12" y="5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5" y="8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0" y="6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2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1"/>
                  </a:lnTo>
                  <a:lnTo>
                    <a:pt x="45" y="2"/>
                  </a:lnTo>
                  <a:lnTo>
                    <a:pt x="43" y="5"/>
                  </a:lnTo>
                  <a:lnTo>
                    <a:pt x="42" y="9"/>
                  </a:lnTo>
                  <a:lnTo>
                    <a:pt x="41" y="10"/>
                  </a:lnTo>
                  <a:lnTo>
                    <a:pt x="39" y="11"/>
                  </a:lnTo>
                  <a:lnTo>
                    <a:pt x="34" y="15"/>
                  </a:lnTo>
                  <a:lnTo>
                    <a:pt x="32" y="17"/>
                  </a:lnTo>
                  <a:lnTo>
                    <a:pt x="29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2" y="14"/>
                  </a:lnTo>
                  <a:lnTo>
                    <a:pt x="8" y="11"/>
                  </a:lnTo>
                  <a:lnTo>
                    <a:pt x="5" y="10"/>
                  </a:lnTo>
                  <a:lnTo>
                    <a:pt x="4" y="8"/>
                  </a:lnTo>
                  <a:lnTo>
                    <a:pt x="3" y="5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01"/>
            <p:cNvSpPr>
              <a:spLocks/>
            </p:cNvSpPr>
            <p:nvPr/>
          </p:nvSpPr>
          <p:spPr bwMode="auto">
            <a:xfrm>
              <a:off x="3998913" y="1531938"/>
              <a:ext cx="188913" cy="52388"/>
            </a:xfrm>
            <a:custGeom>
              <a:avLst/>
              <a:gdLst>
                <a:gd name="T0" fmla="*/ 0 w 119"/>
                <a:gd name="T1" fmla="*/ 0 h 33"/>
                <a:gd name="T2" fmla="*/ 1 w 119"/>
                <a:gd name="T3" fmla="*/ 0 h 33"/>
                <a:gd name="T4" fmla="*/ 3 w 119"/>
                <a:gd name="T5" fmla="*/ 1 h 33"/>
                <a:gd name="T6" fmla="*/ 5 w 119"/>
                <a:gd name="T7" fmla="*/ 2 h 33"/>
                <a:gd name="T8" fmla="*/ 8 w 119"/>
                <a:gd name="T9" fmla="*/ 4 h 33"/>
                <a:gd name="T10" fmla="*/ 12 w 119"/>
                <a:gd name="T11" fmla="*/ 5 h 33"/>
                <a:gd name="T12" fmla="*/ 16 w 119"/>
                <a:gd name="T13" fmla="*/ 6 h 33"/>
                <a:gd name="T14" fmla="*/ 20 w 119"/>
                <a:gd name="T15" fmla="*/ 8 h 33"/>
                <a:gd name="T16" fmla="*/ 29 w 119"/>
                <a:gd name="T17" fmla="*/ 12 h 33"/>
                <a:gd name="T18" fmla="*/ 33 w 119"/>
                <a:gd name="T19" fmla="*/ 13 h 33"/>
                <a:gd name="T20" fmla="*/ 38 w 119"/>
                <a:gd name="T21" fmla="*/ 14 h 33"/>
                <a:gd name="T22" fmla="*/ 43 w 119"/>
                <a:gd name="T23" fmla="*/ 16 h 33"/>
                <a:gd name="T24" fmla="*/ 49 w 119"/>
                <a:gd name="T25" fmla="*/ 16 h 33"/>
                <a:gd name="T26" fmla="*/ 54 w 119"/>
                <a:gd name="T27" fmla="*/ 17 h 33"/>
                <a:gd name="T28" fmla="*/ 60 w 119"/>
                <a:gd name="T29" fmla="*/ 17 h 33"/>
                <a:gd name="T30" fmla="*/ 66 w 119"/>
                <a:gd name="T31" fmla="*/ 17 h 33"/>
                <a:gd name="T32" fmla="*/ 71 w 119"/>
                <a:gd name="T33" fmla="*/ 16 h 33"/>
                <a:gd name="T34" fmla="*/ 76 w 119"/>
                <a:gd name="T35" fmla="*/ 16 h 33"/>
                <a:gd name="T36" fmla="*/ 81 w 119"/>
                <a:gd name="T37" fmla="*/ 14 h 33"/>
                <a:gd name="T38" fmla="*/ 87 w 119"/>
                <a:gd name="T39" fmla="*/ 13 h 33"/>
                <a:gd name="T40" fmla="*/ 92 w 119"/>
                <a:gd name="T41" fmla="*/ 12 h 33"/>
                <a:gd name="T42" fmla="*/ 96 w 119"/>
                <a:gd name="T43" fmla="*/ 9 h 33"/>
                <a:gd name="T44" fmla="*/ 100 w 119"/>
                <a:gd name="T45" fmla="*/ 8 h 33"/>
                <a:gd name="T46" fmla="*/ 104 w 119"/>
                <a:gd name="T47" fmla="*/ 6 h 33"/>
                <a:gd name="T48" fmla="*/ 107 w 119"/>
                <a:gd name="T49" fmla="*/ 5 h 33"/>
                <a:gd name="T50" fmla="*/ 111 w 119"/>
                <a:gd name="T51" fmla="*/ 4 h 33"/>
                <a:gd name="T52" fmla="*/ 114 w 119"/>
                <a:gd name="T53" fmla="*/ 2 h 33"/>
                <a:gd name="T54" fmla="*/ 117 w 119"/>
                <a:gd name="T55" fmla="*/ 1 h 33"/>
                <a:gd name="T56" fmla="*/ 118 w 119"/>
                <a:gd name="T57" fmla="*/ 0 h 33"/>
                <a:gd name="T58" fmla="*/ 119 w 119"/>
                <a:gd name="T59" fmla="*/ 0 h 33"/>
                <a:gd name="T60" fmla="*/ 119 w 119"/>
                <a:gd name="T61" fmla="*/ 0 h 33"/>
                <a:gd name="T62" fmla="*/ 118 w 119"/>
                <a:gd name="T63" fmla="*/ 2 h 33"/>
                <a:gd name="T64" fmla="*/ 115 w 119"/>
                <a:gd name="T65" fmla="*/ 5 h 33"/>
                <a:gd name="T66" fmla="*/ 114 w 119"/>
                <a:gd name="T67" fmla="*/ 6 h 33"/>
                <a:gd name="T68" fmla="*/ 111 w 119"/>
                <a:gd name="T69" fmla="*/ 10 h 33"/>
                <a:gd name="T70" fmla="*/ 109 w 119"/>
                <a:gd name="T71" fmla="*/ 13 h 33"/>
                <a:gd name="T72" fmla="*/ 105 w 119"/>
                <a:gd name="T73" fmla="*/ 16 h 33"/>
                <a:gd name="T74" fmla="*/ 101 w 119"/>
                <a:gd name="T75" fmla="*/ 19 h 33"/>
                <a:gd name="T76" fmla="*/ 97 w 119"/>
                <a:gd name="T77" fmla="*/ 22 h 33"/>
                <a:gd name="T78" fmla="*/ 92 w 119"/>
                <a:gd name="T79" fmla="*/ 25 h 33"/>
                <a:gd name="T80" fmla="*/ 85 w 119"/>
                <a:gd name="T81" fmla="*/ 27 h 33"/>
                <a:gd name="T82" fmla="*/ 80 w 119"/>
                <a:gd name="T83" fmla="*/ 30 h 33"/>
                <a:gd name="T84" fmla="*/ 76 w 119"/>
                <a:gd name="T85" fmla="*/ 31 h 33"/>
                <a:gd name="T86" fmla="*/ 73 w 119"/>
                <a:gd name="T87" fmla="*/ 31 h 33"/>
                <a:gd name="T88" fmla="*/ 67 w 119"/>
                <a:gd name="T89" fmla="*/ 33 h 33"/>
                <a:gd name="T90" fmla="*/ 60 w 119"/>
                <a:gd name="T91" fmla="*/ 33 h 33"/>
                <a:gd name="T92" fmla="*/ 52 w 119"/>
                <a:gd name="T93" fmla="*/ 33 h 33"/>
                <a:gd name="T94" fmla="*/ 46 w 119"/>
                <a:gd name="T95" fmla="*/ 31 h 33"/>
                <a:gd name="T96" fmla="*/ 39 w 119"/>
                <a:gd name="T97" fmla="*/ 30 h 33"/>
                <a:gd name="T98" fmla="*/ 34 w 119"/>
                <a:gd name="T99" fmla="*/ 27 h 33"/>
                <a:gd name="T100" fmla="*/ 29 w 119"/>
                <a:gd name="T101" fmla="*/ 25 h 33"/>
                <a:gd name="T102" fmla="*/ 24 w 119"/>
                <a:gd name="T103" fmla="*/ 22 h 33"/>
                <a:gd name="T104" fmla="*/ 18 w 119"/>
                <a:gd name="T105" fmla="*/ 19 h 33"/>
                <a:gd name="T106" fmla="*/ 15 w 119"/>
                <a:gd name="T107" fmla="*/ 16 h 33"/>
                <a:gd name="T108" fmla="*/ 11 w 119"/>
                <a:gd name="T109" fmla="*/ 13 h 33"/>
                <a:gd name="T110" fmla="*/ 8 w 119"/>
                <a:gd name="T111" fmla="*/ 10 h 33"/>
                <a:gd name="T112" fmla="*/ 5 w 119"/>
                <a:gd name="T113" fmla="*/ 8 h 33"/>
                <a:gd name="T114" fmla="*/ 4 w 119"/>
                <a:gd name="T115" fmla="*/ 5 h 33"/>
                <a:gd name="T116" fmla="*/ 1 w 119"/>
                <a:gd name="T117" fmla="*/ 2 h 33"/>
                <a:gd name="T118" fmla="*/ 1 w 119"/>
                <a:gd name="T119" fmla="*/ 0 h 33"/>
                <a:gd name="T120" fmla="*/ 0 w 119"/>
                <a:gd name="T1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33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5" y="2"/>
                  </a:lnTo>
                  <a:lnTo>
                    <a:pt x="8" y="4"/>
                  </a:lnTo>
                  <a:lnTo>
                    <a:pt x="12" y="5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9" y="12"/>
                  </a:lnTo>
                  <a:lnTo>
                    <a:pt x="33" y="13"/>
                  </a:lnTo>
                  <a:lnTo>
                    <a:pt x="38" y="14"/>
                  </a:lnTo>
                  <a:lnTo>
                    <a:pt x="43" y="16"/>
                  </a:lnTo>
                  <a:lnTo>
                    <a:pt x="49" y="16"/>
                  </a:lnTo>
                  <a:lnTo>
                    <a:pt x="54" y="17"/>
                  </a:lnTo>
                  <a:lnTo>
                    <a:pt x="60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6" y="16"/>
                  </a:lnTo>
                  <a:lnTo>
                    <a:pt x="81" y="14"/>
                  </a:lnTo>
                  <a:lnTo>
                    <a:pt x="87" y="13"/>
                  </a:lnTo>
                  <a:lnTo>
                    <a:pt x="92" y="12"/>
                  </a:lnTo>
                  <a:lnTo>
                    <a:pt x="96" y="9"/>
                  </a:lnTo>
                  <a:lnTo>
                    <a:pt x="100" y="8"/>
                  </a:lnTo>
                  <a:lnTo>
                    <a:pt x="104" y="6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4" y="2"/>
                  </a:lnTo>
                  <a:lnTo>
                    <a:pt x="117" y="1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18" y="2"/>
                  </a:lnTo>
                  <a:lnTo>
                    <a:pt x="115" y="5"/>
                  </a:lnTo>
                  <a:lnTo>
                    <a:pt x="114" y="6"/>
                  </a:lnTo>
                  <a:lnTo>
                    <a:pt x="111" y="10"/>
                  </a:lnTo>
                  <a:lnTo>
                    <a:pt x="109" y="13"/>
                  </a:lnTo>
                  <a:lnTo>
                    <a:pt x="105" y="16"/>
                  </a:lnTo>
                  <a:lnTo>
                    <a:pt x="101" y="19"/>
                  </a:lnTo>
                  <a:lnTo>
                    <a:pt x="97" y="22"/>
                  </a:lnTo>
                  <a:lnTo>
                    <a:pt x="92" y="25"/>
                  </a:lnTo>
                  <a:lnTo>
                    <a:pt x="85" y="27"/>
                  </a:lnTo>
                  <a:lnTo>
                    <a:pt x="80" y="30"/>
                  </a:lnTo>
                  <a:lnTo>
                    <a:pt x="76" y="31"/>
                  </a:lnTo>
                  <a:lnTo>
                    <a:pt x="73" y="31"/>
                  </a:lnTo>
                  <a:lnTo>
                    <a:pt x="67" y="33"/>
                  </a:lnTo>
                  <a:lnTo>
                    <a:pt x="60" y="33"/>
                  </a:lnTo>
                  <a:lnTo>
                    <a:pt x="52" y="33"/>
                  </a:lnTo>
                  <a:lnTo>
                    <a:pt x="46" y="31"/>
                  </a:lnTo>
                  <a:lnTo>
                    <a:pt x="39" y="30"/>
                  </a:lnTo>
                  <a:lnTo>
                    <a:pt x="34" y="27"/>
                  </a:lnTo>
                  <a:lnTo>
                    <a:pt x="29" y="25"/>
                  </a:lnTo>
                  <a:lnTo>
                    <a:pt x="24" y="22"/>
                  </a:lnTo>
                  <a:lnTo>
                    <a:pt x="18" y="19"/>
                  </a:lnTo>
                  <a:lnTo>
                    <a:pt x="15" y="16"/>
                  </a:lnTo>
                  <a:lnTo>
                    <a:pt x="11" y="13"/>
                  </a:lnTo>
                  <a:lnTo>
                    <a:pt x="8" y="10"/>
                  </a:lnTo>
                  <a:lnTo>
                    <a:pt x="5" y="8"/>
                  </a:lnTo>
                  <a:lnTo>
                    <a:pt x="4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02"/>
            <p:cNvSpPr>
              <a:spLocks/>
            </p:cNvSpPr>
            <p:nvPr/>
          </p:nvSpPr>
          <p:spPr bwMode="auto">
            <a:xfrm>
              <a:off x="4013200" y="1822450"/>
              <a:ext cx="160338" cy="71438"/>
            </a:xfrm>
            <a:custGeom>
              <a:avLst/>
              <a:gdLst>
                <a:gd name="T0" fmla="*/ 51 w 101"/>
                <a:gd name="T1" fmla="*/ 0 h 45"/>
                <a:gd name="T2" fmla="*/ 101 w 101"/>
                <a:gd name="T3" fmla="*/ 26 h 45"/>
                <a:gd name="T4" fmla="*/ 81 w 101"/>
                <a:gd name="T5" fmla="*/ 38 h 45"/>
                <a:gd name="T6" fmla="*/ 63 w 101"/>
                <a:gd name="T7" fmla="*/ 45 h 45"/>
                <a:gd name="T8" fmla="*/ 46 w 101"/>
                <a:gd name="T9" fmla="*/ 45 h 45"/>
                <a:gd name="T10" fmla="*/ 32 w 101"/>
                <a:gd name="T11" fmla="*/ 42 h 45"/>
                <a:gd name="T12" fmla="*/ 19 w 101"/>
                <a:gd name="T13" fmla="*/ 38 h 45"/>
                <a:gd name="T14" fmla="*/ 9 w 101"/>
                <a:gd name="T15" fmla="*/ 33 h 45"/>
                <a:gd name="T16" fmla="*/ 3 w 101"/>
                <a:gd name="T17" fmla="*/ 29 h 45"/>
                <a:gd name="T18" fmla="*/ 0 w 101"/>
                <a:gd name="T19" fmla="*/ 28 h 45"/>
                <a:gd name="T20" fmla="*/ 51 w 10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45">
                  <a:moveTo>
                    <a:pt x="51" y="0"/>
                  </a:moveTo>
                  <a:lnTo>
                    <a:pt x="101" y="26"/>
                  </a:lnTo>
                  <a:lnTo>
                    <a:pt x="81" y="38"/>
                  </a:lnTo>
                  <a:lnTo>
                    <a:pt x="63" y="45"/>
                  </a:lnTo>
                  <a:lnTo>
                    <a:pt x="46" y="45"/>
                  </a:lnTo>
                  <a:lnTo>
                    <a:pt x="32" y="42"/>
                  </a:lnTo>
                  <a:lnTo>
                    <a:pt x="19" y="38"/>
                  </a:lnTo>
                  <a:lnTo>
                    <a:pt x="9" y="33"/>
                  </a:lnTo>
                  <a:lnTo>
                    <a:pt x="3" y="29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03"/>
            <p:cNvSpPr>
              <a:spLocks/>
            </p:cNvSpPr>
            <p:nvPr/>
          </p:nvSpPr>
          <p:spPr bwMode="auto">
            <a:xfrm>
              <a:off x="3992563" y="1763713"/>
              <a:ext cx="101600" cy="117475"/>
            </a:xfrm>
            <a:custGeom>
              <a:avLst/>
              <a:gdLst>
                <a:gd name="T0" fmla="*/ 0 w 64"/>
                <a:gd name="T1" fmla="*/ 0 h 74"/>
                <a:gd name="T2" fmla="*/ 64 w 64"/>
                <a:gd name="T3" fmla="*/ 37 h 74"/>
                <a:gd name="T4" fmla="*/ 0 w 64"/>
                <a:gd name="T5" fmla="*/ 74 h 74"/>
                <a:gd name="T6" fmla="*/ 0 w 64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4">
                  <a:moveTo>
                    <a:pt x="0" y="0"/>
                  </a:moveTo>
                  <a:lnTo>
                    <a:pt x="64" y="37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04"/>
            <p:cNvSpPr>
              <a:spLocks/>
            </p:cNvSpPr>
            <p:nvPr/>
          </p:nvSpPr>
          <p:spPr bwMode="auto">
            <a:xfrm>
              <a:off x="4094163" y="1763713"/>
              <a:ext cx="101600" cy="117475"/>
            </a:xfrm>
            <a:custGeom>
              <a:avLst/>
              <a:gdLst>
                <a:gd name="T0" fmla="*/ 64 w 64"/>
                <a:gd name="T1" fmla="*/ 0 h 74"/>
                <a:gd name="T2" fmla="*/ 64 w 64"/>
                <a:gd name="T3" fmla="*/ 74 h 74"/>
                <a:gd name="T4" fmla="*/ 0 w 64"/>
                <a:gd name="T5" fmla="*/ 37 h 74"/>
                <a:gd name="T6" fmla="*/ 64 w 64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4">
                  <a:moveTo>
                    <a:pt x="64" y="0"/>
                  </a:moveTo>
                  <a:lnTo>
                    <a:pt x="64" y="74"/>
                  </a:lnTo>
                  <a:lnTo>
                    <a:pt x="0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05"/>
            <p:cNvSpPr>
              <a:spLocks/>
            </p:cNvSpPr>
            <p:nvPr/>
          </p:nvSpPr>
          <p:spPr bwMode="auto">
            <a:xfrm>
              <a:off x="3992563" y="1763713"/>
              <a:ext cx="20638" cy="12700"/>
            </a:xfrm>
            <a:custGeom>
              <a:avLst/>
              <a:gdLst>
                <a:gd name="T0" fmla="*/ 0 w 13"/>
                <a:gd name="T1" fmla="*/ 0 h 8"/>
                <a:gd name="T2" fmla="*/ 13 w 13"/>
                <a:gd name="T3" fmla="*/ 0 h 8"/>
                <a:gd name="T4" fmla="*/ 13 w 13"/>
                <a:gd name="T5" fmla="*/ 8 h 8"/>
                <a:gd name="T6" fmla="*/ 0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lnTo>
                    <a:pt x="13" y="0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0CC"/>
            </a:solidFill>
            <a:ln w="0">
              <a:solidFill>
                <a:srgbClr val="C4D0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06"/>
            <p:cNvSpPr>
              <a:spLocks/>
            </p:cNvSpPr>
            <p:nvPr/>
          </p:nvSpPr>
          <p:spPr bwMode="auto">
            <a:xfrm>
              <a:off x="4173538" y="1763713"/>
              <a:ext cx="20638" cy="12700"/>
            </a:xfrm>
            <a:custGeom>
              <a:avLst/>
              <a:gdLst>
                <a:gd name="T0" fmla="*/ 0 w 13"/>
                <a:gd name="T1" fmla="*/ 0 h 8"/>
                <a:gd name="T2" fmla="*/ 13 w 13"/>
                <a:gd name="T3" fmla="*/ 0 h 8"/>
                <a:gd name="T4" fmla="*/ 0 w 13"/>
                <a:gd name="T5" fmla="*/ 8 h 8"/>
                <a:gd name="T6" fmla="*/ 0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lnTo>
                    <a:pt x="13" y="0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0CC"/>
            </a:solidFill>
            <a:ln w="0">
              <a:solidFill>
                <a:srgbClr val="C4D0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2170572" y="3888767"/>
            <a:ext cx="1062038" cy="2538413"/>
            <a:chOff x="5765800" y="3887788"/>
            <a:chExt cx="1062038" cy="2538413"/>
          </a:xfrm>
        </p:grpSpPr>
        <p:sp>
          <p:nvSpPr>
            <p:cNvPr id="163" name="Freeform 107"/>
            <p:cNvSpPr>
              <a:spLocks/>
            </p:cNvSpPr>
            <p:nvPr/>
          </p:nvSpPr>
          <p:spPr bwMode="auto">
            <a:xfrm>
              <a:off x="5907088" y="5484813"/>
              <a:ext cx="547688" cy="803275"/>
            </a:xfrm>
            <a:custGeom>
              <a:avLst/>
              <a:gdLst>
                <a:gd name="T0" fmla="*/ 0 w 345"/>
                <a:gd name="T1" fmla="*/ 0 h 506"/>
                <a:gd name="T2" fmla="*/ 343 w 345"/>
                <a:gd name="T3" fmla="*/ 39 h 506"/>
                <a:gd name="T4" fmla="*/ 345 w 345"/>
                <a:gd name="T5" fmla="*/ 506 h 506"/>
                <a:gd name="T6" fmla="*/ 230 w 345"/>
                <a:gd name="T7" fmla="*/ 506 h 506"/>
                <a:gd name="T8" fmla="*/ 229 w 345"/>
                <a:gd name="T9" fmla="*/ 155 h 506"/>
                <a:gd name="T10" fmla="*/ 229 w 345"/>
                <a:gd name="T11" fmla="*/ 155 h 506"/>
                <a:gd name="T12" fmla="*/ 225 w 345"/>
                <a:gd name="T13" fmla="*/ 158 h 506"/>
                <a:gd name="T14" fmla="*/ 218 w 345"/>
                <a:gd name="T15" fmla="*/ 159 h 506"/>
                <a:gd name="T16" fmla="*/ 208 w 345"/>
                <a:gd name="T17" fmla="*/ 162 h 506"/>
                <a:gd name="T18" fmla="*/ 192 w 345"/>
                <a:gd name="T19" fmla="*/ 165 h 506"/>
                <a:gd name="T20" fmla="*/ 171 w 345"/>
                <a:gd name="T21" fmla="*/ 166 h 506"/>
                <a:gd name="T22" fmla="*/ 149 w 345"/>
                <a:gd name="T23" fmla="*/ 165 h 506"/>
                <a:gd name="T24" fmla="*/ 133 w 345"/>
                <a:gd name="T25" fmla="*/ 163 h 506"/>
                <a:gd name="T26" fmla="*/ 122 w 345"/>
                <a:gd name="T27" fmla="*/ 159 h 506"/>
                <a:gd name="T28" fmla="*/ 115 w 345"/>
                <a:gd name="T29" fmla="*/ 157 h 506"/>
                <a:gd name="T30" fmla="*/ 112 w 345"/>
                <a:gd name="T31" fmla="*/ 155 h 506"/>
                <a:gd name="T32" fmla="*/ 115 w 345"/>
                <a:gd name="T33" fmla="*/ 506 h 506"/>
                <a:gd name="T34" fmla="*/ 0 w 345"/>
                <a:gd name="T35" fmla="*/ 506 h 506"/>
                <a:gd name="T36" fmla="*/ 2 w 345"/>
                <a:gd name="T37" fmla="*/ 396 h 506"/>
                <a:gd name="T38" fmla="*/ 0 w 345"/>
                <a:gd name="T3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06">
                  <a:moveTo>
                    <a:pt x="0" y="0"/>
                  </a:moveTo>
                  <a:lnTo>
                    <a:pt x="343" y="39"/>
                  </a:lnTo>
                  <a:lnTo>
                    <a:pt x="345" y="506"/>
                  </a:lnTo>
                  <a:lnTo>
                    <a:pt x="230" y="506"/>
                  </a:lnTo>
                  <a:lnTo>
                    <a:pt x="229" y="155"/>
                  </a:lnTo>
                  <a:lnTo>
                    <a:pt x="229" y="155"/>
                  </a:lnTo>
                  <a:lnTo>
                    <a:pt x="225" y="158"/>
                  </a:lnTo>
                  <a:lnTo>
                    <a:pt x="218" y="159"/>
                  </a:lnTo>
                  <a:lnTo>
                    <a:pt x="208" y="162"/>
                  </a:lnTo>
                  <a:lnTo>
                    <a:pt x="192" y="165"/>
                  </a:lnTo>
                  <a:lnTo>
                    <a:pt x="171" y="166"/>
                  </a:lnTo>
                  <a:lnTo>
                    <a:pt x="149" y="165"/>
                  </a:lnTo>
                  <a:lnTo>
                    <a:pt x="133" y="163"/>
                  </a:lnTo>
                  <a:lnTo>
                    <a:pt x="122" y="159"/>
                  </a:lnTo>
                  <a:lnTo>
                    <a:pt x="115" y="157"/>
                  </a:lnTo>
                  <a:lnTo>
                    <a:pt x="112" y="155"/>
                  </a:lnTo>
                  <a:lnTo>
                    <a:pt x="115" y="506"/>
                  </a:lnTo>
                  <a:lnTo>
                    <a:pt x="0" y="506"/>
                  </a:lnTo>
                  <a:lnTo>
                    <a:pt x="2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08"/>
            <p:cNvSpPr>
              <a:spLocks/>
            </p:cNvSpPr>
            <p:nvPr/>
          </p:nvSpPr>
          <p:spPr bwMode="auto">
            <a:xfrm>
              <a:off x="5907088" y="4922838"/>
              <a:ext cx="547688" cy="725488"/>
            </a:xfrm>
            <a:custGeom>
              <a:avLst/>
              <a:gdLst>
                <a:gd name="T0" fmla="*/ 61 w 345"/>
                <a:gd name="T1" fmla="*/ 0 h 457"/>
                <a:gd name="T2" fmla="*/ 264 w 345"/>
                <a:gd name="T3" fmla="*/ 0 h 457"/>
                <a:gd name="T4" fmla="*/ 275 w 345"/>
                <a:gd name="T5" fmla="*/ 21 h 457"/>
                <a:gd name="T6" fmla="*/ 285 w 345"/>
                <a:gd name="T7" fmla="*/ 47 h 457"/>
                <a:gd name="T8" fmla="*/ 294 w 345"/>
                <a:gd name="T9" fmla="*/ 77 h 457"/>
                <a:gd name="T10" fmla="*/ 304 w 345"/>
                <a:gd name="T11" fmla="*/ 112 h 457"/>
                <a:gd name="T12" fmla="*/ 310 w 345"/>
                <a:gd name="T13" fmla="*/ 147 h 457"/>
                <a:gd name="T14" fmla="*/ 317 w 345"/>
                <a:gd name="T15" fmla="*/ 185 h 457"/>
                <a:gd name="T16" fmla="*/ 323 w 345"/>
                <a:gd name="T17" fmla="*/ 221 h 457"/>
                <a:gd name="T18" fmla="*/ 328 w 345"/>
                <a:gd name="T19" fmla="*/ 258 h 457"/>
                <a:gd name="T20" fmla="*/ 332 w 345"/>
                <a:gd name="T21" fmla="*/ 293 h 457"/>
                <a:gd name="T22" fmla="*/ 336 w 345"/>
                <a:gd name="T23" fmla="*/ 325 h 457"/>
                <a:gd name="T24" fmla="*/ 340 w 345"/>
                <a:gd name="T25" fmla="*/ 354 h 457"/>
                <a:gd name="T26" fmla="*/ 342 w 345"/>
                <a:gd name="T27" fmla="*/ 377 h 457"/>
                <a:gd name="T28" fmla="*/ 344 w 345"/>
                <a:gd name="T29" fmla="*/ 396 h 457"/>
                <a:gd name="T30" fmla="*/ 344 w 345"/>
                <a:gd name="T31" fmla="*/ 407 h 457"/>
                <a:gd name="T32" fmla="*/ 345 w 345"/>
                <a:gd name="T33" fmla="*/ 411 h 457"/>
                <a:gd name="T34" fmla="*/ 309 w 345"/>
                <a:gd name="T35" fmla="*/ 432 h 457"/>
                <a:gd name="T36" fmla="*/ 270 w 345"/>
                <a:gd name="T37" fmla="*/ 448 h 457"/>
                <a:gd name="T38" fmla="*/ 230 w 345"/>
                <a:gd name="T39" fmla="*/ 457 h 457"/>
                <a:gd name="T40" fmla="*/ 229 w 345"/>
                <a:gd name="T41" fmla="*/ 434 h 457"/>
                <a:gd name="T42" fmla="*/ 97 w 345"/>
                <a:gd name="T43" fmla="*/ 427 h 457"/>
                <a:gd name="T44" fmla="*/ 97 w 345"/>
                <a:gd name="T45" fmla="*/ 451 h 457"/>
                <a:gd name="T46" fmla="*/ 72 w 345"/>
                <a:gd name="T47" fmla="*/ 447 h 457"/>
                <a:gd name="T48" fmla="*/ 48 w 345"/>
                <a:gd name="T49" fmla="*/ 441 h 457"/>
                <a:gd name="T50" fmla="*/ 30 w 345"/>
                <a:gd name="T51" fmla="*/ 437 h 457"/>
                <a:gd name="T52" fmla="*/ 14 w 345"/>
                <a:gd name="T53" fmla="*/ 434 h 457"/>
                <a:gd name="T54" fmla="*/ 5 w 345"/>
                <a:gd name="T55" fmla="*/ 431 h 457"/>
                <a:gd name="T56" fmla="*/ 2 w 345"/>
                <a:gd name="T57" fmla="*/ 430 h 457"/>
                <a:gd name="T58" fmla="*/ 0 w 345"/>
                <a:gd name="T59" fmla="*/ 367 h 457"/>
                <a:gd name="T60" fmla="*/ 1 w 345"/>
                <a:gd name="T61" fmla="*/ 307 h 457"/>
                <a:gd name="T62" fmla="*/ 5 w 345"/>
                <a:gd name="T63" fmla="*/ 253 h 457"/>
                <a:gd name="T64" fmla="*/ 10 w 345"/>
                <a:gd name="T65" fmla="*/ 202 h 457"/>
                <a:gd name="T66" fmla="*/ 18 w 345"/>
                <a:gd name="T67" fmla="*/ 157 h 457"/>
                <a:gd name="T68" fmla="*/ 26 w 345"/>
                <a:gd name="T69" fmla="*/ 117 h 457"/>
                <a:gd name="T70" fmla="*/ 34 w 345"/>
                <a:gd name="T71" fmla="*/ 83 h 457"/>
                <a:gd name="T72" fmla="*/ 42 w 345"/>
                <a:gd name="T73" fmla="*/ 54 h 457"/>
                <a:gd name="T74" fmla="*/ 50 w 345"/>
                <a:gd name="T75" fmla="*/ 30 h 457"/>
                <a:gd name="T76" fmla="*/ 56 w 345"/>
                <a:gd name="T77" fmla="*/ 15 h 457"/>
                <a:gd name="T78" fmla="*/ 60 w 345"/>
                <a:gd name="T79" fmla="*/ 4 h 457"/>
                <a:gd name="T80" fmla="*/ 61 w 345"/>
                <a:gd name="T8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5" h="457">
                  <a:moveTo>
                    <a:pt x="61" y="0"/>
                  </a:moveTo>
                  <a:lnTo>
                    <a:pt x="264" y="0"/>
                  </a:lnTo>
                  <a:lnTo>
                    <a:pt x="275" y="21"/>
                  </a:lnTo>
                  <a:lnTo>
                    <a:pt x="285" y="47"/>
                  </a:lnTo>
                  <a:lnTo>
                    <a:pt x="294" y="77"/>
                  </a:lnTo>
                  <a:lnTo>
                    <a:pt x="304" y="112"/>
                  </a:lnTo>
                  <a:lnTo>
                    <a:pt x="310" y="147"/>
                  </a:lnTo>
                  <a:lnTo>
                    <a:pt x="317" y="185"/>
                  </a:lnTo>
                  <a:lnTo>
                    <a:pt x="323" y="221"/>
                  </a:lnTo>
                  <a:lnTo>
                    <a:pt x="328" y="258"/>
                  </a:lnTo>
                  <a:lnTo>
                    <a:pt x="332" y="293"/>
                  </a:lnTo>
                  <a:lnTo>
                    <a:pt x="336" y="325"/>
                  </a:lnTo>
                  <a:lnTo>
                    <a:pt x="340" y="354"/>
                  </a:lnTo>
                  <a:lnTo>
                    <a:pt x="342" y="377"/>
                  </a:lnTo>
                  <a:lnTo>
                    <a:pt x="344" y="396"/>
                  </a:lnTo>
                  <a:lnTo>
                    <a:pt x="344" y="407"/>
                  </a:lnTo>
                  <a:lnTo>
                    <a:pt x="345" y="411"/>
                  </a:lnTo>
                  <a:lnTo>
                    <a:pt x="309" y="432"/>
                  </a:lnTo>
                  <a:lnTo>
                    <a:pt x="270" y="448"/>
                  </a:lnTo>
                  <a:lnTo>
                    <a:pt x="230" y="457"/>
                  </a:lnTo>
                  <a:lnTo>
                    <a:pt x="229" y="434"/>
                  </a:lnTo>
                  <a:lnTo>
                    <a:pt x="97" y="427"/>
                  </a:lnTo>
                  <a:lnTo>
                    <a:pt x="97" y="451"/>
                  </a:lnTo>
                  <a:lnTo>
                    <a:pt x="72" y="447"/>
                  </a:lnTo>
                  <a:lnTo>
                    <a:pt x="48" y="441"/>
                  </a:lnTo>
                  <a:lnTo>
                    <a:pt x="30" y="437"/>
                  </a:lnTo>
                  <a:lnTo>
                    <a:pt x="14" y="434"/>
                  </a:lnTo>
                  <a:lnTo>
                    <a:pt x="5" y="431"/>
                  </a:lnTo>
                  <a:lnTo>
                    <a:pt x="2" y="430"/>
                  </a:lnTo>
                  <a:lnTo>
                    <a:pt x="0" y="367"/>
                  </a:lnTo>
                  <a:lnTo>
                    <a:pt x="1" y="307"/>
                  </a:lnTo>
                  <a:lnTo>
                    <a:pt x="5" y="253"/>
                  </a:lnTo>
                  <a:lnTo>
                    <a:pt x="10" y="202"/>
                  </a:lnTo>
                  <a:lnTo>
                    <a:pt x="18" y="157"/>
                  </a:lnTo>
                  <a:lnTo>
                    <a:pt x="26" y="117"/>
                  </a:lnTo>
                  <a:lnTo>
                    <a:pt x="34" y="83"/>
                  </a:lnTo>
                  <a:lnTo>
                    <a:pt x="42" y="54"/>
                  </a:lnTo>
                  <a:lnTo>
                    <a:pt x="50" y="30"/>
                  </a:lnTo>
                  <a:lnTo>
                    <a:pt x="56" y="15"/>
                  </a:lnTo>
                  <a:lnTo>
                    <a:pt x="60" y="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09"/>
            <p:cNvSpPr>
              <a:spLocks/>
            </p:cNvSpPr>
            <p:nvPr/>
          </p:nvSpPr>
          <p:spPr bwMode="auto">
            <a:xfrm>
              <a:off x="6505575" y="4140200"/>
              <a:ext cx="201613" cy="303213"/>
            </a:xfrm>
            <a:custGeom>
              <a:avLst/>
              <a:gdLst>
                <a:gd name="T0" fmla="*/ 16 w 127"/>
                <a:gd name="T1" fmla="*/ 0 h 191"/>
                <a:gd name="T2" fmla="*/ 25 w 127"/>
                <a:gd name="T3" fmla="*/ 2 h 191"/>
                <a:gd name="T4" fmla="*/ 127 w 127"/>
                <a:gd name="T5" fmla="*/ 131 h 191"/>
                <a:gd name="T6" fmla="*/ 54 w 127"/>
                <a:gd name="T7" fmla="*/ 191 h 191"/>
                <a:gd name="T8" fmla="*/ 52 w 127"/>
                <a:gd name="T9" fmla="*/ 190 h 191"/>
                <a:gd name="T10" fmla="*/ 47 w 127"/>
                <a:gd name="T11" fmla="*/ 184 h 191"/>
                <a:gd name="T12" fmla="*/ 39 w 127"/>
                <a:gd name="T13" fmla="*/ 178 h 191"/>
                <a:gd name="T14" fmla="*/ 33 w 127"/>
                <a:gd name="T15" fmla="*/ 170 h 191"/>
                <a:gd name="T16" fmla="*/ 25 w 127"/>
                <a:gd name="T17" fmla="*/ 161 h 191"/>
                <a:gd name="T18" fmla="*/ 20 w 127"/>
                <a:gd name="T19" fmla="*/ 152 h 191"/>
                <a:gd name="T20" fmla="*/ 18 w 127"/>
                <a:gd name="T21" fmla="*/ 145 h 191"/>
                <a:gd name="T22" fmla="*/ 21 w 127"/>
                <a:gd name="T23" fmla="*/ 138 h 191"/>
                <a:gd name="T24" fmla="*/ 29 w 127"/>
                <a:gd name="T25" fmla="*/ 132 h 191"/>
                <a:gd name="T26" fmla="*/ 39 w 127"/>
                <a:gd name="T27" fmla="*/ 124 h 191"/>
                <a:gd name="T28" fmla="*/ 48 w 127"/>
                <a:gd name="T29" fmla="*/ 116 h 191"/>
                <a:gd name="T30" fmla="*/ 56 w 127"/>
                <a:gd name="T31" fmla="*/ 110 h 191"/>
                <a:gd name="T32" fmla="*/ 63 w 127"/>
                <a:gd name="T33" fmla="*/ 104 h 191"/>
                <a:gd name="T34" fmla="*/ 65 w 127"/>
                <a:gd name="T35" fmla="*/ 102 h 191"/>
                <a:gd name="T36" fmla="*/ 0 w 127"/>
                <a:gd name="T37" fmla="*/ 23 h 191"/>
                <a:gd name="T38" fmla="*/ 0 w 127"/>
                <a:gd name="T39" fmla="*/ 22 h 191"/>
                <a:gd name="T40" fmla="*/ 0 w 127"/>
                <a:gd name="T41" fmla="*/ 17 h 191"/>
                <a:gd name="T42" fmla="*/ 1 w 127"/>
                <a:gd name="T43" fmla="*/ 11 h 191"/>
                <a:gd name="T44" fmla="*/ 4 w 127"/>
                <a:gd name="T45" fmla="*/ 5 h 191"/>
                <a:gd name="T46" fmla="*/ 9 w 127"/>
                <a:gd name="T47" fmla="*/ 1 h 191"/>
                <a:gd name="T48" fmla="*/ 16 w 127"/>
                <a:gd name="T4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" h="191">
                  <a:moveTo>
                    <a:pt x="16" y="0"/>
                  </a:moveTo>
                  <a:lnTo>
                    <a:pt x="25" y="2"/>
                  </a:lnTo>
                  <a:lnTo>
                    <a:pt x="127" y="131"/>
                  </a:lnTo>
                  <a:lnTo>
                    <a:pt x="54" y="191"/>
                  </a:lnTo>
                  <a:lnTo>
                    <a:pt x="52" y="190"/>
                  </a:lnTo>
                  <a:lnTo>
                    <a:pt x="47" y="184"/>
                  </a:lnTo>
                  <a:lnTo>
                    <a:pt x="39" y="178"/>
                  </a:lnTo>
                  <a:lnTo>
                    <a:pt x="33" y="170"/>
                  </a:lnTo>
                  <a:lnTo>
                    <a:pt x="25" y="161"/>
                  </a:lnTo>
                  <a:lnTo>
                    <a:pt x="20" y="152"/>
                  </a:lnTo>
                  <a:lnTo>
                    <a:pt x="18" y="145"/>
                  </a:lnTo>
                  <a:lnTo>
                    <a:pt x="21" y="138"/>
                  </a:lnTo>
                  <a:lnTo>
                    <a:pt x="29" y="132"/>
                  </a:lnTo>
                  <a:lnTo>
                    <a:pt x="39" y="124"/>
                  </a:lnTo>
                  <a:lnTo>
                    <a:pt x="48" y="116"/>
                  </a:lnTo>
                  <a:lnTo>
                    <a:pt x="56" y="110"/>
                  </a:lnTo>
                  <a:lnTo>
                    <a:pt x="63" y="104"/>
                  </a:lnTo>
                  <a:lnTo>
                    <a:pt x="65" y="102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4" y="5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10"/>
            <p:cNvSpPr>
              <a:spLocks/>
            </p:cNvSpPr>
            <p:nvPr/>
          </p:nvSpPr>
          <p:spPr bwMode="auto">
            <a:xfrm>
              <a:off x="5765800" y="4922838"/>
              <a:ext cx="238125" cy="752475"/>
            </a:xfrm>
            <a:custGeom>
              <a:avLst/>
              <a:gdLst>
                <a:gd name="T0" fmla="*/ 150 w 150"/>
                <a:gd name="T1" fmla="*/ 0 h 474"/>
                <a:gd name="T2" fmla="*/ 149 w 150"/>
                <a:gd name="T3" fmla="*/ 4 h 474"/>
                <a:gd name="T4" fmla="*/ 146 w 150"/>
                <a:gd name="T5" fmla="*/ 13 h 474"/>
                <a:gd name="T6" fmla="*/ 143 w 150"/>
                <a:gd name="T7" fmla="*/ 29 h 474"/>
                <a:gd name="T8" fmla="*/ 139 w 150"/>
                <a:gd name="T9" fmla="*/ 49 h 474"/>
                <a:gd name="T10" fmla="*/ 132 w 150"/>
                <a:gd name="T11" fmla="*/ 71 h 474"/>
                <a:gd name="T12" fmla="*/ 127 w 150"/>
                <a:gd name="T13" fmla="*/ 94 h 474"/>
                <a:gd name="T14" fmla="*/ 122 w 150"/>
                <a:gd name="T15" fmla="*/ 119 h 474"/>
                <a:gd name="T16" fmla="*/ 115 w 150"/>
                <a:gd name="T17" fmla="*/ 144 h 474"/>
                <a:gd name="T18" fmla="*/ 111 w 150"/>
                <a:gd name="T19" fmla="*/ 166 h 474"/>
                <a:gd name="T20" fmla="*/ 106 w 150"/>
                <a:gd name="T21" fmla="*/ 186 h 474"/>
                <a:gd name="T22" fmla="*/ 103 w 150"/>
                <a:gd name="T23" fmla="*/ 203 h 474"/>
                <a:gd name="T24" fmla="*/ 101 w 150"/>
                <a:gd name="T25" fmla="*/ 224 h 474"/>
                <a:gd name="T26" fmla="*/ 99 w 150"/>
                <a:gd name="T27" fmla="*/ 252 h 474"/>
                <a:gd name="T28" fmla="*/ 97 w 150"/>
                <a:gd name="T29" fmla="*/ 282 h 474"/>
                <a:gd name="T30" fmla="*/ 95 w 150"/>
                <a:gd name="T31" fmla="*/ 314 h 474"/>
                <a:gd name="T32" fmla="*/ 94 w 150"/>
                <a:gd name="T33" fmla="*/ 347 h 474"/>
                <a:gd name="T34" fmla="*/ 93 w 150"/>
                <a:gd name="T35" fmla="*/ 380 h 474"/>
                <a:gd name="T36" fmla="*/ 91 w 150"/>
                <a:gd name="T37" fmla="*/ 410 h 474"/>
                <a:gd name="T38" fmla="*/ 90 w 150"/>
                <a:gd name="T39" fmla="*/ 436 h 474"/>
                <a:gd name="T40" fmla="*/ 90 w 150"/>
                <a:gd name="T41" fmla="*/ 456 h 474"/>
                <a:gd name="T42" fmla="*/ 90 w 150"/>
                <a:gd name="T43" fmla="*/ 470 h 474"/>
                <a:gd name="T44" fmla="*/ 90 w 150"/>
                <a:gd name="T45" fmla="*/ 474 h 474"/>
                <a:gd name="T46" fmla="*/ 1 w 150"/>
                <a:gd name="T47" fmla="*/ 474 h 474"/>
                <a:gd name="T48" fmla="*/ 1 w 150"/>
                <a:gd name="T49" fmla="*/ 470 h 474"/>
                <a:gd name="T50" fmla="*/ 0 w 150"/>
                <a:gd name="T51" fmla="*/ 458 h 474"/>
                <a:gd name="T52" fmla="*/ 0 w 150"/>
                <a:gd name="T53" fmla="*/ 439 h 474"/>
                <a:gd name="T54" fmla="*/ 0 w 150"/>
                <a:gd name="T55" fmla="*/ 415 h 474"/>
                <a:gd name="T56" fmla="*/ 0 w 150"/>
                <a:gd name="T57" fmla="*/ 385 h 474"/>
                <a:gd name="T58" fmla="*/ 1 w 150"/>
                <a:gd name="T59" fmla="*/ 352 h 474"/>
                <a:gd name="T60" fmla="*/ 4 w 150"/>
                <a:gd name="T61" fmla="*/ 316 h 474"/>
                <a:gd name="T62" fmla="*/ 8 w 150"/>
                <a:gd name="T63" fmla="*/ 278 h 474"/>
                <a:gd name="T64" fmla="*/ 13 w 150"/>
                <a:gd name="T65" fmla="*/ 240 h 474"/>
                <a:gd name="T66" fmla="*/ 21 w 150"/>
                <a:gd name="T67" fmla="*/ 201 h 474"/>
                <a:gd name="T68" fmla="*/ 27 w 150"/>
                <a:gd name="T69" fmla="*/ 173 h 474"/>
                <a:gd name="T70" fmla="*/ 35 w 150"/>
                <a:gd name="T71" fmla="*/ 143 h 474"/>
                <a:gd name="T72" fmla="*/ 46 w 150"/>
                <a:gd name="T73" fmla="*/ 113 h 474"/>
                <a:gd name="T74" fmla="*/ 56 w 150"/>
                <a:gd name="T75" fmla="*/ 83 h 474"/>
                <a:gd name="T76" fmla="*/ 71 w 150"/>
                <a:gd name="T77" fmla="*/ 57 h 474"/>
                <a:gd name="T78" fmla="*/ 88 w 150"/>
                <a:gd name="T79" fmla="*/ 34 h 474"/>
                <a:gd name="T80" fmla="*/ 102 w 150"/>
                <a:gd name="T81" fmla="*/ 24 h 474"/>
                <a:gd name="T82" fmla="*/ 115 w 150"/>
                <a:gd name="T83" fmla="*/ 15 h 474"/>
                <a:gd name="T84" fmla="*/ 128 w 150"/>
                <a:gd name="T85" fmla="*/ 8 h 474"/>
                <a:gd name="T86" fmla="*/ 140 w 150"/>
                <a:gd name="T87" fmla="*/ 4 h 474"/>
                <a:gd name="T88" fmla="*/ 148 w 150"/>
                <a:gd name="T89" fmla="*/ 2 h 474"/>
                <a:gd name="T90" fmla="*/ 150 w 150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0" h="474">
                  <a:moveTo>
                    <a:pt x="150" y="0"/>
                  </a:moveTo>
                  <a:lnTo>
                    <a:pt x="149" y="4"/>
                  </a:lnTo>
                  <a:lnTo>
                    <a:pt x="146" y="13"/>
                  </a:lnTo>
                  <a:lnTo>
                    <a:pt x="143" y="29"/>
                  </a:lnTo>
                  <a:lnTo>
                    <a:pt x="139" y="49"/>
                  </a:lnTo>
                  <a:lnTo>
                    <a:pt x="132" y="71"/>
                  </a:lnTo>
                  <a:lnTo>
                    <a:pt x="127" y="94"/>
                  </a:lnTo>
                  <a:lnTo>
                    <a:pt x="122" y="119"/>
                  </a:lnTo>
                  <a:lnTo>
                    <a:pt x="115" y="144"/>
                  </a:lnTo>
                  <a:lnTo>
                    <a:pt x="111" y="166"/>
                  </a:lnTo>
                  <a:lnTo>
                    <a:pt x="106" y="186"/>
                  </a:lnTo>
                  <a:lnTo>
                    <a:pt x="103" y="203"/>
                  </a:lnTo>
                  <a:lnTo>
                    <a:pt x="101" y="224"/>
                  </a:lnTo>
                  <a:lnTo>
                    <a:pt x="99" y="252"/>
                  </a:lnTo>
                  <a:lnTo>
                    <a:pt x="97" y="282"/>
                  </a:lnTo>
                  <a:lnTo>
                    <a:pt x="95" y="314"/>
                  </a:lnTo>
                  <a:lnTo>
                    <a:pt x="94" y="347"/>
                  </a:lnTo>
                  <a:lnTo>
                    <a:pt x="93" y="380"/>
                  </a:lnTo>
                  <a:lnTo>
                    <a:pt x="91" y="410"/>
                  </a:lnTo>
                  <a:lnTo>
                    <a:pt x="90" y="436"/>
                  </a:lnTo>
                  <a:lnTo>
                    <a:pt x="90" y="456"/>
                  </a:lnTo>
                  <a:lnTo>
                    <a:pt x="90" y="470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8"/>
                  </a:lnTo>
                  <a:lnTo>
                    <a:pt x="0" y="439"/>
                  </a:lnTo>
                  <a:lnTo>
                    <a:pt x="0" y="415"/>
                  </a:lnTo>
                  <a:lnTo>
                    <a:pt x="0" y="385"/>
                  </a:lnTo>
                  <a:lnTo>
                    <a:pt x="1" y="352"/>
                  </a:lnTo>
                  <a:lnTo>
                    <a:pt x="4" y="316"/>
                  </a:lnTo>
                  <a:lnTo>
                    <a:pt x="8" y="278"/>
                  </a:lnTo>
                  <a:lnTo>
                    <a:pt x="13" y="240"/>
                  </a:lnTo>
                  <a:lnTo>
                    <a:pt x="21" y="201"/>
                  </a:lnTo>
                  <a:lnTo>
                    <a:pt x="27" y="173"/>
                  </a:lnTo>
                  <a:lnTo>
                    <a:pt x="35" y="143"/>
                  </a:lnTo>
                  <a:lnTo>
                    <a:pt x="46" y="113"/>
                  </a:lnTo>
                  <a:lnTo>
                    <a:pt x="56" y="83"/>
                  </a:lnTo>
                  <a:lnTo>
                    <a:pt x="71" y="57"/>
                  </a:lnTo>
                  <a:lnTo>
                    <a:pt x="88" y="34"/>
                  </a:lnTo>
                  <a:lnTo>
                    <a:pt x="102" y="24"/>
                  </a:lnTo>
                  <a:lnTo>
                    <a:pt x="115" y="15"/>
                  </a:lnTo>
                  <a:lnTo>
                    <a:pt x="128" y="8"/>
                  </a:lnTo>
                  <a:lnTo>
                    <a:pt x="140" y="4"/>
                  </a:lnTo>
                  <a:lnTo>
                    <a:pt x="148" y="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11"/>
            <p:cNvSpPr>
              <a:spLocks/>
            </p:cNvSpPr>
            <p:nvPr/>
          </p:nvSpPr>
          <p:spPr bwMode="auto">
            <a:xfrm>
              <a:off x="5767388" y="5675313"/>
              <a:ext cx="141288" cy="146050"/>
            </a:xfrm>
            <a:custGeom>
              <a:avLst/>
              <a:gdLst>
                <a:gd name="T0" fmla="*/ 0 w 89"/>
                <a:gd name="T1" fmla="*/ 0 h 92"/>
                <a:gd name="T2" fmla="*/ 89 w 89"/>
                <a:gd name="T3" fmla="*/ 0 h 92"/>
                <a:gd name="T4" fmla="*/ 87 w 89"/>
                <a:gd name="T5" fmla="*/ 92 h 92"/>
                <a:gd name="T6" fmla="*/ 50 w 89"/>
                <a:gd name="T7" fmla="*/ 92 h 92"/>
                <a:gd name="T8" fmla="*/ 36 w 89"/>
                <a:gd name="T9" fmla="*/ 84 h 92"/>
                <a:gd name="T10" fmla="*/ 25 w 89"/>
                <a:gd name="T11" fmla="*/ 72 h 92"/>
                <a:gd name="T12" fmla="*/ 16 w 89"/>
                <a:gd name="T13" fmla="*/ 58 h 92"/>
                <a:gd name="T14" fmla="*/ 9 w 89"/>
                <a:gd name="T15" fmla="*/ 42 h 92"/>
                <a:gd name="T16" fmla="*/ 5 w 89"/>
                <a:gd name="T17" fmla="*/ 26 h 92"/>
                <a:gd name="T18" fmla="*/ 1 w 89"/>
                <a:gd name="T19" fmla="*/ 13 h 92"/>
                <a:gd name="T20" fmla="*/ 0 w 89"/>
                <a:gd name="T21" fmla="*/ 4 h 92"/>
                <a:gd name="T22" fmla="*/ 0 w 89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2">
                  <a:moveTo>
                    <a:pt x="0" y="0"/>
                  </a:moveTo>
                  <a:lnTo>
                    <a:pt x="89" y="0"/>
                  </a:lnTo>
                  <a:lnTo>
                    <a:pt x="87" y="92"/>
                  </a:lnTo>
                  <a:lnTo>
                    <a:pt x="50" y="92"/>
                  </a:lnTo>
                  <a:lnTo>
                    <a:pt x="36" y="84"/>
                  </a:lnTo>
                  <a:lnTo>
                    <a:pt x="25" y="72"/>
                  </a:lnTo>
                  <a:lnTo>
                    <a:pt x="16" y="58"/>
                  </a:lnTo>
                  <a:lnTo>
                    <a:pt x="9" y="42"/>
                  </a:lnTo>
                  <a:lnTo>
                    <a:pt x="5" y="26"/>
                  </a:lnTo>
                  <a:lnTo>
                    <a:pt x="1" y="13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12"/>
            <p:cNvSpPr>
              <a:spLocks/>
            </p:cNvSpPr>
            <p:nvPr/>
          </p:nvSpPr>
          <p:spPr bwMode="auto">
            <a:xfrm>
              <a:off x="6326188" y="4348163"/>
              <a:ext cx="501650" cy="776288"/>
            </a:xfrm>
            <a:custGeom>
              <a:avLst/>
              <a:gdLst>
                <a:gd name="T0" fmla="*/ 240 w 316"/>
                <a:gd name="T1" fmla="*/ 0 h 489"/>
                <a:gd name="T2" fmla="*/ 240 w 316"/>
                <a:gd name="T3" fmla="*/ 0 h 489"/>
                <a:gd name="T4" fmla="*/ 240 w 316"/>
                <a:gd name="T5" fmla="*/ 0 h 489"/>
                <a:gd name="T6" fmla="*/ 241 w 316"/>
                <a:gd name="T7" fmla="*/ 2 h 489"/>
                <a:gd name="T8" fmla="*/ 242 w 316"/>
                <a:gd name="T9" fmla="*/ 7 h 489"/>
                <a:gd name="T10" fmla="*/ 245 w 316"/>
                <a:gd name="T11" fmla="*/ 14 h 489"/>
                <a:gd name="T12" fmla="*/ 249 w 316"/>
                <a:gd name="T13" fmla="*/ 26 h 489"/>
                <a:gd name="T14" fmla="*/ 256 w 316"/>
                <a:gd name="T15" fmla="*/ 42 h 489"/>
                <a:gd name="T16" fmla="*/ 262 w 316"/>
                <a:gd name="T17" fmla="*/ 62 h 489"/>
                <a:gd name="T18" fmla="*/ 273 w 316"/>
                <a:gd name="T19" fmla="*/ 90 h 489"/>
                <a:gd name="T20" fmla="*/ 278 w 316"/>
                <a:gd name="T21" fmla="*/ 106 h 489"/>
                <a:gd name="T22" fmla="*/ 283 w 316"/>
                <a:gd name="T23" fmla="*/ 127 h 489"/>
                <a:gd name="T24" fmla="*/ 290 w 316"/>
                <a:gd name="T25" fmla="*/ 151 h 489"/>
                <a:gd name="T26" fmla="*/ 296 w 316"/>
                <a:gd name="T27" fmla="*/ 179 h 489"/>
                <a:gd name="T28" fmla="*/ 301 w 316"/>
                <a:gd name="T29" fmla="*/ 209 h 489"/>
                <a:gd name="T30" fmla="*/ 307 w 316"/>
                <a:gd name="T31" fmla="*/ 239 h 489"/>
                <a:gd name="T32" fmla="*/ 311 w 316"/>
                <a:gd name="T33" fmla="*/ 269 h 489"/>
                <a:gd name="T34" fmla="*/ 313 w 316"/>
                <a:gd name="T35" fmla="*/ 298 h 489"/>
                <a:gd name="T36" fmla="*/ 316 w 316"/>
                <a:gd name="T37" fmla="*/ 326 h 489"/>
                <a:gd name="T38" fmla="*/ 316 w 316"/>
                <a:gd name="T39" fmla="*/ 349 h 489"/>
                <a:gd name="T40" fmla="*/ 313 w 316"/>
                <a:gd name="T41" fmla="*/ 369 h 489"/>
                <a:gd name="T42" fmla="*/ 309 w 316"/>
                <a:gd name="T43" fmla="*/ 384 h 489"/>
                <a:gd name="T44" fmla="*/ 303 w 316"/>
                <a:gd name="T45" fmla="*/ 394 h 489"/>
                <a:gd name="T46" fmla="*/ 291 w 316"/>
                <a:gd name="T47" fmla="*/ 400 h 489"/>
                <a:gd name="T48" fmla="*/ 274 w 316"/>
                <a:gd name="T49" fmla="*/ 408 h 489"/>
                <a:gd name="T50" fmla="*/ 253 w 316"/>
                <a:gd name="T51" fmla="*/ 417 h 489"/>
                <a:gd name="T52" fmla="*/ 228 w 316"/>
                <a:gd name="T53" fmla="*/ 426 h 489"/>
                <a:gd name="T54" fmla="*/ 201 w 316"/>
                <a:gd name="T55" fmla="*/ 437 h 489"/>
                <a:gd name="T56" fmla="*/ 173 w 316"/>
                <a:gd name="T57" fmla="*/ 446 h 489"/>
                <a:gd name="T58" fmla="*/ 146 w 316"/>
                <a:gd name="T59" fmla="*/ 456 h 489"/>
                <a:gd name="T60" fmla="*/ 118 w 316"/>
                <a:gd name="T61" fmla="*/ 464 h 489"/>
                <a:gd name="T62" fmla="*/ 95 w 316"/>
                <a:gd name="T63" fmla="*/ 474 h 489"/>
                <a:gd name="T64" fmla="*/ 74 w 316"/>
                <a:gd name="T65" fmla="*/ 480 h 489"/>
                <a:gd name="T66" fmla="*/ 57 w 316"/>
                <a:gd name="T67" fmla="*/ 485 h 489"/>
                <a:gd name="T68" fmla="*/ 46 w 316"/>
                <a:gd name="T69" fmla="*/ 488 h 489"/>
                <a:gd name="T70" fmla="*/ 42 w 316"/>
                <a:gd name="T71" fmla="*/ 489 h 489"/>
                <a:gd name="T72" fmla="*/ 0 w 316"/>
                <a:gd name="T73" fmla="*/ 362 h 489"/>
                <a:gd name="T74" fmla="*/ 4 w 316"/>
                <a:gd name="T75" fmla="*/ 362 h 489"/>
                <a:gd name="T76" fmla="*/ 15 w 316"/>
                <a:gd name="T77" fmla="*/ 360 h 489"/>
                <a:gd name="T78" fmla="*/ 30 w 316"/>
                <a:gd name="T79" fmla="*/ 357 h 489"/>
                <a:gd name="T80" fmla="*/ 50 w 316"/>
                <a:gd name="T81" fmla="*/ 352 h 489"/>
                <a:gd name="T82" fmla="*/ 71 w 316"/>
                <a:gd name="T83" fmla="*/ 347 h 489"/>
                <a:gd name="T84" fmla="*/ 95 w 316"/>
                <a:gd name="T85" fmla="*/ 341 h 489"/>
                <a:gd name="T86" fmla="*/ 117 w 316"/>
                <a:gd name="T87" fmla="*/ 333 h 489"/>
                <a:gd name="T88" fmla="*/ 138 w 316"/>
                <a:gd name="T89" fmla="*/ 327 h 489"/>
                <a:gd name="T90" fmla="*/ 156 w 316"/>
                <a:gd name="T91" fmla="*/ 318 h 489"/>
                <a:gd name="T92" fmla="*/ 169 w 316"/>
                <a:gd name="T93" fmla="*/ 310 h 489"/>
                <a:gd name="T94" fmla="*/ 176 w 316"/>
                <a:gd name="T95" fmla="*/ 301 h 489"/>
                <a:gd name="T96" fmla="*/ 180 w 316"/>
                <a:gd name="T97" fmla="*/ 285 h 489"/>
                <a:gd name="T98" fmla="*/ 182 w 316"/>
                <a:gd name="T99" fmla="*/ 264 h 489"/>
                <a:gd name="T100" fmla="*/ 182 w 316"/>
                <a:gd name="T101" fmla="*/ 240 h 489"/>
                <a:gd name="T102" fmla="*/ 181 w 316"/>
                <a:gd name="T103" fmla="*/ 216 h 489"/>
                <a:gd name="T104" fmla="*/ 177 w 316"/>
                <a:gd name="T105" fmla="*/ 188 h 489"/>
                <a:gd name="T106" fmla="*/ 174 w 316"/>
                <a:gd name="T107" fmla="*/ 161 h 489"/>
                <a:gd name="T108" fmla="*/ 170 w 316"/>
                <a:gd name="T109" fmla="*/ 134 h 489"/>
                <a:gd name="T110" fmla="*/ 167 w 316"/>
                <a:gd name="T111" fmla="*/ 111 h 489"/>
                <a:gd name="T112" fmla="*/ 163 w 316"/>
                <a:gd name="T113" fmla="*/ 90 h 489"/>
                <a:gd name="T114" fmla="*/ 159 w 316"/>
                <a:gd name="T115" fmla="*/ 74 h 489"/>
                <a:gd name="T116" fmla="*/ 156 w 316"/>
                <a:gd name="T117" fmla="*/ 64 h 489"/>
                <a:gd name="T118" fmla="*/ 156 w 316"/>
                <a:gd name="T119" fmla="*/ 60 h 489"/>
                <a:gd name="T120" fmla="*/ 240 w 316"/>
                <a:gd name="T12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6" h="489">
                  <a:moveTo>
                    <a:pt x="240" y="0"/>
                  </a:moveTo>
                  <a:lnTo>
                    <a:pt x="240" y="0"/>
                  </a:lnTo>
                  <a:lnTo>
                    <a:pt x="240" y="0"/>
                  </a:lnTo>
                  <a:lnTo>
                    <a:pt x="241" y="2"/>
                  </a:lnTo>
                  <a:lnTo>
                    <a:pt x="242" y="7"/>
                  </a:lnTo>
                  <a:lnTo>
                    <a:pt x="245" y="14"/>
                  </a:lnTo>
                  <a:lnTo>
                    <a:pt x="249" y="26"/>
                  </a:lnTo>
                  <a:lnTo>
                    <a:pt x="256" y="42"/>
                  </a:lnTo>
                  <a:lnTo>
                    <a:pt x="262" y="62"/>
                  </a:lnTo>
                  <a:lnTo>
                    <a:pt x="273" y="90"/>
                  </a:lnTo>
                  <a:lnTo>
                    <a:pt x="278" y="106"/>
                  </a:lnTo>
                  <a:lnTo>
                    <a:pt x="283" y="127"/>
                  </a:lnTo>
                  <a:lnTo>
                    <a:pt x="290" y="151"/>
                  </a:lnTo>
                  <a:lnTo>
                    <a:pt x="296" y="179"/>
                  </a:lnTo>
                  <a:lnTo>
                    <a:pt x="301" y="209"/>
                  </a:lnTo>
                  <a:lnTo>
                    <a:pt x="307" y="239"/>
                  </a:lnTo>
                  <a:lnTo>
                    <a:pt x="311" y="269"/>
                  </a:lnTo>
                  <a:lnTo>
                    <a:pt x="313" y="298"/>
                  </a:lnTo>
                  <a:lnTo>
                    <a:pt x="316" y="326"/>
                  </a:lnTo>
                  <a:lnTo>
                    <a:pt x="316" y="349"/>
                  </a:lnTo>
                  <a:lnTo>
                    <a:pt x="313" y="369"/>
                  </a:lnTo>
                  <a:lnTo>
                    <a:pt x="309" y="384"/>
                  </a:lnTo>
                  <a:lnTo>
                    <a:pt x="303" y="394"/>
                  </a:lnTo>
                  <a:lnTo>
                    <a:pt x="291" y="400"/>
                  </a:lnTo>
                  <a:lnTo>
                    <a:pt x="274" y="408"/>
                  </a:lnTo>
                  <a:lnTo>
                    <a:pt x="253" y="417"/>
                  </a:lnTo>
                  <a:lnTo>
                    <a:pt x="228" y="426"/>
                  </a:lnTo>
                  <a:lnTo>
                    <a:pt x="201" y="437"/>
                  </a:lnTo>
                  <a:lnTo>
                    <a:pt x="173" y="446"/>
                  </a:lnTo>
                  <a:lnTo>
                    <a:pt x="146" y="456"/>
                  </a:lnTo>
                  <a:lnTo>
                    <a:pt x="118" y="464"/>
                  </a:lnTo>
                  <a:lnTo>
                    <a:pt x="95" y="474"/>
                  </a:lnTo>
                  <a:lnTo>
                    <a:pt x="74" y="480"/>
                  </a:lnTo>
                  <a:lnTo>
                    <a:pt x="57" y="485"/>
                  </a:lnTo>
                  <a:lnTo>
                    <a:pt x="46" y="488"/>
                  </a:lnTo>
                  <a:lnTo>
                    <a:pt x="42" y="489"/>
                  </a:lnTo>
                  <a:lnTo>
                    <a:pt x="0" y="362"/>
                  </a:lnTo>
                  <a:lnTo>
                    <a:pt x="4" y="362"/>
                  </a:lnTo>
                  <a:lnTo>
                    <a:pt x="15" y="360"/>
                  </a:lnTo>
                  <a:lnTo>
                    <a:pt x="30" y="357"/>
                  </a:lnTo>
                  <a:lnTo>
                    <a:pt x="50" y="352"/>
                  </a:lnTo>
                  <a:lnTo>
                    <a:pt x="71" y="347"/>
                  </a:lnTo>
                  <a:lnTo>
                    <a:pt x="95" y="341"/>
                  </a:lnTo>
                  <a:lnTo>
                    <a:pt x="117" y="333"/>
                  </a:lnTo>
                  <a:lnTo>
                    <a:pt x="138" y="327"/>
                  </a:lnTo>
                  <a:lnTo>
                    <a:pt x="156" y="318"/>
                  </a:lnTo>
                  <a:lnTo>
                    <a:pt x="169" y="310"/>
                  </a:lnTo>
                  <a:lnTo>
                    <a:pt x="176" y="301"/>
                  </a:lnTo>
                  <a:lnTo>
                    <a:pt x="180" y="285"/>
                  </a:lnTo>
                  <a:lnTo>
                    <a:pt x="182" y="264"/>
                  </a:lnTo>
                  <a:lnTo>
                    <a:pt x="182" y="240"/>
                  </a:lnTo>
                  <a:lnTo>
                    <a:pt x="181" y="216"/>
                  </a:lnTo>
                  <a:lnTo>
                    <a:pt x="177" y="188"/>
                  </a:lnTo>
                  <a:lnTo>
                    <a:pt x="174" y="161"/>
                  </a:lnTo>
                  <a:lnTo>
                    <a:pt x="170" y="134"/>
                  </a:lnTo>
                  <a:lnTo>
                    <a:pt x="167" y="111"/>
                  </a:lnTo>
                  <a:lnTo>
                    <a:pt x="163" y="90"/>
                  </a:lnTo>
                  <a:lnTo>
                    <a:pt x="159" y="74"/>
                  </a:lnTo>
                  <a:lnTo>
                    <a:pt x="156" y="64"/>
                  </a:lnTo>
                  <a:lnTo>
                    <a:pt x="156" y="6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13"/>
            <p:cNvSpPr>
              <a:spLocks/>
            </p:cNvSpPr>
            <p:nvPr/>
          </p:nvSpPr>
          <p:spPr bwMode="auto">
            <a:xfrm>
              <a:off x="5791200" y="3925888"/>
              <a:ext cx="746125" cy="760413"/>
            </a:xfrm>
            <a:custGeom>
              <a:avLst/>
              <a:gdLst>
                <a:gd name="T0" fmla="*/ 234 w 470"/>
                <a:gd name="T1" fmla="*/ 0 h 479"/>
                <a:gd name="T2" fmla="*/ 278 w 470"/>
                <a:gd name="T3" fmla="*/ 2 h 479"/>
                <a:gd name="T4" fmla="*/ 316 w 470"/>
                <a:gd name="T5" fmla="*/ 9 h 479"/>
                <a:gd name="T6" fmla="*/ 350 w 470"/>
                <a:gd name="T7" fmla="*/ 21 h 479"/>
                <a:gd name="T8" fmla="*/ 381 w 470"/>
                <a:gd name="T9" fmla="*/ 37 h 479"/>
                <a:gd name="T10" fmla="*/ 404 w 470"/>
                <a:gd name="T11" fmla="*/ 56 h 479"/>
                <a:gd name="T12" fmla="*/ 425 w 470"/>
                <a:gd name="T13" fmla="*/ 80 h 479"/>
                <a:gd name="T14" fmla="*/ 442 w 470"/>
                <a:gd name="T15" fmla="*/ 105 h 479"/>
                <a:gd name="T16" fmla="*/ 454 w 470"/>
                <a:gd name="T17" fmla="*/ 133 h 479"/>
                <a:gd name="T18" fmla="*/ 463 w 470"/>
                <a:gd name="T19" fmla="*/ 164 h 479"/>
                <a:gd name="T20" fmla="*/ 468 w 470"/>
                <a:gd name="T21" fmla="*/ 196 h 479"/>
                <a:gd name="T22" fmla="*/ 470 w 470"/>
                <a:gd name="T23" fmla="*/ 232 h 479"/>
                <a:gd name="T24" fmla="*/ 470 w 470"/>
                <a:gd name="T25" fmla="*/ 288 h 479"/>
                <a:gd name="T26" fmla="*/ 467 w 470"/>
                <a:gd name="T27" fmla="*/ 325 h 479"/>
                <a:gd name="T28" fmla="*/ 458 w 470"/>
                <a:gd name="T29" fmla="*/ 356 h 479"/>
                <a:gd name="T30" fmla="*/ 443 w 470"/>
                <a:gd name="T31" fmla="*/ 385 h 479"/>
                <a:gd name="T32" fmla="*/ 424 w 470"/>
                <a:gd name="T33" fmla="*/ 411 h 479"/>
                <a:gd name="T34" fmla="*/ 400 w 470"/>
                <a:gd name="T35" fmla="*/ 432 h 479"/>
                <a:gd name="T36" fmla="*/ 373 w 470"/>
                <a:gd name="T37" fmla="*/ 449 h 479"/>
                <a:gd name="T38" fmla="*/ 343 w 470"/>
                <a:gd name="T39" fmla="*/ 462 h 479"/>
                <a:gd name="T40" fmla="*/ 309 w 470"/>
                <a:gd name="T41" fmla="*/ 472 h 479"/>
                <a:gd name="T42" fmla="*/ 272 w 470"/>
                <a:gd name="T43" fmla="*/ 478 h 479"/>
                <a:gd name="T44" fmla="*/ 234 w 470"/>
                <a:gd name="T45" fmla="*/ 479 h 479"/>
                <a:gd name="T46" fmla="*/ 196 w 470"/>
                <a:gd name="T47" fmla="*/ 478 h 479"/>
                <a:gd name="T48" fmla="*/ 161 w 470"/>
                <a:gd name="T49" fmla="*/ 471 h 479"/>
                <a:gd name="T50" fmla="*/ 127 w 470"/>
                <a:gd name="T51" fmla="*/ 461 h 479"/>
                <a:gd name="T52" fmla="*/ 96 w 470"/>
                <a:gd name="T53" fmla="*/ 446 h 479"/>
                <a:gd name="T54" fmla="*/ 69 w 470"/>
                <a:gd name="T55" fmla="*/ 428 h 479"/>
                <a:gd name="T56" fmla="*/ 45 w 470"/>
                <a:gd name="T57" fmla="*/ 406 h 479"/>
                <a:gd name="T58" fmla="*/ 27 w 470"/>
                <a:gd name="T59" fmla="*/ 380 h 479"/>
                <a:gd name="T60" fmla="*/ 13 w 470"/>
                <a:gd name="T61" fmla="*/ 351 h 479"/>
                <a:gd name="T62" fmla="*/ 5 w 470"/>
                <a:gd name="T63" fmla="*/ 317 h 479"/>
                <a:gd name="T64" fmla="*/ 1 w 470"/>
                <a:gd name="T65" fmla="*/ 280 h 479"/>
                <a:gd name="T66" fmla="*/ 0 w 470"/>
                <a:gd name="T67" fmla="*/ 232 h 479"/>
                <a:gd name="T68" fmla="*/ 1 w 470"/>
                <a:gd name="T69" fmla="*/ 196 h 479"/>
                <a:gd name="T70" fmla="*/ 6 w 470"/>
                <a:gd name="T71" fmla="*/ 164 h 479"/>
                <a:gd name="T72" fmla="*/ 15 w 470"/>
                <a:gd name="T73" fmla="*/ 133 h 479"/>
                <a:gd name="T74" fmla="*/ 28 w 470"/>
                <a:gd name="T75" fmla="*/ 105 h 479"/>
                <a:gd name="T76" fmla="*/ 44 w 470"/>
                <a:gd name="T77" fmla="*/ 80 h 479"/>
                <a:gd name="T78" fmla="*/ 65 w 470"/>
                <a:gd name="T79" fmla="*/ 56 h 479"/>
                <a:gd name="T80" fmla="*/ 90 w 470"/>
                <a:gd name="T81" fmla="*/ 37 h 479"/>
                <a:gd name="T82" fmla="*/ 120 w 470"/>
                <a:gd name="T83" fmla="*/ 21 h 479"/>
                <a:gd name="T84" fmla="*/ 153 w 470"/>
                <a:gd name="T85" fmla="*/ 9 h 479"/>
                <a:gd name="T86" fmla="*/ 191 w 470"/>
                <a:gd name="T87" fmla="*/ 2 h 479"/>
                <a:gd name="T88" fmla="*/ 234 w 470"/>
                <a:gd name="T8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79">
                  <a:moveTo>
                    <a:pt x="234" y="0"/>
                  </a:moveTo>
                  <a:lnTo>
                    <a:pt x="278" y="2"/>
                  </a:lnTo>
                  <a:lnTo>
                    <a:pt x="316" y="9"/>
                  </a:lnTo>
                  <a:lnTo>
                    <a:pt x="350" y="21"/>
                  </a:lnTo>
                  <a:lnTo>
                    <a:pt x="381" y="37"/>
                  </a:lnTo>
                  <a:lnTo>
                    <a:pt x="404" y="56"/>
                  </a:lnTo>
                  <a:lnTo>
                    <a:pt x="425" y="80"/>
                  </a:lnTo>
                  <a:lnTo>
                    <a:pt x="442" y="105"/>
                  </a:lnTo>
                  <a:lnTo>
                    <a:pt x="454" y="133"/>
                  </a:lnTo>
                  <a:lnTo>
                    <a:pt x="463" y="164"/>
                  </a:lnTo>
                  <a:lnTo>
                    <a:pt x="468" y="196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6"/>
                  </a:lnTo>
                  <a:lnTo>
                    <a:pt x="443" y="385"/>
                  </a:lnTo>
                  <a:lnTo>
                    <a:pt x="424" y="411"/>
                  </a:lnTo>
                  <a:lnTo>
                    <a:pt x="400" y="432"/>
                  </a:lnTo>
                  <a:lnTo>
                    <a:pt x="373" y="449"/>
                  </a:lnTo>
                  <a:lnTo>
                    <a:pt x="343" y="462"/>
                  </a:lnTo>
                  <a:lnTo>
                    <a:pt x="309" y="472"/>
                  </a:lnTo>
                  <a:lnTo>
                    <a:pt x="272" y="478"/>
                  </a:lnTo>
                  <a:lnTo>
                    <a:pt x="234" y="479"/>
                  </a:lnTo>
                  <a:lnTo>
                    <a:pt x="196" y="478"/>
                  </a:lnTo>
                  <a:lnTo>
                    <a:pt x="161" y="471"/>
                  </a:lnTo>
                  <a:lnTo>
                    <a:pt x="127" y="461"/>
                  </a:lnTo>
                  <a:lnTo>
                    <a:pt x="96" y="446"/>
                  </a:lnTo>
                  <a:lnTo>
                    <a:pt x="69" y="428"/>
                  </a:lnTo>
                  <a:lnTo>
                    <a:pt x="45" y="406"/>
                  </a:lnTo>
                  <a:lnTo>
                    <a:pt x="27" y="380"/>
                  </a:lnTo>
                  <a:lnTo>
                    <a:pt x="13" y="351"/>
                  </a:lnTo>
                  <a:lnTo>
                    <a:pt x="5" y="317"/>
                  </a:lnTo>
                  <a:lnTo>
                    <a:pt x="1" y="280"/>
                  </a:lnTo>
                  <a:lnTo>
                    <a:pt x="0" y="232"/>
                  </a:lnTo>
                  <a:lnTo>
                    <a:pt x="1" y="196"/>
                  </a:lnTo>
                  <a:lnTo>
                    <a:pt x="6" y="164"/>
                  </a:lnTo>
                  <a:lnTo>
                    <a:pt x="15" y="133"/>
                  </a:lnTo>
                  <a:lnTo>
                    <a:pt x="28" y="105"/>
                  </a:lnTo>
                  <a:lnTo>
                    <a:pt x="44" y="80"/>
                  </a:lnTo>
                  <a:lnTo>
                    <a:pt x="65" y="56"/>
                  </a:lnTo>
                  <a:lnTo>
                    <a:pt x="90" y="37"/>
                  </a:lnTo>
                  <a:lnTo>
                    <a:pt x="120" y="21"/>
                  </a:lnTo>
                  <a:lnTo>
                    <a:pt x="153" y="9"/>
                  </a:lnTo>
                  <a:lnTo>
                    <a:pt x="191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A5400"/>
            </a:solidFill>
            <a:ln w="0">
              <a:solidFill>
                <a:srgbClr val="9A5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14"/>
            <p:cNvSpPr>
              <a:spLocks/>
            </p:cNvSpPr>
            <p:nvPr/>
          </p:nvSpPr>
          <p:spPr bwMode="auto">
            <a:xfrm>
              <a:off x="6129338" y="3887788"/>
              <a:ext cx="203200" cy="63500"/>
            </a:xfrm>
            <a:custGeom>
              <a:avLst/>
              <a:gdLst>
                <a:gd name="T0" fmla="*/ 99 w 128"/>
                <a:gd name="T1" fmla="*/ 0 h 40"/>
                <a:gd name="T2" fmla="*/ 99 w 128"/>
                <a:gd name="T3" fmla="*/ 3 h 40"/>
                <a:gd name="T4" fmla="*/ 101 w 128"/>
                <a:gd name="T5" fmla="*/ 9 h 40"/>
                <a:gd name="T6" fmla="*/ 102 w 128"/>
                <a:gd name="T7" fmla="*/ 16 h 40"/>
                <a:gd name="T8" fmla="*/ 99 w 128"/>
                <a:gd name="T9" fmla="*/ 24 h 40"/>
                <a:gd name="T10" fmla="*/ 102 w 128"/>
                <a:gd name="T11" fmla="*/ 24 h 40"/>
                <a:gd name="T12" fmla="*/ 107 w 128"/>
                <a:gd name="T13" fmla="*/ 24 h 40"/>
                <a:gd name="T14" fmla="*/ 115 w 128"/>
                <a:gd name="T15" fmla="*/ 23 h 40"/>
                <a:gd name="T16" fmla="*/ 122 w 128"/>
                <a:gd name="T17" fmla="*/ 19 h 40"/>
                <a:gd name="T18" fmla="*/ 124 w 128"/>
                <a:gd name="T19" fmla="*/ 12 h 40"/>
                <a:gd name="T20" fmla="*/ 126 w 128"/>
                <a:gd name="T21" fmla="*/ 15 h 40"/>
                <a:gd name="T22" fmla="*/ 127 w 128"/>
                <a:gd name="T23" fmla="*/ 21 h 40"/>
                <a:gd name="T24" fmla="*/ 128 w 128"/>
                <a:gd name="T25" fmla="*/ 29 h 40"/>
                <a:gd name="T26" fmla="*/ 124 w 128"/>
                <a:gd name="T27" fmla="*/ 40 h 40"/>
                <a:gd name="T28" fmla="*/ 0 w 128"/>
                <a:gd name="T29" fmla="*/ 24 h 40"/>
                <a:gd name="T30" fmla="*/ 4 w 128"/>
                <a:gd name="T31" fmla="*/ 24 h 40"/>
                <a:gd name="T32" fmla="*/ 13 w 128"/>
                <a:gd name="T33" fmla="*/ 23 h 40"/>
                <a:gd name="T34" fmla="*/ 27 w 128"/>
                <a:gd name="T35" fmla="*/ 21 h 40"/>
                <a:gd name="T36" fmla="*/ 44 w 128"/>
                <a:gd name="T37" fmla="*/ 20 h 40"/>
                <a:gd name="T38" fmla="*/ 61 w 128"/>
                <a:gd name="T39" fmla="*/ 17 h 40"/>
                <a:gd name="T40" fmla="*/ 77 w 128"/>
                <a:gd name="T41" fmla="*/ 12 h 40"/>
                <a:gd name="T42" fmla="*/ 90 w 128"/>
                <a:gd name="T43" fmla="*/ 7 h 40"/>
                <a:gd name="T44" fmla="*/ 99 w 128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40">
                  <a:moveTo>
                    <a:pt x="99" y="0"/>
                  </a:moveTo>
                  <a:lnTo>
                    <a:pt x="99" y="3"/>
                  </a:lnTo>
                  <a:lnTo>
                    <a:pt x="101" y="9"/>
                  </a:lnTo>
                  <a:lnTo>
                    <a:pt x="102" y="16"/>
                  </a:lnTo>
                  <a:lnTo>
                    <a:pt x="99" y="24"/>
                  </a:lnTo>
                  <a:lnTo>
                    <a:pt x="102" y="24"/>
                  </a:lnTo>
                  <a:lnTo>
                    <a:pt x="107" y="24"/>
                  </a:lnTo>
                  <a:lnTo>
                    <a:pt x="115" y="23"/>
                  </a:lnTo>
                  <a:lnTo>
                    <a:pt x="122" y="19"/>
                  </a:lnTo>
                  <a:lnTo>
                    <a:pt x="124" y="12"/>
                  </a:lnTo>
                  <a:lnTo>
                    <a:pt x="126" y="15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24" y="40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3" y="23"/>
                  </a:lnTo>
                  <a:lnTo>
                    <a:pt x="27" y="21"/>
                  </a:lnTo>
                  <a:lnTo>
                    <a:pt x="44" y="20"/>
                  </a:lnTo>
                  <a:lnTo>
                    <a:pt x="61" y="17"/>
                  </a:lnTo>
                  <a:lnTo>
                    <a:pt x="77" y="12"/>
                  </a:lnTo>
                  <a:lnTo>
                    <a:pt x="90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9A5400"/>
            </a:solidFill>
            <a:ln w="0">
              <a:solidFill>
                <a:srgbClr val="9A5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15"/>
            <p:cNvSpPr>
              <a:spLocks/>
            </p:cNvSpPr>
            <p:nvPr/>
          </p:nvSpPr>
          <p:spPr bwMode="auto">
            <a:xfrm>
              <a:off x="5846763" y="4122738"/>
              <a:ext cx="635000" cy="733425"/>
            </a:xfrm>
            <a:custGeom>
              <a:avLst/>
              <a:gdLst>
                <a:gd name="T0" fmla="*/ 200 w 400"/>
                <a:gd name="T1" fmla="*/ 0 h 462"/>
                <a:gd name="T2" fmla="*/ 241 w 400"/>
                <a:gd name="T3" fmla="*/ 4 h 462"/>
                <a:gd name="T4" fmla="*/ 279 w 400"/>
                <a:gd name="T5" fmla="*/ 15 h 462"/>
                <a:gd name="T6" fmla="*/ 313 w 400"/>
                <a:gd name="T7" fmla="*/ 33 h 462"/>
                <a:gd name="T8" fmla="*/ 342 w 400"/>
                <a:gd name="T9" fmla="*/ 57 h 462"/>
                <a:gd name="T10" fmla="*/ 366 w 400"/>
                <a:gd name="T11" fmla="*/ 85 h 462"/>
                <a:gd name="T12" fmla="*/ 385 w 400"/>
                <a:gd name="T13" fmla="*/ 118 h 462"/>
                <a:gd name="T14" fmla="*/ 397 w 400"/>
                <a:gd name="T15" fmla="*/ 155 h 462"/>
                <a:gd name="T16" fmla="*/ 400 w 400"/>
                <a:gd name="T17" fmla="*/ 194 h 462"/>
                <a:gd name="T18" fmla="*/ 400 w 400"/>
                <a:gd name="T19" fmla="*/ 286 h 462"/>
                <a:gd name="T20" fmla="*/ 390 w 400"/>
                <a:gd name="T21" fmla="*/ 322 h 462"/>
                <a:gd name="T22" fmla="*/ 377 w 400"/>
                <a:gd name="T23" fmla="*/ 355 h 462"/>
                <a:gd name="T24" fmla="*/ 361 w 400"/>
                <a:gd name="T25" fmla="*/ 382 h 462"/>
                <a:gd name="T26" fmla="*/ 342 w 400"/>
                <a:gd name="T27" fmla="*/ 407 h 462"/>
                <a:gd name="T28" fmla="*/ 321 w 400"/>
                <a:gd name="T29" fmla="*/ 427 h 462"/>
                <a:gd name="T30" fmla="*/ 296 w 400"/>
                <a:gd name="T31" fmla="*/ 443 h 462"/>
                <a:gd name="T32" fmla="*/ 268 w 400"/>
                <a:gd name="T33" fmla="*/ 453 h 462"/>
                <a:gd name="T34" fmla="*/ 237 w 400"/>
                <a:gd name="T35" fmla="*/ 461 h 462"/>
                <a:gd name="T36" fmla="*/ 202 w 400"/>
                <a:gd name="T37" fmla="*/ 462 h 462"/>
                <a:gd name="T38" fmla="*/ 162 w 400"/>
                <a:gd name="T39" fmla="*/ 461 h 462"/>
                <a:gd name="T40" fmla="*/ 128 w 400"/>
                <a:gd name="T41" fmla="*/ 453 h 462"/>
                <a:gd name="T42" fmla="*/ 97 w 400"/>
                <a:gd name="T43" fmla="*/ 440 h 462"/>
                <a:gd name="T44" fmla="*/ 69 w 400"/>
                <a:gd name="T45" fmla="*/ 422 h 462"/>
                <a:gd name="T46" fmla="*/ 47 w 400"/>
                <a:gd name="T47" fmla="*/ 397 h 462"/>
                <a:gd name="T48" fmla="*/ 27 w 400"/>
                <a:gd name="T49" fmla="*/ 367 h 462"/>
                <a:gd name="T50" fmla="*/ 12 w 400"/>
                <a:gd name="T51" fmla="*/ 330 h 462"/>
                <a:gd name="T52" fmla="*/ 0 w 400"/>
                <a:gd name="T53" fmla="*/ 286 h 462"/>
                <a:gd name="T54" fmla="*/ 0 w 400"/>
                <a:gd name="T55" fmla="*/ 194 h 462"/>
                <a:gd name="T56" fmla="*/ 1 w 400"/>
                <a:gd name="T57" fmla="*/ 165 h 462"/>
                <a:gd name="T58" fmla="*/ 4 w 400"/>
                <a:gd name="T59" fmla="*/ 138 h 462"/>
                <a:gd name="T60" fmla="*/ 10 w 400"/>
                <a:gd name="T61" fmla="*/ 110 h 462"/>
                <a:gd name="T62" fmla="*/ 18 w 400"/>
                <a:gd name="T63" fmla="*/ 85 h 462"/>
                <a:gd name="T64" fmla="*/ 30 w 400"/>
                <a:gd name="T65" fmla="*/ 63 h 462"/>
                <a:gd name="T66" fmla="*/ 46 w 400"/>
                <a:gd name="T67" fmla="*/ 43 h 462"/>
                <a:gd name="T68" fmla="*/ 64 w 400"/>
                <a:gd name="T69" fmla="*/ 28 h 462"/>
                <a:gd name="T70" fmla="*/ 86 w 400"/>
                <a:gd name="T71" fmla="*/ 15 h 462"/>
                <a:gd name="T72" fmla="*/ 112 w 400"/>
                <a:gd name="T73" fmla="*/ 7 h 462"/>
                <a:gd name="T74" fmla="*/ 143 w 400"/>
                <a:gd name="T75" fmla="*/ 3 h 462"/>
                <a:gd name="T76" fmla="*/ 178 w 400"/>
                <a:gd name="T77" fmla="*/ 4 h 462"/>
                <a:gd name="T78" fmla="*/ 200 w 400"/>
                <a:gd name="T7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462">
                  <a:moveTo>
                    <a:pt x="200" y="0"/>
                  </a:moveTo>
                  <a:lnTo>
                    <a:pt x="241" y="4"/>
                  </a:lnTo>
                  <a:lnTo>
                    <a:pt x="279" y="15"/>
                  </a:lnTo>
                  <a:lnTo>
                    <a:pt x="313" y="33"/>
                  </a:lnTo>
                  <a:lnTo>
                    <a:pt x="342" y="57"/>
                  </a:lnTo>
                  <a:lnTo>
                    <a:pt x="366" y="85"/>
                  </a:lnTo>
                  <a:lnTo>
                    <a:pt x="385" y="118"/>
                  </a:lnTo>
                  <a:lnTo>
                    <a:pt x="397" y="155"/>
                  </a:lnTo>
                  <a:lnTo>
                    <a:pt x="400" y="194"/>
                  </a:lnTo>
                  <a:lnTo>
                    <a:pt x="400" y="286"/>
                  </a:lnTo>
                  <a:lnTo>
                    <a:pt x="390" y="322"/>
                  </a:lnTo>
                  <a:lnTo>
                    <a:pt x="377" y="355"/>
                  </a:lnTo>
                  <a:lnTo>
                    <a:pt x="361" y="382"/>
                  </a:lnTo>
                  <a:lnTo>
                    <a:pt x="342" y="407"/>
                  </a:lnTo>
                  <a:lnTo>
                    <a:pt x="321" y="427"/>
                  </a:lnTo>
                  <a:lnTo>
                    <a:pt x="296" y="443"/>
                  </a:lnTo>
                  <a:lnTo>
                    <a:pt x="268" y="453"/>
                  </a:lnTo>
                  <a:lnTo>
                    <a:pt x="237" y="461"/>
                  </a:lnTo>
                  <a:lnTo>
                    <a:pt x="202" y="462"/>
                  </a:lnTo>
                  <a:lnTo>
                    <a:pt x="162" y="461"/>
                  </a:lnTo>
                  <a:lnTo>
                    <a:pt x="128" y="453"/>
                  </a:lnTo>
                  <a:lnTo>
                    <a:pt x="97" y="440"/>
                  </a:lnTo>
                  <a:lnTo>
                    <a:pt x="69" y="422"/>
                  </a:lnTo>
                  <a:lnTo>
                    <a:pt x="47" y="397"/>
                  </a:lnTo>
                  <a:lnTo>
                    <a:pt x="27" y="367"/>
                  </a:lnTo>
                  <a:lnTo>
                    <a:pt x="12" y="330"/>
                  </a:lnTo>
                  <a:lnTo>
                    <a:pt x="0" y="286"/>
                  </a:lnTo>
                  <a:lnTo>
                    <a:pt x="0" y="194"/>
                  </a:lnTo>
                  <a:lnTo>
                    <a:pt x="1" y="165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8" y="85"/>
                  </a:lnTo>
                  <a:lnTo>
                    <a:pt x="30" y="63"/>
                  </a:lnTo>
                  <a:lnTo>
                    <a:pt x="46" y="43"/>
                  </a:lnTo>
                  <a:lnTo>
                    <a:pt x="64" y="28"/>
                  </a:lnTo>
                  <a:lnTo>
                    <a:pt x="86" y="15"/>
                  </a:lnTo>
                  <a:lnTo>
                    <a:pt x="112" y="7"/>
                  </a:lnTo>
                  <a:lnTo>
                    <a:pt x="143" y="3"/>
                  </a:lnTo>
                  <a:lnTo>
                    <a:pt x="178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16"/>
            <p:cNvSpPr>
              <a:spLocks/>
            </p:cNvSpPr>
            <p:nvPr/>
          </p:nvSpPr>
          <p:spPr bwMode="auto">
            <a:xfrm>
              <a:off x="6089650" y="4821238"/>
              <a:ext cx="160338" cy="147638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5780088" y="4464050"/>
              <a:ext cx="130175" cy="139700"/>
            </a:xfrm>
            <a:custGeom>
              <a:avLst/>
              <a:gdLst>
                <a:gd name="T0" fmla="*/ 42 w 82"/>
                <a:gd name="T1" fmla="*/ 0 h 88"/>
                <a:gd name="T2" fmla="*/ 58 w 82"/>
                <a:gd name="T3" fmla="*/ 4 h 88"/>
                <a:gd name="T4" fmla="*/ 71 w 82"/>
                <a:gd name="T5" fmla="*/ 12 h 88"/>
                <a:gd name="T6" fmla="*/ 80 w 82"/>
                <a:gd name="T7" fmla="*/ 26 h 88"/>
                <a:gd name="T8" fmla="*/ 82 w 82"/>
                <a:gd name="T9" fmla="*/ 42 h 88"/>
                <a:gd name="T10" fmla="*/ 82 w 82"/>
                <a:gd name="T11" fmla="*/ 46 h 88"/>
                <a:gd name="T12" fmla="*/ 80 w 82"/>
                <a:gd name="T13" fmla="*/ 61 h 88"/>
                <a:gd name="T14" fmla="*/ 71 w 82"/>
                <a:gd name="T15" fmla="*/ 75 h 88"/>
                <a:gd name="T16" fmla="*/ 58 w 82"/>
                <a:gd name="T17" fmla="*/ 84 h 88"/>
                <a:gd name="T18" fmla="*/ 42 w 82"/>
                <a:gd name="T19" fmla="*/ 88 h 88"/>
                <a:gd name="T20" fmla="*/ 25 w 82"/>
                <a:gd name="T21" fmla="*/ 84 h 88"/>
                <a:gd name="T22" fmla="*/ 12 w 82"/>
                <a:gd name="T23" fmla="*/ 75 h 88"/>
                <a:gd name="T24" fmla="*/ 4 w 82"/>
                <a:gd name="T25" fmla="*/ 61 h 88"/>
                <a:gd name="T26" fmla="*/ 0 w 82"/>
                <a:gd name="T27" fmla="*/ 46 h 88"/>
                <a:gd name="T28" fmla="*/ 0 w 82"/>
                <a:gd name="T29" fmla="*/ 42 h 88"/>
                <a:gd name="T30" fmla="*/ 4 w 82"/>
                <a:gd name="T31" fmla="*/ 26 h 88"/>
                <a:gd name="T32" fmla="*/ 12 w 82"/>
                <a:gd name="T33" fmla="*/ 12 h 88"/>
                <a:gd name="T34" fmla="*/ 25 w 82"/>
                <a:gd name="T35" fmla="*/ 4 h 88"/>
                <a:gd name="T36" fmla="*/ 42 w 82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8">
                  <a:moveTo>
                    <a:pt x="42" y="0"/>
                  </a:moveTo>
                  <a:lnTo>
                    <a:pt x="58" y="4"/>
                  </a:lnTo>
                  <a:lnTo>
                    <a:pt x="71" y="12"/>
                  </a:lnTo>
                  <a:lnTo>
                    <a:pt x="80" y="26"/>
                  </a:lnTo>
                  <a:lnTo>
                    <a:pt x="82" y="42"/>
                  </a:lnTo>
                  <a:lnTo>
                    <a:pt x="82" y="46"/>
                  </a:lnTo>
                  <a:lnTo>
                    <a:pt x="80" y="61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8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18"/>
            <p:cNvSpPr>
              <a:spLocks/>
            </p:cNvSpPr>
            <p:nvPr/>
          </p:nvSpPr>
          <p:spPr bwMode="auto">
            <a:xfrm>
              <a:off x="6416675" y="4464050"/>
              <a:ext cx="131763" cy="139700"/>
            </a:xfrm>
            <a:custGeom>
              <a:avLst/>
              <a:gdLst>
                <a:gd name="T0" fmla="*/ 41 w 83"/>
                <a:gd name="T1" fmla="*/ 0 h 88"/>
                <a:gd name="T2" fmla="*/ 57 w 83"/>
                <a:gd name="T3" fmla="*/ 4 h 88"/>
                <a:gd name="T4" fmla="*/ 72 w 83"/>
                <a:gd name="T5" fmla="*/ 12 h 88"/>
                <a:gd name="T6" fmla="*/ 79 w 83"/>
                <a:gd name="T7" fmla="*/ 26 h 88"/>
                <a:gd name="T8" fmla="*/ 83 w 83"/>
                <a:gd name="T9" fmla="*/ 42 h 88"/>
                <a:gd name="T10" fmla="*/ 83 w 83"/>
                <a:gd name="T11" fmla="*/ 46 h 88"/>
                <a:gd name="T12" fmla="*/ 79 w 83"/>
                <a:gd name="T13" fmla="*/ 61 h 88"/>
                <a:gd name="T14" fmla="*/ 72 w 83"/>
                <a:gd name="T15" fmla="*/ 75 h 88"/>
                <a:gd name="T16" fmla="*/ 57 w 83"/>
                <a:gd name="T17" fmla="*/ 84 h 88"/>
                <a:gd name="T18" fmla="*/ 41 w 83"/>
                <a:gd name="T19" fmla="*/ 88 h 88"/>
                <a:gd name="T20" fmla="*/ 26 w 83"/>
                <a:gd name="T21" fmla="*/ 84 h 88"/>
                <a:gd name="T22" fmla="*/ 13 w 83"/>
                <a:gd name="T23" fmla="*/ 75 h 88"/>
                <a:gd name="T24" fmla="*/ 4 w 83"/>
                <a:gd name="T25" fmla="*/ 61 h 88"/>
                <a:gd name="T26" fmla="*/ 0 w 83"/>
                <a:gd name="T27" fmla="*/ 46 h 88"/>
                <a:gd name="T28" fmla="*/ 0 w 83"/>
                <a:gd name="T29" fmla="*/ 42 h 88"/>
                <a:gd name="T30" fmla="*/ 4 w 83"/>
                <a:gd name="T31" fmla="*/ 26 h 88"/>
                <a:gd name="T32" fmla="*/ 13 w 83"/>
                <a:gd name="T33" fmla="*/ 12 h 88"/>
                <a:gd name="T34" fmla="*/ 26 w 83"/>
                <a:gd name="T35" fmla="*/ 4 h 88"/>
                <a:gd name="T36" fmla="*/ 41 w 83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8">
                  <a:moveTo>
                    <a:pt x="41" y="0"/>
                  </a:moveTo>
                  <a:lnTo>
                    <a:pt x="57" y="4"/>
                  </a:lnTo>
                  <a:lnTo>
                    <a:pt x="72" y="12"/>
                  </a:lnTo>
                  <a:lnTo>
                    <a:pt x="79" y="26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79" y="61"/>
                  </a:lnTo>
                  <a:lnTo>
                    <a:pt x="72" y="75"/>
                  </a:lnTo>
                  <a:lnTo>
                    <a:pt x="57" y="84"/>
                  </a:lnTo>
                  <a:lnTo>
                    <a:pt x="41" y="88"/>
                  </a:lnTo>
                  <a:lnTo>
                    <a:pt x="26" y="84"/>
                  </a:lnTo>
                  <a:lnTo>
                    <a:pt x="13" y="75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19"/>
            <p:cNvSpPr>
              <a:spLocks/>
            </p:cNvSpPr>
            <p:nvPr/>
          </p:nvSpPr>
          <p:spPr bwMode="auto">
            <a:xfrm>
              <a:off x="5811838" y="4000500"/>
              <a:ext cx="701675" cy="549275"/>
            </a:xfrm>
            <a:custGeom>
              <a:avLst/>
              <a:gdLst>
                <a:gd name="T0" fmla="*/ 200 w 442"/>
                <a:gd name="T1" fmla="*/ 0 h 346"/>
                <a:gd name="T2" fmla="*/ 386 w 442"/>
                <a:gd name="T3" fmla="*/ 63 h 346"/>
                <a:gd name="T4" fmla="*/ 442 w 442"/>
                <a:gd name="T5" fmla="*/ 192 h 346"/>
                <a:gd name="T6" fmla="*/ 412 w 442"/>
                <a:gd name="T7" fmla="*/ 346 h 346"/>
                <a:gd name="T8" fmla="*/ 392 w 442"/>
                <a:gd name="T9" fmla="*/ 325 h 346"/>
                <a:gd name="T10" fmla="*/ 390 w 442"/>
                <a:gd name="T11" fmla="*/ 285 h 346"/>
                <a:gd name="T12" fmla="*/ 390 w 442"/>
                <a:gd name="T13" fmla="*/ 250 h 346"/>
                <a:gd name="T14" fmla="*/ 388 w 442"/>
                <a:gd name="T15" fmla="*/ 219 h 346"/>
                <a:gd name="T16" fmla="*/ 386 w 442"/>
                <a:gd name="T17" fmla="*/ 191 h 346"/>
                <a:gd name="T18" fmla="*/ 382 w 442"/>
                <a:gd name="T19" fmla="*/ 168 h 346"/>
                <a:gd name="T20" fmla="*/ 374 w 442"/>
                <a:gd name="T21" fmla="*/ 148 h 346"/>
                <a:gd name="T22" fmla="*/ 362 w 442"/>
                <a:gd name="T23" fmla="*/ 132 h 346"/>
                <a:gd name="T24" fmla="*/ 326 w 442"/>
                <a:gd name="T25" fmla="*/ 149 h 346"/>
                <a:gd name="T26" fmla="*/ 289 w 442"/>
                <a:gd name="T27" fmla="*/ 160 h 346"/>
                <a:gd name="T28" fmla="*/ 254 w 442"/>
                <a:gd name="T29" fmla="*/ 165 h 346"/>
                <a:gd name="T30" fmla="*/ 221 w 442"/>
                <a:gd name="T31" fmla="*/ 166 h 346"/>
                <a:gd name="T32" fmla="*/ 191 w 442"/>
                <a:gd name="T33" fmla="*/ 164 h 346"/>
                <a:gd name="T34" fmla="*/ 162 w 442"/>
                <a:gd name="T35" fmla="*/ 160 h 346"/>
                <a:gd name="T36" fmla="*/ 137 w 442"/>
                <a:gd name="T37" fmla="*/ 153 h 346"/>
                <a:gd name="T38" fmla="*/ 115 w 442"/>
                <a:gd name="T39" fmla="*/ 148 h 346"/>
                <a:gd name="T40" fmla="*/ 98 w 442"/>
                <a:gd name="T41" fmla="*/ 143 h 346"/>
                <a:gd name="T42" fmla="*/ 83 w 442"/>
                <a:gd name="T43" fmla="*/ 139 h 346"/>
                <a:gd name="T44" fmla="*/ 73 w 442"/>
                <a:gd name="T45" fmla="*/ 137 h 346"/>
                <a:gd name="T46" fmla="*/ 68 w 442"/>
                <a:gd name="T47" fmla="*/ 140 h 346"/>
                <a:gd name="T48" fmla="*/ 61 w 442"/>
                <a:gd name="T49" fmla="*/ 156 h 346"/>
                <a:gd name="T50" fmla="*/ 57 w 442"/>
                <a:gd name="T51" fmla="*/ 175 h 346"/>
                <a:gd name="T52" fmla="*/ 53 w 442"/>
                <a:gd name="T53" fmla="*/ 198 h 346"/>
                <a:gd name="T54" fmla="*/ 52 w 442"/>
                <a:gd name="T55" fmla="*/ 221 h 346"/>
                <a:gd name="T56" fmla="*/ 51 w 442"/>
                <a:gd name="T57" fmla="*/ 245 h 346"/>
                <a:gd name="T58" fmla="*/ 51 w 442"/>
                <a:gd name="T59" fmla="*/ 267 h 346"/>
                <a:gd name="T60" fmla="*/ 51 w 442"/>
                <a:gd name="T61" fmla="*/ 287 h 346"/>
                <a:gd name="T62" fmla="*/ 52 w 442"/>
                <a:gd name="T63" fmla="*/ 302 h 346"/>
                <a:gd name="T64" fmla="*/ 52 w 442"/>
                <a:gd name="T65" fmla="*/ 312 h 346"/>
                <a:gd name="T66" fmla="*/ 53 w 442"/>
                <a:gd name="T67" fmla="*/ 315 h 346"/>
                <a:gd name="T68" fmla="*/ 30 w 442"/>
                <a:gd name="T69" fmla="*/ 343 h 346"/>
                <a:gd name="T70" fmla="*/ 0 w 442"/>
                <a:gd name="T71" fmla="*/ 165 h 346"/>
                <a:gd name="T72" fmla="*/ 108 w 442"/>
                <a:gd name="T73" fmla="*/ 29 h 346"/>
                <a:gd name="T74" fmla="*/ 200 w 442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2" h="346">
                  <a:moveTo>
                    <a:pt x="200" y="0"/>
                  </a:moveTo>
                  <a:lnTo>
                    <a:pt x="386" y="63"/>
                  </a:lnTo>
                  <a:lnTo>
                    <a:pt x="442" y="192"/>
                  </a:lnTo>
                  <a:lnTo>
                    <a:pt x="412" y="346"/>
                  </a:lnTo>
                  <a:lnTo>
                    <a:pt x="392" y="325"/>
                  </a:lnTo>
                  <a:lnTo>
                    <a:pt x="390" y="285"/>
                  </a:lnTo>
                  <a:lnTo>
                    <a:pt x="390" y="250"/>
                  </a:lnTo>
                  <a:lnTo>
                    <a:pt x="388" y="219"/>
                  </a:lnTo>
                  <a:lnTo>
                    <a:pt x="386" y="191"/>
                  </a:lnTo>
                  <a:lnTo>
                    <a:pt x="382" y="168"/>
                  </a:lnTo>
                  <a:lnTo>
                    <a:pt x="374" y="148"/>
                  </a:lnTo>
                  <a:lnTo>
                    <a:pt x="362" y="132"/>
                  </a:lnTo>
                  <a:lnTo>
                    <a:pt x="326" y="149"/>
                  </a:lnTo>
                  <a:lnTo>
                    <a:pt x="289" y="160"/>
                  </a:lnTo>
                  <a:lnTo>
                    <a:pt x="254" y="165"/>
                  </a:lnTo>
                  <a:lnTo>
                    <a:pt x="221" y="166"/>
                  </a:lnTo>
                  <a:lnTo>
                    <a:pt x="191" y="164"/>
                  </a:lnTo>
                  <a:lnTo>
                    <a:pt x="162" y="160"/>
                  </a:lnTo>
                  <a:lnTo>
                    <a:pt x="137" y="153"/>
                  </a:lnTo>
                  <a:lnTo>
                    <a:pt x="115" y="148"/>
                  </a:lnTo>
                  <a:lnTo>
                    <a:pt x="98" y="143"/>
                  </a:lnTo>
                  <a:lnTo>
                    <a:pt x="83" y="139"/>
                  </a:lnTo>
                  <a:lnTo>
                    <a:pt x="73" y="137"/>
                  </a:lnTo>
                  <a:lnTo>
                    <a:pt x="68" y="140"/>
                  </a:lnTo>
                  <a:lnTo>
                    <a:pt x="61" y="156"/>
                  </a:lnTo>
                  <a:lnTo>
                    <a:pt x="57" y="175"/>
                  </a:lnTo>
                  <a:lnTo>
                    <a:pt x="53" y="198"/>
                  </a:lnTo>
                  <a:lnTo>
                    <a:pt x="52" y="221"/>
                  </a:lnTo>
                  <a:lnTo>
                    <a:pt x="51" y="245"/>
                  </a:lnTo>
                  <a:lnTo>
                    <a:pt x="51" y="267"/>
                  </a:lnTo>
                  <a:lnTo>
                    <a:pt x="51" y="287"/>
                  </a:lnTo>
                  <a:lnTo>
                    <a:pt x="52" y="302"/>
                  </a:lnTo>
                  <a:lnTo>
                    <a:pt x="52" y="312"/>
                  </a:lnTo>
                  <a:lnTo>
                    <a:pt x="53" y="315"/>
                  </a:lnTo>
                  <a:lnTo>
                    <a:pt x="30" y="343"/>
                  </a:lnTo>
                  <a:lnTo>
                    <a:pt x="0" y="165"/>
                  </a:lnTo>
                  <a:lnTo>
                    <a:pt x="108" y="2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9A5400"/>
            </a:solidFill>
            <a:ln w="0">
              <a:solidFill>
                <a:srgbClr val="9A5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20"/>
            <p:cNvSpPr>
              <a:spLocks/>
            </p:cNvSpPr>
            <p:nvPr/>
          </p:nvSpPr>
          <p:spPr bwMode="auto">
            <a:xfrm>
              <a:off x="6499225" y="4506913"/>
              <a:ext cx="22225" cy="42863"/>
            </a:xfrm>
            <a:custGeom>
              <a:avLst/>
              <a:gdLst>
                <a:gd name="T0" fmla="*/ 1 w 14"/>
                <a:gd name="T1" fmla="*/ 0 h 27"/>
                <a:gd name="T2" fmla="*/ 1 w 14"/>
                <a:gd name="T3" fmla="*/ 0 h 27"/>
                <a:gd name="T4" fmla="*/ 4 w 14"/>
                <a:gd name="T5" fmla="*/ 0 h 27"/>
                <a:gd name="T6" fmla="*/ 7 w 14"/>
                <a:gd name="T7" fmla="*/ 0 h 27"/>
                <a:gd name="T8" fmla="*/ 9 w 14"/>
                <a:gd name="T9" fmla="*/ 2 h 27"/>
                <a:gd name="T10" fmla="*/ 12 w 14"/>
                <a:gd name="T11" fmla="*/ 4 h 27"/>
                <a:gd name="T12" fmla="*/ 13 w 14"/>
                <a:gd name="T13" fmla="*/ 7 h 27"/>
                <a:gd name="T14" fmla="*/ 14 w 14"/>
                <a:gd name="T15" fmla="*/ 11 h 27"/>
                <a:gd name="T16" fmla="*/ 14 w 14"/>
                <a:gd name="T17" fmla="*/ 15 h 27"/>
                <a:gd name="T18" fmla="*/ 14 w 14"/>
                <a:gd name="T19" fmla="*/ 17 h 27"/>
                <a:gd name="T20" fmla="*/ 13 w 14"/>
                <a:gd name="T21" fmla="*/ 19 h 27"/>
                <a:gd name="T22" fmla="*/ 12 w 14"/>
                <a:gd name="T23" fmla="*/ 23 h 27"/>
                <a:gd name="T24" fmla="*/ 10 w 14"/>
                <a:gd name="T25" fmla="*/ 24 h 27"/>
                <a:gd name="T26" fmla="*/ 8 w 14"/>
                <a:gd name="T27" fmla="*/ 25 h 27"/>
                <a:gd name="T28" fmla="*/ 5 w 14"/>
                <a:gd name="T29" fmla="*/ 27 h 27"/>
                <a:gd name="T30" fmla="*/ 4 w 14"/>
                <a:gd name="T31" fmla="*/ 27 h 27"/>
                <a:gd name="T32" fmla="*/ 4 w 14"/>
                <a:gd name="T33" fmla="*/ 27 h 27"/>
                <a:gd name="T34" fmla="*/ 4 w 14"/>
                <a:gd name="T35" fmla="*/ 24 h 27"/>
                <a:gd name="T36" fmla="*/ 4 w 14"/>
                <a:gd name="T37" fmla="*/ 21 h 27"/>
                <a:gd name="T38" fmla="*/ 4 w 14"/>
                <a:gd name="T39" fmla="*/ 17 h 27"/>
                <a:gd name="T40" fmla="*/ 4 w 14"/>
                <a:gd name="T41" fmla="*/ 14 h 27"/>
                <a:gd name="T42" fmla="*/ 4 w 14"/>
                <a:gd name="T43" fmla="*/ 11 h 27"/>
                <a:gd name="T44" fmla="*/ 3 w 14"/>
                <a:gd name="T45" fmla="*/ 10 h 27"/>
                <a:gd name="T46" fmla="*/ 3 w 14"/>
                <a:gd name="T47" fmla="*/ 7 h 27"/>
                <a:gd name="T48" fmla="*/ 1 w 14"/>
                <a:gd name="T49" fmla="*/ 6 h 27"/>
                <a:gd name="T50" fmla="*/ 1 w 14"/>
                <a:gd name="T51" fmla="*/ 3 h 27"/>
                <a:gd name="T52" fmla="*/ 0 w 14"/>
                <a:gd name="T53" fmla="*/ 2 h 27"/>
                <a:gd name="T54" fmla="*/ 0 w 14"/>
                <a:gd name="T55" fmla="*/ 0 h 27"/>
                <a:gd name="T56" fmla="*/ 0 w 14"/>
                <a:gd name="T57" fmla="*/ 0 h 27"/>
                <a:gd name="T58" fmla="*/ 1 w 14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7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4" y="11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10" y="24"/>
                  </a:lnTo>
                  <a:lnTo>
                    <a:pt x="8" y="25"/>
                  </a:lnTo>
                  <a:lnTo>
                    <a:pt x="5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3" y="7"/>
                  </a:lnTo>
                  <a:lnTo>
                    <a:pt x="1" y="6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21"/>
            <p:cNvSpPr>
              <a:spLocks/>
            </p:cNvSpPr>
            <p:nvPr/>
          </p:nvSpPr>
          <p:spPr bwMode="auto">
            <a:xfrm>
              <a:off x="5808663" y="4506913"/>
              <a:ext cx="23813" cy="42863"/>
            </a:xfrm>
            <a:custGeom>
              <a:avLst/>
              <a:gdLst>
                <a:gd name="T0" fmla="*/ 15 w 15"/>
                <a:gd name="T1" fmla="*/ 0 h 27"/>
                <a:gd name="T2" fmla="*/ 15 w 15"/>
                <a:gd name="T3" fmla="*/ 0 h 27"/>
                <a:gd name="T4" fmla="*/ 15 w 15"/>
                <a:gd name="T5" fmla="*/ 0 h 27"/>
                <a:gd name="T6" fmla="*/ 15 w 15"/>
                <a:gd name="T7" fmla="*/ 2 h 27"/>
                <a:gd name="T8" fmla="*/ 15 w 15"/>
                <a:gd name="T9" fmla="*/ 3 h 27"/>
                <a:gd name="T10" fmla="*/ 13 w 15"/>
                <a:gd name="T11" fmla="*/ 6 h 27"/>
                <a:gd name="T12" fmla="*/ 13 w 15"/>
                <a:gd name="T13" fmla="*/ 7 h 27"/>
                <a:gd name="T14" fmla="*/ 12 w 15"/>
                <a:gd name="T15" fmla="*/ 10 h 27"/>
                <a:gd name="T16" fmla="*/ 12 w 15"/>
                <a:gd name="T17" fmla="*/ 11 h 27"/>
                <a:gd name="T18" fmla="*/ 12 w 15"/>
                <a:gd name="T19" fmla="*/ 14 h 27"/>
                <a:gd name="T20" fmla="*/ 11 w 15"/>
                <a:gd name="T21" fmla="*/ 17 h 27"/>
                <a:gd name="T22" fmla="*/ 11 w 15"/>
                <a:gd name="T23" fmla="*/ 21 h 27"/>
                <a:gd name="T24" fmla="*/ 11 w 15"/>
                <a:gd name="T25" fmla="*/ 24 h 27"/>
                <a:gd name="T26" fmla="*/ 11 w 15"/>
                <a:gd name="T27" fmla="*/ 27 h 27"/>
                <a:gd name="T28" fmla="*/ 11 w 15"/>
                <a:gd name="T29" fmla="*/ 27 h 27"/>
                <a:gd name="T30" fmla="*/ 10 w 15"/>
                <a:gd name="T31" fmla="*/ 27 h 27"/>
                <a:gd name="T32" fmla="*/ 8 w 15"/>
                <a:gd name="T33" fmla="*/ 25 h 27"/>
                <a:gd name="T34" fmla="*/ 6 w 15"/>
                <a:gd name="T35" fmla="*/ 24 h 27"/>
                <a:gd name="T36" fmla="*/ 3 w 15"/>
                <a:gd name="T37" fmla="*/ 23 h 27"/>
                <a:gd name="T38" fmla="*/ 2 w 15"/>
                <a:gd name="T39" fmla="*/ 19 h 27"/>
                <a:gd name="T40" fmla="*/ 2 w 15"/>
                <a:gd name="T41" fmla="*/ 17 h 27"/>
                <a:gd name="T42" fmla="*/ 0 w 15"/>
                <a:gd name="T43" fmla="*/ 15 h 27"/>
                <a:gd name="T44" fmla="*/ 0 w 15"/>
                <a:gd name="T45" fmla="*/ 11 h 27"/>
                <a:gd name="T46" fmla="*/ 2 w 15"/>
                <a:gd name="T47" fmla="*/ 7 h 27"/>
                <a:gd name="T48" fmla="*/ 4 w 15"/>
                <a:gd name="T49" fmla="*/ 4 h 27"/>
                <a:gd name="T50" fmla="*/ 7 w 15"/>
                <a:gd name="T51" fmla="*/ 2 h 27"/>
                <a:gd name="T52" fmla="*/ 10 w 15"/>
                <a:gd name="T53" fmla="*/ 0 h 27"/>
                <a:gd name="T54" fmla="*/ 12 w 15"/>
                <a:gd name="T55" fmla="*/ 0 h 27"/>
                <a:gd name="T56" fmla="*/ 13 w 15"/>
                <a:gd name="T57" fmla="*/ 0 h 27"/>
                <a:gd name="T58" fmla="*/ 15 w 15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7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21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22"/>
            <p:cNvSpPr>
              <a:spLocks/>
            </p:cNvSpPr>
            <p:nvPr/>
          </p:nvSpPr>
          <p:spPr bwMode="auto">
            <a:xfrm>
              <a:off x="5767388" y="6288088"/>
              <a:ext cx="322263" cy="123825"/>
            </a:xfrm>
            <a:custGeom>
              <a:avLst/>
              <a:gdLst>
                <a:gd name="T0" fmla="*/ 88 w 203"/>
                <a:gd name="T1" fmla="*/ 0 h 78"/>
                <a:gd name="T2" fmla="*/ 203 w 203"/>
                <a:gd name="T3" fmla="*/ 0 h 78"/>
                <a:gd name="T4" fmla="*/ 203 w 203"/>
                <a:gd name="T5" fmla="*/ 78 h 78"/>
                <a:gd name="T6" fmla="*/ 0 w 203"/>
                <a:gd name="T7" fmla="*/ 78 h 78"/>
                <a:gd name="T8" fmla="*/ 3 w 203"/>
                <a:gd name="T9" fmla="*/ 58 h 78"/>
                <a:gd name="T10" fmla="*/ 11 w 203"/>
                <a:gd name="T11" fmla="*/ 42 h 78"/>
                <a:gd name="T12" fmla="*/ 22 w 203"/>
                <a:gd name="T13" fmla="*/ 30 h 78"/>
                <a:gd name="T14" fmla="*/ 37 w 203"/>
                <a:gd name="T15" fmla="*/ 20 h 78"/>
                <a:gd name="T16" fmla="*/ 51 w 203"/>
                <a:gd name="T17" fmla="*/ 12 h 78"/>
                <a:gd name="T18" fmla="*/ 66 w 203"/>
                <a:gd name="T19" fmla="*/ 7 h 78"/>
                <a:gd name="T20" fmla="*/ 77 w 203"/>
                <a:gd name="T21" fmla="*/ 3 h 78"/>
                <a:gd name="T22" fmla="*/ 85 w 203"/>
                <a:gd name="T23" fmla="*/ 0 h 78"/>
                <a:gd name="T24" fmla="*/ 88 w 20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8">
                  <a:moveTo>
                    <a:pt x="88" y="0"/>
                  </a:moveTo>
                  <a:lnTo>
                    <a:pt x="203" y="0"/>
                  </a:lnTo>
                  <a:lnTo>
                    <a:pt x="203" y="78"/>
                  </a:lnTo>
                  <a:lnTo>
                    <a:pt x="0" y="78"/>
                  </a:lnTo>
                  <a:lnTo>
                    <a:pt x="3" y="58"/>
                  </a:lnTo>
                  <a:lnTo>
                    <a:pt x="11" y="42"/>
                  </a:lnTo>
                  <a:lnTo>
                    <a:pt x="22" y="30"/>
                  </a:lnTo>
                  <a:lnTo>
                    <a:pt x="37" y="20"/>
                  </a:lnTo>
                  <a:lnTo>
                    <a:pt x="51" y="12"/>
                  </a:lnTo>
                  <a:lnTo>
                    <a:pt x="66" y="7"/>
                  </a:lnTo>
                  <a:lnTo>
                    <a:pt x="77" y="3"/>
                  </a:lnTo>
                  <a:lnTo>
                    <a:pt x="85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123"/>
            <p:cNvSpPr>
              <a:spLocks noChangeArrowheads="1"/>
            </p:cNvSpPr>
            <p:nvPr/>
          </p:nvSpPr>
          <p:spPr bwMode="auto">
            <a:xfrm>
              <a:off x="5767388" y="6411913"/>
              <a:ext cx="215900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Rectangle 124"/>
            <p:cNvSpPr>
              <a:spLocks noChangeArrowheads="1"/>
            </p:cNvSpPr>
            <p:nvPr/>
          </p:nvSpPr>
          <p:spPr bwMode="auto">
            <a:xfrm>
              <a:off x="6024563" y="6411913"/>
              <a:ext cx="65088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25"/>
            <p:cNvSpPr>
              <a:spLocks/>
            </p:cNvSpPr>
            <p:nvPr/>
          </p:nvSpPr>
          <p:spPr bwMode="auto">
            <a:xfrm>
              <a:off x="6272213" y="6288088"/>
              <a:ext cx="322263" cy="123825"/>
            </a:xfrm>
            <a:custGeom>
              <a:avLst/>
              <a:gdLst>
                <a:gd name="T0" fmla="*/ 0 w 203"/>
                <a:gd name="T1" fmla="*/ 0 h 78"/>
                <a:gd name="T2" fmla="*/ 115 w 203"/>
                <a:gd name="T3" fmla="*/ 0 h 78"/>
                <a:gd name="T4" fmla="*/ 118 w 203"/>
                <a:gd name="T5" fmla="*/ 0 h 78"/>
                <a:gd name="T6" fmla="*/ 126 w 203"/>
                <a:gd name="T7" fmla="*/ 3 h 78"/>
                <a:gd name="T8" fmla="*/ 138 w 203"/>
                <a:gd name="T9" fmla="*/ 7 h 78"/>
                <a:gd name="T10" fmla="*/ 152 w 203"/>
                <a:gd name="T11" fmla="*/ 12 h 78"/>
                <a:gd name="T12" fmla="*/ 167 w 203"/>
                <a:gd name="T13" fmla="*/ 20 h 78"/>
                <a:gd name="T14" fmla="*/ 181 w 203"/>
                <a:gd name="T15" fmla="*/ 30 h 78"/>
                <a:gd name="T16" fmla="*/ 193 w 203"/>
                <a:gd name="T17" fmla="*/ 42 h 78"/>
                <a:gd name="T18" fmla="*/ 201 w 203"/>
                <a:gd name="T19" fmla="*/ 58 h 78"/>
                <a:gd name="T20" fmla="*/ 203 w 203"/>
                <a:gd name="T21" fmla="*/ 78 h 78"/>
                <a:gd name="T22" fmla="*/ 0 w 203"/>
                <a:gd name="T23" fmla="*/ 78 h 78"/>
                <a:gd name="T24" fmla="*/ 0 w 20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8">
                  <a:moveTo>
                    <a:pt x="0" y="0"/>
                  </a:moveTo>
                  <a:lnTo>
                    <a:pt x="115" y="0"/>
                  </a:lnTo>
                  <a:lnTo>
                    <a:pt x="118" y="0"/>
                  </a:lnTo>
                  <a:lnTo>
                    <a:pt x="126" y="3"/>
                  </a:lnTo>
                  <a:lnTo>
                    <a:pt x="138" y="7"/>
                  </a:lnTo>
                  <a:lnTo>
                    <a:pt x="152" y="12"/>
                  </a:lnTo>
                  <a:lnTo>
                    <a:pt x="167" y="20"/>
                  </a:lnTo>
                  <a:lnTo>
                    <a:pt x="181" y="30"/>
                  </a:lnTo>
                  <a:lnTo>
                    <a:pt x="193" y="42"/>
                  </a:lnTo>
                  <a:lnTo>
                    <a:pt x="201" y="58"/>
                  </a:lnTo>
                  <a:lnTo>
                    <a:pt x="203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Rectangle 126"/>
            <p:cNvSpPr>
              <a:spLocks noChangeArrowheads="1"/>
            </p:cNvSpPr>
            <p:nvPr/>
          </p:nvSpPr>
          <p:spPr bwMode="auto">
            <a:xfrm>
              <a:off x="6378575" y="6411913"/>
              <a:ext cx="215900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127"/>
            <p:cNvSpPr>
              <a:spLocks noChangeArrowheads="1"/>
            </p:cNvSpPr>
            <p:nvPr/>
          </p:nvSpPr>
          <p:spPr bwMode="auto">
            <a:xfrm>
              <a:off x="6272213" y="6411913"/>
              <a:ext cx="65088" cy="142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28"/>
            <p:cNvSpPr>
              <a:spLocks/>
            </p:cNvSpPr>
            <p:nvPr/>
          </p:nvSpPr>
          <p:spPr bwMode="auto">
            <a:xfrm>
              <a:off x="6021388" y="4443413"/>
              <a:ext cx="28575" cy="52388"/>
            </a:xfrm>
            <a:custGeom>
              <a:avLst/>
              <a:gdLst>
                <a:gd name="T0" fmla="*/ 9 w 18"/>
                <a:gd name="T1" fmla="*/ 0 h 33"/>
                <a:gd name="T2" fmla="*/ 13 w 18"/>
                <a:gd name="T3" fmla="*/ 1 h 33"/>
                <a:gd name="T4" fmla="*/ 16 w 18"/>
                <a:gd name="T5" fmla="*/ 2 h 33"/>
                <a:gd name="T6" fmla="*/ 17 w 18"/>
                <a:gd name="T7" fmla="*/ 4 h 33"/>
                <a:gd name="T8" fmla="*/ 18 w 18"/>
                <a:gd name="T9" fmla="*/ 6 h 33"/>
                <a:gd name="T10" fmla="*/ 18 w 18"/>
                <a:gd name="T11" fmla="*/ 26 h 33"/>
                <a:gd name="T12" fmla="*/ 17 w 18"/>
                <a:gd name="T13" fmla="*/ 29 h 33"/>
                <a:gd name="T14" fmla="*/ 16 w 18"/>
                <a:gd name="T15" fmla="*/ 30 h 33"/>
                <a:gd name="T16" fmla="*/ 13 w 18"/>
                <a:gd name="T17" fmla="*/ 31 h 33"/>
                <a:gd name="T18" fmla="*/ 9 w 18"/>
                <a:gd name="T19" fmla="*/ 33 h 33"/>
                <a:gd name="T20" fmla="*/ 5 w 18"/>
                <a:gd name="T21" fmla="*/ 31 h 33"/>
                <a:gd name="T22" fmla="*/ 2 w 18"/>
                <a:gd name="T23" fmla="*/ 30 h 33"/>
                <a:gd name="T24" fmla="*/ 1 w 18"/>
                <a:gd name="T25" fmla="*/ 29 h 33"/>
                <a:gd name="T26" fmla="*/ 0 w 18"/>
                <a:gd name="T27" fmla="*/ 26 h 33"/>
                <a:gd name="T28" fmla="*/ 0 w 18"/>
                <a:gd name="T29" fmla="*/ 6 h 33"/>
                <a:gd name="T30" fmla="*/ 1 w 18"/>
                <a:gd name="T31" fmla="*/ 4 h 33"/>
                <a:gd name="T32" fmla="*/ 2 w 18"/>
                <a:gd name="T33" fmla="*/ 2 h 33"/>
                <a:gd name="T34" fmla="*/ 5 w 18"/>
                <a:gd name="T35" fmla="*/ 1 h 33"/>
                <a:gd name="T36" fmla="*/ 9 w 18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lnTo>
                    <a:pt x="13" y="1"/>
                  </a:lnTo>
                  <a:lnTo>
                    <a:pt x="16" y="2"/>
                  </a:lnTo>
                  <a:lnTo>
                    <a:pt x="17" y="4"/>
                  </a:lnTo>
                  <a:lnTo>
                    <a:pt x="18" y="6"/>
                  </a:lnTo>
                  <a:lnTo>
                    <a:pt x="18" y="26"/>
                  </a:lnTo>
                  <a:lnTo>
                    <a:pt x="17" y="29"/>
                  </a:lnTo>
                  <a:lnTo>
                    <a:pt x="16" y="30"/>
                  </a:lnTo>
                  <a:lnTo>
                    <a:pt x="13" y="31"/>
                  </a:lnTo>
                  <a:lnTo>
                    <a:pt x="9" y="33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29"/>
            <p:cNvSpPr>
              <a:spLocks/>
            </p:cNvSpPr>
            <p:nvPr/>
          </p:nvSpPr>
          <p:spPr bwMode="auto">
            <a:xfrm>
              <a:off x="6272213" y="4443413"/>
              <a:ext cx="30163" cy="52388"/>
            </a:xfrm>
            <a:custGeom>
              <a:avLst/>
              <a:gdLst>
                <a:gd name="T0" fmla="*/ 9 w 19"/>
                <a:gd name="T1" fmla="*/ 0 h 33"/>
                <a:gd name="T2" fmla="*/ 12 w 19"/>
                <a:gd name="T3" fmla="*/ 1 h 33"/>
                <a:gd name="T4" fmla="*/ 16 w 19"/>
                <a:gd name="T5" fmla="*/ 2 h 33"/>
                <a:gd name="T6" fmla="*/ 17 w 19"/>
                <a:gd name="T7" fmla="*/ 4 h 33"/>
                <a:gd name="T8" fmla="*/ 19 w 19"/>
                <a:gd name="T9" fmla="*/ 6 h 33"/>
                <a:gd name="T10" fmla="*/ 19 w 19"/>
                <a:gd name="T11" fmla="*/ 26 h 33"/>
                <a:gd name="T12" fmla="*/ 17 w 19"/>
                <a:gd name="T13" fmla="*/ 29 h 33"/>
                <a:gd name="T14" fmla="*/ 16 w 19"/>
                <a:gd name="T15" fmla="*/ 30 h 33"/>
                <a:gd name="T16" fmla="*/ 12 w 19"/>
                <a:gd name="T17" fmla="*/ 31 h 33"/>
                <a:gd name="T18" fmla="*/ 9 w 19"/>
                <a:gd name="T19" fmla="*/ 33 h 33"/>
                <a:gd name="T20" fmla="*/ 6 w 19"/>
                <a:gd name="T21" fmla="*/ 31 h 33"/>
                <a:gd name="T22" fmla="*/ 3 w 19"/>
                <a:gd name="T23" fmla="*/ 30 h 33"/>
                <a:gd name="T24" fmla="*/ 2 w 19"/>
                <a:gd name="T25" fmla="*/ 29 h 33"/>
                <a:gd name="T26" fmla="*/ 0 w 19"/>
                <a:gd name="T27" fmla="*/ 26 h 33"/>
                <a:gd name="T28" fmla="*/ 0 w 19"/>
                <a:gd name="T29" fmla="*/ 6 h 33"/>
                <a:gd name="T30" fmla="*/ 2 w 19"/>
                <a:gd name="T31" fmla="*/ 4 h 33"/>
                <a:gd name="T32" fmla="*/ 3 w 19"/>
                <a:gd name="T33" fmla="*/ 2 h 33"/>
                <a:gd name="T34" fmla="*/ 6 w 19"/>
                <a:gd name="T35" fmla="*/ 1 h 33"/>
                <a:gd name="T36" fmla="*/ 9 w 19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12" y="1"/>
                  </a:lnTo>
                  <a:lnTo>
                    <a:pt x="16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26"/>
                  </a:lnTo>
                  <a:lnTo>
                    <a:pt x="17" y="29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3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30"/>
            <p:cNvSpPr>
              <a:spLocks/>
            </p:cNvSpPr>
            <p:nvPr/>
          </p:nvSpPr>
          <p:spPr bwMode="auto">
            <a:xfrm>
              <a:off x="6129338" y="4576763"/>
              <a:ext cx="69850" cy="28575"/>
            </a:xfrm>
            <a:custGeom>
              <a:avLst/>
              <a:gdLst>
                <a:gd name="T0" fmla="*/ 0 w 44"/>
                <a:gd name="T1" fmla="*/ 0 h 18"/>
                <a:gd name="T2" fmla="*/ 0 w 44"/>
                <a:gd name="T3" fmla="*/ 0 h 18"/>
                <a:gd name="T4" fmla="*/ 3 w 44"/>
                <a:gd name="T5" fmla="*/ 1 h 18"/>
                <a:gd name="T6" fmla="*/ 5 w 44"/>
                <a:gd name="T7" fmla="*/ 2 h 18"/>
                <a:gd name="T8" fmla="*/ 8 w 44"/>
                <a:gd name="T9" fmla="*/ 4 h 18"/>
                <a:gd name="T10" fmla="*/ 12 w 44"/>
                <a:gd name="T11" fmla="*/ 5 h 18"/>
                <a:gd name="T12" fmla="*/ 14 w 44"/>
                <a:gd name="T13" fmla="*/ 6 h 18"/>
                <a:gd name="T14" fmla="*/ 18 w 44"/>
                <a:gd name="T15" fmla="*/ 7 h 18"/>
                <a:gd name="T16" fmla="*/ 21 w 44"/>
                <a:gd name="T17" fmla="*/ 7 h 18"/>
                <a:gd name="T18" fmla="*/ 22 w 44"/>
                <a:gd name="T19" fmla="*/ 7 h 18"/>
                <a:gd name="T20" fmla="*/ 25 w 44"/>
                <a:gd name="T21" fmla="*/ 7 h 18"/>
                <a:gd name="T22" fmla="*/ 26 w 44"/>
                <a:gd name="T23" fmla="*/ 7 h 18"/>
                <a:gd name="T24" fmla="*/ 27 w 44"/>
                <a:gd name="T25" fmla="*/ 6 h 18"/>
                <a:gd name="T26" fmla="*/ 30 w 44"/>
                <a:gd name="T27" fmla="*/ 6 h 18"/>
                <a:gd name="T28" fmla="*/ 33 w 44"/>
                <a:gd name="T29" fmla="*/ 5 h 18"/>
                <a:gd name="T30" fmla="*/ 37 w 44"/>
                <a:gd name="T31" fmla="*/ 4 h 18"/>
                <a:gd name="T32" fmla="*/ 39 w 44"/>
                <a:gd name="T33" fmla="*/ 2 h 18"/>
                <a:gd name="T34" fmla="*/ 42 w 44"/>
                <a:gd name="T35" fmla="*/ 1 h 18"/>
                <a:gd name="T36" fmla="*/ 43 w 44"/>
                <a:gd name="T37" fmla="*/ 0 h 18"/>
                <a:gd name="T38" fmla="*/ 44 w 44"/>
                <a:gd name="T39" fmla="*/ 0 h 18"/>
                <a:gd name="T40" fmla="*/ 44 w 44"/>
                <a:gd name="T41" fmla="*/ 1 h 18"/>
                <a:gd name="T42" fmla="*/ 43 w 44"/>
                <a:gd name="T43" fmla="*/ 2 h 18"/>
                <a:gd name="T44" fmla="*/ 43 w 44"/>
                <a:gd name="T45" fmla="*/ 5 h 18"/>
                <a:gd name="T46" fmla="*/ 41 w 44"/>
                <a:gd name="T47" fmla="*/ 7 h 18"/>
                <a:gd name="T48" fmla="*/ 39 w 44"/>
                <a:gd name="T49" fmla="*/ 10 h 18"/>
                <a:gd name="T50" fmla="*/ 38 w 44"/>
                <a:gd name="T51" fmla="*/ 11 h 18"/>
                <a:gd name="T52" fmla="*/ 34 w 44"/>
                <a:gd name="T53" fmla="*/ 15 h 18"/>
                <a:gd name="T54" fmla="*/ 31 w 44"/>
                <a:gd name="T55" fmla="*/ 17 h 18"/>
                <a:gd name="T56" fmla="*/ 29 w 44"/>
                <a:gd name="T57" fmla="*/ 18 h 18"/>
                <a:gd name="T58" fmla="*/ 25 w 44"/>
                <a:gd name="T59" fmla="*/ 18 h 18"/>
                <a:gd name="T60" fmla="*/ 22 w 44"/>
                <a:gd name="T61" fmla="*/ 18 h 18"/>
                <a:gd name="T62" fmla="*/ 20 w 44"/>
                <a:gd name="T63" fmla="*/ 18 h 18"/>
                <a:gd name="T64" fmla="*/ 16 w 44"/>
                <a:gd name="T65" fmla="*/ 17 h 18"/>
                <a:gd name="T66" fmla="*/ 13 w 44"/>
                <a:gd name="T67" fmla="*/ 15 h 18"/>
                <a:gd name="T68" fmla="*/ 10 w 44"/>
                <a:gd name="T69" fmla="*/ 14 h 18"/>
                <a:gd name="T70" fmla="*/ 6 w 44"/>
                <a:gd name="T71" fmla="*/ 11 h 18"/>
                <a:gd name="T72" fmla="*/ 5 w 44"/>
                <a:gd name="T73" fmla="*/ 10 h 18"/>
                <a:gd name="T74" fmla="*/ 4 w 44"/>
                <a:gd name="T75" fmla="*/ 7 h 18"/>
                <a:gd name="T76" fmla="*/ 1 w 44"/>
                <a:gd name="T77" fmla="*/ 5 h 18"/>
                <a:gd name="T78" fmla="*/ 1 w 44"/>
                <a:gd name="T79" fmla="*/ 2 h 18"/>
                <a:gd name="T80" fmla="*/ 0 w 44"/>
                <a:gd name="T81" fmla="*/ 1 h 18"/>
                <a:gd name="T82" fmla="*/ 0 w 44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18">
                  <a:moveTo>
                    <a:pt x="0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5" y="2"/>
                  </a:lnTo>
                  <a:lnTo>
                    <a:pt x="8" y="4"/>
                  </a:lnTo>
                  <a:lnTo>
                    <a:pt x="12" y="5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3" y="5"/>
                  </a:lnTo>
                  <a:lnTo>
                    <a:pt x="37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3" y="5"/>
                  </a:lnTo>
                  <a:lnTo>
                    <a:pt x="41" y="7"/>
                  </a:lnTo>
                  <a:lnTo>
                    <a:pt x="39" y="10"/>
                  </a:lnTo>
                  <a:lnTo>
                    <a:pt x="38" y="11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7"/>
                  </a:lnTo>
                  <a:lnTo>
                    <a:pt x="13" y="15"/>
                  </a:lnTo>
                  <a:lnTo>
                    <a:pt x="10" y="14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4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31"/>
            <p:cNvSpPr>
              <a:spLocks/>
            </p:cNvSpPr>
            <p:nvPr/>
          </p:nvSpPr>
          <p:spPr bwMode="auto">
            <a:xfrm>
              <a:off x="6107113" y="4672013"/>
              <a:ext cx="141288" cy="26988"/>
            </a:xfrm>
            <a:custGeom>
              <a:avLst/>
              <a:gdLst>
                <a:gd name="T0" fmla="*/ 48 w 89"/>
                <a:gd name="T1" fmla="*/ 0 h 17"/>
                <a:gd name="T2" fmla="*/ 52 w 89"/>
                <a:gd name="T3" fmla="*/ 0 h 17"/>
                <a:gd name="T4" fmla="*/ 60 w 89"/>
                <a:gd name="T5" fmla="*/ 1 h 17"/>
                <a:gd name="T6" fmla="*/ 65 w 89"/>
                <a:gd name="T7" fmla="*/ 1 h 17"/>
                <a:gd name="T8" fmla="*/ 68 w 89"/>
                <a:gd name="T9" fmla="*/ 2 h 17"/>
                <a:gd name="T10" fmla="*/ 75 w 89"/>
                <a:gd name="T11" fmla="*/ 4 h 17"/>
                <a:gd name="T12" fmla="*/ 81 w 89"/>
                <a:gd name="T13" fmla="*/ 6 h 17"/>
                <a:gd name="T14" fmla="*/ 86 w 89"/>
                <a:gd name="T15" fmla="*/ 8 h 17"/>
                <a:gd name="T16" fmla="*/ 87 w 89"/>
                <a:gd name="T17" fmla="*/ 9 h 17"/>
                <a:gd name="T18" fmla="*/ 89 w 89"/>
                <a:gd name="T19" fmla="*/ 9 h 17"/>
                <a:gd name="T20" fmla="*/ 89 w 89"/>
                <a:gd name="T21" fmla="*/ 9 h 17"/>
                <a:gd name="T22" fmla="*/ 89 w 89"/>
                <a:gd name="T23" fmla="*/ 10 h 17"/>
                <a:gd name="T24" fmla="*/ 87 w 89"/>
                <a:gd name="T25" fmla="*/ 10 h 17"/>
                <a:gd name="T26" fmla="*/ 85 w 89"/>
                <a:gd name="T27" fmla="*/ 10 h 17"/>
                <a:gd name="T28" fmla="*/ 81 w 89"/>
                <a:gd name="T29" fmla="*/ 12 h 17"/>
                <a:gd name="T30" fmla="*/ 74 w 89"/>
                <a:gd name="T31" fmla="*/ 13 h 17"/>
                <a:gd name="T32" fmla="*/ 68 w 89"/>
                <a:gd name="T33" fmla="*/ 14 h 17"/>
                <a:gd name="T34" fmla="*/ 60 w 89"/>
                <a:gd name="T35" fmla="*/ 16 h 17"/>
                <a:gd name="T36" fmla="*/ 52 w 89"/>
                <a:gd name="T37" fmla="*/ 16 h 17"/>
                <a:gd name="T38" fmla="*/ 44 w 89"/>
                <a:gd name="T39" fmla="*/ 17 h 17"/>
                <a:gd name="T40" fmla="*/ 36 w 89"/>
                <a:gd name="T41" fmla="*/ 17 h 17"/>
                <a:gd name="T42" fmla="*/ 32 w 89"/>
                <a:gd name="T43" fmla="*/ 17 h 17"/>
                <a:gd name="T44" fmla="*/ 28 w 89"/>
                <a:gd name="T45" fmla="*/ 17 h 17"/>
                <a:gd name="T46" fmla="*/ 20 w 89"/>
                <a:gd name="T47" fmla="*/ 17 h 17"/>
                <a:gd name="T48" fmla="*/ 14 w 89"/>
                <a:gd name="T49" fmla="*/ 17 h 17"/>
                <a:gd name="T50" fmla="*/ 10 w 89"/>
                <a:gd name="T51" fmla="*/ 17 h 17"/>
                <a:gd name="T52" fmla="*/ 7 w 89"/>
                <a:gd name="T53" fmla="*/ 17 h 17"/>
                <a:gd name="T54" fmla="*/ 5 w 89"/>
                <a:gd name="T55" fmla="*/ 17 h 17"/>
                <a:gd name="T56" fmla="*/ 3 w 89"/>
                <a:gd name="T57" fmla="*/ 17 h 17"/>
                <a:gd name="T58" fmla="*/ 1 w 89"/>
                <a:gd name="T59" fmla="*/ 17 h 17"/>
                <a:gd name="T60" fmla="*/ 0 w 89"/>
                <a:gd name="T61" fmla="*/ 17 h 17"/>
                <a:gd name="T62" fmla="*/ 0 w 89"/>
                <a:gd name="T63" fmla="*/ 17 h 17"/>
                <a:gd name="T64" fmla="*/ 1 w 89"/>
                <a:gd name="T65" fmla="*/ 16 h 17"/>
                <a:gd name="T66" fmla="*/ 2 w 89"/>
                <a:gd name="T67" fmla="*/ 14 h 17"/>
                <a:gd name="T68" fmla="*/ 6 w 89"/>
                <a:gd name="T69" fmla="*/ 12 h 17"/>
                <a:gd name="T70" fmla="*/ 9 w 89"/>
                <a:gd name="T71" fmla="*/ 9 h 17"/>
                <a:gd name="T72" fmla="*/ 11 w 89"/>
                <a:gd name="T73" fmla="*/ 8 h 17"/>
                <a:gd name="T74" fmla="*/ 18 w 89"/>
                <a:gd name="T75" fmla="*/ 5 h 17"/>
                <a:gd name="T76" fmla="*/ 22 w 89"/>
                <a:gd name="T77" fmla="*/ 4 h 17"/>
                <a:gd name="T78" fmla="*/ 26 w 89"/>
                <a:gd name="T79" fmla="*/ 2 h 17"/>
                <a:gd name="T80" fmla="*/ 30 w 89"/>
                <a:gd name="T81" fmla="*/ 1 h 17"/>
                <a:gd name="T82" fmla="*/ 35 w 89"/>
                <a:gd name="T83" fmla="*/ 1 h 17"/>
                <a:gd name="T84" fmla="*/ 43 w 89"/>
                <a:gd name="T85" fmla="*/ 0 h 17"/>
                <a:gd name="T86" fmla="*/ 48 w 89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17">
                  <a:moveTo>
                    <a:pt x="48" y="0"/>
                  </a:moveTo>
                  <a:lnTo>
                    <a:pt x="52" y="0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8" y="2"/>
                  </a:lnTo>
                  <a:lnTo>
                    <a:pt x="75" y="4"/>
                  </a:lnTo>
                  <a:lnTo>
                    <a:pt x="81" y="6"/>
                  </a:lnTo>
                  <a:lnTo>
                    <a:pt x="86" y="8"/>
                  </a:lnTo>
                  <a:lnTo>
                    <a:pt x="87" y="9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7" y="10"/>
                  </a:lnTo>
                  <a:lnTo>
                    <a:pt x="85" y="10"/>
                  </a:lnTo>
                  <a:lnTo>
                    <a:pt x="81" y="12"/>
                  </a:lnTo>
                  <a:lnTo>
                    <a:pt x="74" y="13"/>
                  </a:lnTo>
                  <a:lnTo>
                    <a:pt x="68" y="14"/>
                  </a:lnTo>
                  <a:lnTo>
                    <a:pt x="60" y="16"/>
                  </a:lnTo>
                  <a:lnTo>
                    <a:pt x="52" y="16"/>
                  </a:lnTo>
                  <a:lnTo>
                    <a:pt x="44" y="17"/>
                  </a:lnTo>
                  <a:lnTo>
                    <a:pt x="36" y="17"/>
                  </a:lnTo>
                  <a:lnTo>
                    <a:pt x="32" y="17"/>
                  </a:lnTo>
                  <a:lnTo>
                    <a:pt x="28" y="17"/>
                  </a:lnTo>
                  <a:lnTo>
                    <a:pt x="20" y="17"/>
                  </a:lnTo>
                  <a:lnTo>
                    <a:pt x="14" y="17"/>
                  </a:lnTo>
                  <a:lnTo>
                    <a:pt x="10" y="17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1"/>
                  </a:lnTo>
                  <a:lnTo>
                    <a:pt x="43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32"/>
            <p:cNvSpPr>
              <a:spLocks/>
            </p:cNvSpPr>
            <p:nvPr/>
          </p:nvSpPr>
          <p:spPr bwMode="auto">
            <a:xfrm>
              <a:off x="6054725" y="4968875"/>
              <a:ext cx="217488" cy="646113"/>
            </a:xfrm>
            <a:custGeom>
              <a:avLst/>
              <a:gdLst>
                <a:gd name="T0" fmla="*/ 72 w 137"/>
                <a:gd name="T1" fmla="*/ 0 h 407"/>
                <a:gd name="T2" fmla="*/ 137 w 137"/>
                <a:gd name="T3" fmla="*/ 37 h 407"/>
                <a:gd name="T4" fmla="*/ 136 w 137"/>
                <a:gd name="T5" fmla="*/ 405 h 407"/>
                <a:gd name="T6" fmla="*/ 114 w 137"/>
                <a:gd name="T7" fmla="*/ 407 h 407"/>
                <a:gd name="T8" fmla="*/ 91 w 137"/>
                <a:gd name="T9" fmla="*/ 407 h 407"/>
                <a:gd name="T10" fmla="*/ 69 w 137"/>
                <a:gd name="T11" fmla="*/ 407 h 407"/>
                <a:gd name="T12" fmla="*/ 48 w 137"/>
                <a:gd name="T13" fmla="*/ 405 h 407"/>
                <a:gd name="T14" fmla="*/ 30 w 137"/>
                <a:gd name="T15" fmla="*/ 403 h 407"/>
                <a:gd name="T16" fmla="*/ 17 w 137"/>
                <a:gd name="T17" fmla="*/ 401 h 407"/>
                <a:gd name="T18" fmla="*/ 8 w 137"/>
                <a:gd name="T19" fmla="*/ 399 h 407"/>
                <a:gd name="T20" fmla="*/ 4 w 137"/>
                <a:gd name="T21" fmla="*/ 398 h 407"/>
                <a:gd name="T22" fmla="*/ 2 w 137"/>
                <a:gd name="T23" fmla="*/ 385 h 407"/>
                <a:gd name="T24" fmla="*/ 1 w 137"/>
                <a:gd name="T25" fmla="*/ 364 h 407"/>
                <a:gd name="T26" fmla="*/ 0 w 137"/>
                <a:gd name="T27" fmla="*/ 338 h 407"/>
                <a:gd name="T28" fmla="*/ 0 w 137"/>
                <a:gd name="T29" fmla="*/ 308 h 407"/>
                <a:gd name="T30" fmla="*/ 1 w 137"/>
                <a:gd name="T31" fmla="*/ 274 h 407"/>
                <a:gd name="T32" fmla="*/ 1 w 137"/>
                <a:gd name="T33" fmla="*/ 237 h 407"/>
                <a:gd name="T34" fmla="*/ 2 w 137"/>
                <a:gd name="T35" fmla="*/ 200 h 407"/>
                <a:gd name="T36" fmla="*/ 4 w 137"/>
                <a:gd name="T37" fmla="*/ 165 h 407"/>
                <a:gd name="T38" fmla="*/ 4 w 137"/>
                <a:gd name="T39" fmla="*/ 131 h 407"/>
                <a:gd name="T40" fmla="*/ 5 w 137"/>
                <a:gd name="T41" fmla="*/ 101 h 407"/>
                <a:gd name="T42" fmla="*/ 6 w 137"/>
                <a:gd name="T43" fmla="*/ 75 h 407"/>
                <a:gd name="T44" fmla="*/ 8 w 137"/>
                <a:gd name="T45" fmla="*/ 54 h 407"/>
                <a:gd name="T46" fmla="*/ 8 w 137"/>
                <a:gd name="T47" fmla="*/ 41 h 407"/>
                <a:gd name="T48" fmla="*/ 8 w 137"/>
                <a:gd name="T49" fmla="*/ 35 h 407"/>
                <a:gd name="T50" fmla="*/ 72 w 137"/>
                <a:gd name="T5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407">
                  <a:moveTo>
                    <a:pt x="72" y="0"/>
                  </a:moveTo>
                  <a:lnTo>
                    <a:pt x="137" y="37"/>
                  </a:lnTo>
                  <a:lnTo>
                    <a:pt x="136" y="405"/>
                  </a:lnTo>
                  <a:lnTo>
                    <a:pt x="114" y="407"/>
                  </a:lnTo>
                  <a:lnTo>
                    <a:pt x="91" y="407"/>
                  </a:lnTo>
                  <a:lnTo>
                    <a:pt x="69" y="407"/>
                  </a:lnTo>
                  <a:lnTo>
                    <a:pt x="48" y="405"/>
                  </a:lnTo>
                  <a:lnTo>
                    <a:pt x="30" y="403"/>
                  </a:lnTo>
                  <a:lnTo>
                    <a:pt x="17" y="401"/>
                  </a:lnTo>
                  <a:lnTo>
                    <a:pt x="8" y="399"/>
                  </a:lnTo>
                  <a:lnTo>
                    <a:pt x="4" y="398"/>
                  </a:lnTo>
                  <a:lnTo>
                    <a:pt x="2" y="385"/>
                  </a:lnTo>
                  <a:lnTo>
                    <a:pt x="1" y="364"/>
                  </a:lnTo>
                  <a:lnTo>
                    <a:pt x="0" y="338"/>
                  </a:lnTo>
                  <a:lnTo>
                    <a:pt x="0" y="308"/>
                  </a:lnTo>
                  <a:lnTo>
                    <a:pt x="1" y="274"/>
                  </a:lnTo>
                  <a:lnTo>
                    <a:pt x="1" y="237"/>
                  </a:lnTo>
                  <a:lnTo>
                    <a:pt x="2" y="200"/>
                  </a:lnTo>
                  <a:lnTo>
                    <a:pt x="4" y="165"/>
                  </a:lnTo>
                  <a:lnTo>
                    <a:pt x="4" y="131"/>
                  </a:lnTo>
                  <a:lnTo>
                    <a:pt x="5" y="101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8" y="3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33"/>
            <p:cNvSpPr>
              <a:spLocks/>
            </p:cNvSpPr>
            <p:nvPr/>
          </p:nvSpPr>
          <p:spPr bwMode="auto">
            <a:xfrm>
              <a:off x="6067425" y="4910138"/>
              <a:ext cx="101600" cy="114300"/>
            </a:xfrm>
            <a:custGeom>
              <a:avLst/>
              <a:gdLst>
                <a:gd name="T0" fmla="*/ 0 w 64"/>
                <a:gd name="T1" fmla="*/ 0 h 72"/>
                <a:gd name="T2" fmla="*/ 64 w 64"/>
                <a:gd name="T3" fmla="*/ 37 h 72"/>
                <a:gd name="T4" fmla="*/ 0 w 64"/>
                <a:gd name="T5" fmla="*/ 72 h 72"/>
                <a:gd name="T6" fmla="*/ 0 w 6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2">
                  <a:moveTo>
                    <a:pt x="0" y="0"/>
                  </a:moveTo>
                  <a:lnTo>
                    <a:pt x="64" y="37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34"/>
            <p:cNvSpPr>
              <a:spLocks/>
            </p:cNvSpPr>
            <p:nvPr/>
          </p:nvSpPr>
          <p:spPr bwMode="auto">
            <a:xfrm>
              <a:off x="6169025" y="4910138"/>
              <a:ext cx="103188" cy="117475"/>
            </a:xfrm>
            <a:custGeom>
              <a:avLst/>
              <a:gdLst>
                <a:gd name="T0" fmla="*/ 65 w 65"/>
                <a:gd name="T1" fmla="*/ 0 h 74"/>
                <a:gd name="T2" fmla="*/ 65 w 65"/>
                <a:gd name="T3" fmla="*/ 74 h 74"/>
                <a:gd name="T4" fmla="*/ 0 w 65"/>
                <a:gd name="T5" fmla="*/ 37 h 74"/>
                <a:gd name="T6" fmla="*/ 65 w 6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4">
                  <a:moveTo>
                    <a:pt x="65" y="0"/>
                  </a:moveTo>
                  <a:lnTo>
                    <a:pt x="65" y="74"/>
                  </a:lnTo>
                  <a:lnTo>
                    <a:pt x="0" y="3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35"/>
            <p:cNvSpPr>
              <a:spLocks/>
            </p:cNvSpPr>
            <p:nvPr/>
          </p:nvSpPr>
          <p:spPr bwMode="auto">
            <a:xfrm>
              <a:off x="6067425" y="4910138"/>
              <a:ext cx="22225" cy="12700"/>
            </a:xfrm>
            <a:custGeom>
              <a:avLst/>
              <a:gdLst>
                <a:gd name="T0" fmla="*/ 0 w 14"/>
                <a:gd name="T1" fmla="*/ 0 h 8"/>
                <a:gd name="T2" fmla="*/ 14 w 14"/>
                <a:gd name="T3" fmla="*/ 0 h 8"/>
                <a:gd name="T4" fmla="*/ 14 w 14"/>
                <a:gd name="T5" fmla="*/ 8 h 8"/>
                <a:gd name="T6" fmla="*/ 0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0CC"/>
            </a:solidFill>
            <a:ln w="0">
              <a:solidFill>
                <a:srgbClr val="C4D0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36"/>
            <p:cNvSpPr>
              <a:spLocks/>
            </p:cNvSpPr>
            <p:nvPr/>
          </p:nvSpPr>
          <p:spPr bwMode="auto">
            <a:xfrm>
              <a:off x="6248400" y="4910138"/>
              <a:ext cx="22225" cy="12700"/>
            </a:xfrm>
            <a:custGeom>
              <a:avLst/>
              <a:gdLst>
                <a:gd name="T0" fmla="*/ 0 w 14"/>
                <a:gd name="T1" fmla="*/ 0 h 8"/>
                <a:gd name="T2" fmla="*/ 14 w 14"/>
                <a:gd name="T3" fmla="*/ 0 h 8"/>
                <a:gd name="T4" fmla="*/ 0 w 14"/>
                <a:gd name="T5" fmla="*/ 8 h 8"/>
                <a:gd name="T6" fmla="*/ 0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4" y="0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0CC"/>
            </a:solidFill>
            <a:ln w="0">
              <a:solidFill>
                <a:srgbClr val="C4D0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37"/>
            <p:cNvSpPr>
              <a:spLocks/>
            </p:cNvSpPr>
            <p:nvPr/>
          </p:nvSpPr>
          <p:spPr bwMode="auto">
            <a:xfrm>
              <a:off x="6102350" y="4968875"/>
              <a:ext cx="133350" cy="452438"/>
            </a:xfrm>
            <a:custGeom>
              <a:avLst/>
              <a:gdLst>
                <a:gd name="T0" fmla="*/ 42 w 84"/>
                <a:gd name="T1" fmla="*/ 0 h 285"/>
                <a:gd name="T2" fmla="*/ 72 w 84"/>
                <a:gd name="T3" fmla="*/ 17 h 285"/>
                <a:gd name="T4" fmla="*/ 72 w 84"/>
                <a:gd name="T5" fmla="*/ 21 h 285"/>
                <a:gd name="T6" fmla="*/ 72 w 84"/>
                <a:gd name="T7" fmla="*/ 29 h 285"/>
                <a:gd name="T8" fmla="*/ 73 w 84"/>
                <a:gd name="T9" fmla="*/ 38 h 285"/>
                <a:gd name="T10" fmla="*/ 73 w 84"/>
                <a:gd name="T11" fmla="*/ 47 h 285"/>
                <a:gd name="T12" fmla="*/ 72 w 84"/>
                <a:gd name="T13" fmla="*/ 54 h 285"/>
                <a:gd name="T14" fmla="*/ 69 w 84"/>
                <a:gd name="T15" fmla="*/ 56 h 285"/>
                <a:gd name="T16" fmla="*/ 67 w 84"/>
                <a:gd name="T17" fmla="*/ 59 h 285"/>
                <a:gd name="T18" fmla="*/ 64 w 84"/>
                <a:gd name="T19" fmla="*/ 60 h 285"/>
                <a:gd name="T20" fmla="*/ 61 w 84"/>
                <a:gd name="T21" fmla="*/ 63 h 285"/>
                <a:gd name="T22" fmla="*/ 60 w 84"/>
                <a:gd name="T23" fmla="*/ 64 h 285"/>
                <a:gd name="T24" fmla="*/ 58 w 84"/>
                <a:gd name="T25" fmla="*/ 65 h 285"/>
                <a:gd name="T26" fmla="*/ 58 w 84"/>
                <a:gd name="T27" fmla="*/ 65 h 285"/>
                <a:gd name="T28" fmla="*/ 58 w 84"/>
                <a:gd name="T29" fmla="*/ 69 h 285"/>
                <a:gd name="T30" fmla="*/ 60 w 84"/>
                <a:gd name="T31" fmla="*/ 80 h 285"/>
                <a:gd name="T32" fmla="*/ 61 w 84"/>
                <a:gd name="T33" fmla="*/ 96 h 285"/>
                <a:gd name="T34" fmla="*/ 65 w 84"/>
                <a:gd name="T35" fmla="*/ 117 h 285"/>
                <a:gd name="T36" fmla="*/ 68 w 84"/>
                <a:gd name="T37" fmla="*/ 139 h 285"/>
                <a:gd name="T38" fmla="*/ 72 w 84"/>
                <a:gd name="T39" fmla="*/ 162 h 285"/>
                <a:gd name="T40" fmla="*/ 75 w 84"/>
                <a:gd name="T41" fmla="*/ 186 h 285"/>
                <a:gd name="T42" fmla="*/ 78 w 84"/>
                <a:gd name="T43" fmla="*/ 208 h 285"/>
                <a:gd name="T44" fmla="*/ 81 w 84"/>
                <a:gd name="T45" fmla="*/ 227 h 285"/>
                <a:gd name="T46" fmla="*/ 82 w 84"/>
                <a:gd name="T47" fmla="*/ 241 h 285"/>
                <a:gd name="T48" fmla="*/ 84 w 84"/>
                <a:gd name="T49" fmla="*/ 249 h 285"/>
                <a:gd name="T50" fmla="*/ 42 w 84"/>
                <a:gd name="T51" fmla="*/ 285 h 285"/>
                <a:gd name="T52" fmla="*/ 0 w 84"/>
                <a:gd name="T53" fmla="*/ 253 h 285"/>
                <a:gd name="T54" fmla="*/ 1 w 84"/>
                <a:gd name="T55" fmla="*/ 244 h 285"/>
                <a:gd name="T56" fmla="*/ 4 w 84"/>
                <a:gd name="T57" fmla="*/ 229 h 285"/>
                <a:gd name="T58" fmla="*/ 6 w 84"/>
                <a:gd name="T59" fmla="*/ 211 h 285"/>
                <a:gd name="T60" fmla="*/ 9 w 84"/>
                <a:gd name="T61" fmla="*/ 189 h 285"/>
                <a:gd name="T62" fmla="*/ 13 w 84"/>
                <a:gd name="T63" fmla="*/ 164 h 285"/>
                <a:gd name="T64" fmla="*/ 16 w 84"/>
                <a:gd name="T65" fmla="*/ 140 h 285"/>
                <a:gd name="T66" fmla="*/ 20 w 84"/>
                <a:gd name="T67" fmla="*/ 117 h 285"/>
                <a:gd name="T68" fmla="*/ 22 w 84"/>
                <a:gd name="T69" fmla="*/ 97 h 285"/>
                <a:gd name="T70" fmla="*/ 25 w 84"/>
                <a:gd name="T71" fmla="*/ 80 h 285"/>
                <a:gd name="T72" fmla="*/ 26 w 84"/>
                <a:gd name="T73" fmla="*/ 69 h 285"/>
                <a:gd name="T74" fmla="*/ 26 w 84"/>
                <a:gd name="T75" fmla="*/ 65 h 285"/>
                <a:gd name="T76" fmla="*/ 26 w 84"/>
                <a:gd name="T77" fmla="*/ 65 h 285"/>
                <a:gd name="T78" fmla="*/ 25 w 84"/>
                <a:gd name="T79" fmla="*/ 64 h 285"/>
                <a:gd name="T80" fmla="*/ 22 w 84"/>
                <a:gd name="T81" fmla="*/ 63 h 285"/>
                <a:gd name="T82" fmla="*/ 20 w 84"/>
                <a:gd name="T83" fmla="*/ 60 h 285"/>
                <a:gd name="T84" fmla="*/ 17 w 84"/>
                <a:gd name="T85" fmla="*/ 59 h 285"/>
                <a:gd name="T86" fmla="*/ 14 w 84"/>
                <a:gd name="T87" fmla="*/ 56 h 285"/>
                <a:gd name="T88" fmla="*/ 13 w 84"/>
                <a:gd name="T89" fmla="*/ 54 h 285"/>
                <a:gd name="T90" fmla="*/ 12 w 84"/>
                <a:gd name="T91" fmla="*/ 47 h 285"/>
                <a:gd name="T92" fmla="*/ 10 w 84"/>
                <a:gd name="T93" fmla="*/ 38 h 285"/>
                <a:gd name="T94" fmla="*/ 12 w 84"/>
                <a:gd name="T95" fmla="*/ 29 h 285"/>
                <a:gd name="T96" fmla="*/ 12 w 84"/>
                <a:gd name="T97" fmla="*/ 21 h 285"/>
                <a:gd name="T98" fmla="*/ 13 w 84"/>
                <a:gd name="T99" fmla="*/ 17 h 285"/>
                <a:gd name="T100" fmla="*/ 42 w 84"/>
                <a:gd name="T10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" h="285">
                  <a:moveTo>
                    <a:pt x="42" y="0"/>
                  </a:moveTo>
                  <a:lnTo>
                    <a:pt x="72" y="17"/>
                  </a:lnTo>
                  <a:lnTo>
                    <a:pt x="72" y="21"/>
                  </a:lnTo>
                  <a:lnTo>
                    <a:pt x="72" y="29"/>
                  </a:lnTo>
                  <a:lnTo>
                    <a:pt x="73" y="38"/>
                  </a:lnTo>
                  <a:lnTo>
                    <a:pt x="73" y="47"/>
                  </a:lnTo>
                  <a:lnTo>
                    <a:pt x="72" y="54"/>
                  </a:lnTo>
                  <a:lnTo>
                    <a:pt x="69" y="56"/>
                  </a:lnTo>
                  <a:lnTo>
                    <a:pt x="67" y="59"/>
                  </a:lnTo>
                  <a:lnTo>
                    <a:pt x="64" y="60"/>
                  </a:lnTo>
                  <a:lnTo>
                    <a:pt x="61" y="63"/>
                  </a:lnTo>
                  <a:lnTo>
                    <a:pt x="60" y="64"/>
                  </a:lnTo>
                  <a:lnTo>
                    <a:pt x="58" y="65"/>
                  </a:lnTo>
                  <a:lnTo>
                    <a:pt x="58" y="65"/>
                  </a:lnTo>
                  <a:lnTo>
                    <a:pt x="58" y="69"/>
                  </a:lnTo>
                  <a:lnTo>
                    <a:pt x="60" y="80"/>
                  </a:lnTo>
                  <a:lnTo>
                    <a:pt x="61" y="96"/>
                  </a:lnTo>
                  <a:lnTo>
                    <a:pt x="65" y="117"/>
                  </a:lnTo>
                  <a:lnTo>
                    <a:pt x="68" y="139"/>
                  </a:lnTo>
                  <a:lnTo>
                    <a:pt x="72" y="162"/>
                  </a:lnTo>
                  <a:lnTo>
                    <a:pt x="75" y="186"/>
                  </a:lnTo>
                  <a:lnTo>
                    <a:pt x="78" y="208"/>
                  </a:lnTo>
                  <a:lnTo>
                    <a:pt x="81" y="227"/>
                  </a:lnTo>
                  <a:lnTo>
                    <a:pt x="82" y="241"/>
                  </a:lnTo>
                  <a:lnTo>
                    <a:pt x="84" y="249"/>
                  </a:lnTo>
                  <a:lnTo>
                    <a:pt x="42" y="285"/>
                  </a:lnTo>
                  <a:lnTo>
                    <a:pt x="0" y="253"/>
                  </a:lnTo>
                  <a:lnTo>
                    <a:pt x="1" y="244"/>
                  </a:lnTo>
                  <a:lnTo>
                    <a:pt x="4" y="229"/>
                  </a:lnTo>
                  <a:lnTo>
                    <a:pt x="6" y="211"/>
                  </a:lnTo>
                  <a:lnTo>
                    <a:pt x="9" y="189"/>
                  </a:lnTo>
                  <a:lnTo>
                    <a:pt x="13" y="164"/>
                  </a:lnTo>
                  <a:lnTo>
                    <a:pt x="16" y="140"/>
                  </a:lnTo>
                  <a:lnTo>
                    <a:pt x="20" y="117"/>
                  </a:lnTo>
                  <a:lnTo>
                    <a:pt x="22" y="97"/>
                  </a:lnTo>
                  <a:lnTo>
                    <a:pt x="25" y="80"/>
                  </a:lnTo>
                  <a:lnTo>
                    <a:pt x="26" y="69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5" y="64"/>
                  </a:lnTo>
                  <a:lnTo>
                    <a:pt x="22" y="63"/>
                  </a:lnTo>
                  <a:lnTo>
                    <a:pt x="20" y="60"/>
                  </a:lnTo>
                  <a:lnTo>
                    <a:pt x="17" y="59"/>
                  </a:lnTo>
                  <a:lnTo>
                    <a:pt x="14" y="56"/>
                  </a:lnTo>
                  <a:lnTo>
                    <a:pt x="13" y="54"/>
                  </a:lnTo>
                  <a:lnTo>
                    <a:pt x="12" y="47"/>
                  </a:lnTo>
                  <a:lnTo>
                    <a:pt x="10" y="38"/>
                  </a:lnTo>
                  <a:lnTo>
                    <a:pt x="12" y="29"/>
                  </a:lnTo>
                  <a:lnTo>
                    <a:pt x="12" y="21"/>
                  </a:lnTo>
                  <a:lnTo>
                    <a:pt x="13" y="1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281FF"/>
            </a:solidFill>
            <a:ln w="0">
              <a:solidFill>
                <a:srgbClr val="228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722506" y="3912580"/>
            <a:ext cx="920751" cy="2514600"/>
            <a:chOff x="3654425" y="3906838"/>
            <a:chExt cx="920751" cy="2514600"/>
          </a:xfrm>
        </p:grpSpPr>
        <p:sp>
          <p:nvSpPr>
            <p:cNvPr id="194" name="Freeform 138"/>
            <p:cNvSpPr>
              <a:spLocks/>
            </p:cNvSpPr>
            <p:nvPr/>
          </p:nvSpPr>
          <p:spPr bwMode="auto">
            <a:xfrm>
              <a:off x="3935413" y="5837238"/>
              <a:ext cx="109538" cy="496888"/>
            </a:xfrm>
            <a:custGeom>
              <a:avLst/>
              <a:gdLst>
                <a:gd name="T0" fmla="*/ 0 w 69"/>
                <a:gd name="T1" fmla="*/ 0 h 313"/>
                <a:gd name="T2" fmla="*/ 69 w 69"/>
                <a:gd name="T3" fmla="*/ 0 h 313"/>
                <a:gd name="T4" fmla="*/ 61 w 69"/>
                <a:gd name="T5" fmla="*/ 313 h 313"/>
                <a:gd name="T6" fmla="*/ 27 w 69"/>
                <a:gd name="T7" fmla="*/ 313 h 313"/>
                <a:gd name="T8" fmla="*/ 0 w 69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13">
                  <a:moveTo>
                    <a:pt x="0" y="0"/>
                  </a:moveTo>
                  <a:lnTo>
                    <a:pt x="69" y="0"/>
                  </a:lnTo>
                  <a:lnTo>
                    <a:pt x="61" y="313"/>
                  </a:lnTo>
                  <a:lnTo>
                    <a:pt x="27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39"/>
            <p:cNvSpPr>
              <a:spLocks/>
            </p:cNvSpPr>
            <p:nvPr/>
          </p:nvSpPr>
          <p:spPr bwMode="auto">
            <a:xfrm>
              <a:off x="4076700" y="5837238"/>
              <a:ext cx="109538" cy="496888"/>
            </a:xfrm>
            <a:custGeom>
              <a:avLst/>
              <a:gdLst>
                <a:gd name="T0" fmla="*/ 0 w 69"/>
                <a:gd name="T1" fmla="*/ 0 h 313"/>
                <a:gd name="T2" fmla="*/ 69 w 69"/>
                <a:gd name="T3" fmla="*/ 0 h 313"/>
                <a:gd name="T4" fmla="*/ 41 w 69"/>
                <a:gd name="T5" fmla="*/ 313 h 313"/>
                <a:gd name="T6" fmla="*/ 7 w 69"/>
                <a:gd name="T7" fmla="*/ 313 h 313"/>
                <a:gd name="T8" fmla="*/ 0 w 69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13">
                  <a:moveTo>
                    <a:pt x="0" y="0"/>
                  </a:moveTo>
                  <a:lnTo>
                    <a:pt x="69" y="0"/>
                  </a:lnTo>
                  <a:lnTo>
                    <a:pt x="41" y="313"/>
                  </a:lnTo>
                  <a:lnTo>
                    <a:pt x="7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40"/>
            <p:cNvSpPr>
              <a:spLocks/>
            </p:cNvSpPr>
            <p:nvPr/>
          </p:nvSpPr>
          <p:spPr bwMode="auto">
            <a:xfrm>
              <a:off x="3911600" y="5500688"/>
              <a:ext cx="303213" cy="336550"/>
            </a:xfrm>
            <a:custGeom>
              <a:avLst/>
              <a:gdLst>
                <a:gd name="T0" fmla="*/ 1 w 191"/>
                <a:gd name="T1" fmla="*/ 0 h 212"/>
                <a:gd name="T2" fmla="*/ 190 w 191"/>
                <a:gd name="T3" fmla="*/ 0 h 212"/>
                <a:gd name="T4" fmla="*/ 190 w 191"/>
                <a:gd name="T5" fmla="*/ 5 h 212"/>
                <a:gd name="T6" fmla="*/ 190 w 191"/>
                <a:gd name="T7" fmla="*/ 16 h 212"/>
                <a:gd name="T8" fmla="*/ 190 w 191"/>
                <a:gd name="T9" fmla="*/ 33 h 212"/>
                <a:gd name="T10" fmla="*/ 190 w 191"/>
                <a:gd name="T11" fmla="*/ 51 h 212"/>
                <a:gd name="T12" fmla="*/ 191 w 191"/>
                <a:gd name="T13" fmla="*/ 71 h 212"/>
                <a:gd name="T14" fmla="*/ 190 w 191"/>
                <a:gd name="T15" fmla="*/ 88 h 212"/>
                <a:gd name="T16" fmla="*/ 190 w 191"/>
                <a:gd name="T17" fmla="*/ 101 h 212"/>
                <a:gd name="T18" fmla="*/ 189 w 191"/>
                <a:gd name="T19" fmla="*/ 114 h 212"/>
                <a:gd name="T20" fmla="*/ 186 w 191"/>
                <a:gd name="T21" fmla="*/ 130 h 212"/>
                <a:gd name="T22" fmla="*/ 183 w 191"/>
                <a:gd name="T23" fmla="*/ 148 h 212"/>
                <a:gd name="T24" fmla="*/ 182 w 191"/>
                <a:gd name="T25" fmla="*/ 166 h 212"/>
                <a:gd name="T26" fmla="*/ 179 w 191"/>
                <a:gd name="T27" fmla="*/ 185 h 212"/>
                <a:gd name="T28" fmla="*/ 178 w 191"/>
                <a:gd name="T29" fmla="*/ 199 h 212"/>
                <a:gd name="T30" fmla="*/ 177 w 191"/>
                <a:gd name="T31" fmla="*/ 208 h 212"/>
                <a:gd name="T32" fmla="*/ 176 w 191"/>
                <a:gd name="T33" fmla="*/ 212 h 212"/>
                <a:gd name="T34" fmla="*/ 15 w 191"/>
                <a:gd name="T35" fmla="*/ 212 h 212"/>
                <a:gd name="T36" fmla="*/ 15 w 191"/>
                <a:gd name="T37" fmla="*/ 208 h 212"/>
                <a:gd name="T38" fmla="*/ 13 w 191"/>
                <a:gd name="T39" fmla="*/ 199 h 212"/>
                <a:gd name="T40" fmla="*/ 11 w 191"/>
                <a:gd name="T41" fmla="*/ 185 h 212"/>
                <a:gd name="T42" fmla="*/ 8 w 191"/>
                <a:gd name="T43" fmla="*/ 166 h 212"/>
                <a:gd name="T44" fmla="*/ 7 w 191"/>
                <a:gd name="T45" fmla="*/ 148 h 212"/>
                <a:gd name="T46" fmla="*/ 4 w 191"/>
                <a:gd name="T47" fmla="*/ 130 h 212"/>
                <a:gd name="T48" fmla="*/ 3 w 191"/>
                <a:gd name="T49" fmla="*/ 114 h 212"/>
                <a:gd name="T50" fmla="*/ 1 w 191"/>
                <a:gd name="T51" fmla="*/ 101 h 212"/>
                <a:gd name="T52" fmla="*/ 0 w 191"/>
                <a:gd name="T53" fmla="*/ 88 h 212"/>
                <a:gd name="T54" fmla="*/ 0 w 191"/>
                <a:gd name="T55" fmla="*/ 71 h 212"/>
                <a:gd name="T56" fmla="*/ 0 w 191"/>
                <a:gd name="T57" fmla="*/ 51 h 212"/>
                <a:gd name="T58" fmla="*/ 0 w 191"/>
                <a:gd name="T59" fmla="*/ 33 h 212"/>
                <a:gd name="T60" fmla="*/ 1 w 191"/>
                <a:gd name="T61" fmla="*/ 16 h 212"/>
                <a:gd name="T62" fmla="*/ 1 w 191"/>
                <a:gd name="T63" fmla="*/ 5 h 212"/>
                <a:gd name="T64" fmla="*/ 1 w 191"/>
                <a:gd name="T6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212">
                  <a:moveTo>
                    <a:pt x="1" y="0"/>
                  </a:moveTo>
                  <a:lnTo>
                    <a:pt x="190" y="0"/>
                  </a:lnTo>
                  <a:lnTo>
                    <a:pt x="190" y="5"/>
                  </a:lnTo>
                  <a:lnTo>
                    <a:pt x="190" y="16"/>
                  </a:lnTo>
                  <a:lnTo>
                    <a:pt x="190" y="33"/>
                  </a:lnTo>
                  <a:lnTo>
                    <a:pt x="190" y="51"/>
                  </a:lnTo>
                  <a:lnTo>
                    <a:pt x="191" y="71"/>
                  </a:lnTo>
                  <a:lnTo>
                    <a:pt x="190" y="88"/>
                  </a:lnTo>
                  <a:lnTo>
                    <a:pt x="190" y="101"/>
                  </a:lnTo>
                  <a:lnTo>
                    <a:pt x="189" y="114"/>
                  </a:lnTo>
                  <a:lnTo>
                    <a:pt x="186" y="130"/>
                  </a:lnTo>
                  <a:lnTo>
                    <a:pt x="183" y="148"/>
                  </a:lnTo>
                  <a:lnTo>
                    <a:pt x="182" y="166"/>
                  </a:lnTo>
                  <a:lnTo>
                    <a:pt x="179" y="185"/>
                  </a:lnTo>
                  <a:lnTo>
                    <a:pt x="178" y="199"/>
                  </a:lnTo>
                  <a:lnTo>
                    <a:pt x="177" y="208"/>
                  </a:lnTo>
                  <a:lnTo>
                    <a:pt x="176" y="212"/>
                  </a:lnTo>
                  <a:lnTo>
                    <a:pt x="15" y="212"/>
                  </a:lnTo>
                  <a:lnTo>
                    <a:pt x="15" y="208"/>
                  </a:lnTo>
                  <a:lnTo>
                    <a:pt x="13" y="199"/>
                  </a:lnTo>
                  <a:lnTo>
                    <a:pt x="11" y="185"/>
                  </a:lnTo>
                  <a:lnTo>
                    <a:pt x="8" y="166"/>
                  </a:lnTo>
                  <a:lnTo>
                    <a:pt x="7" y="148"/>
                  </a:lnTo>
                  <a:lnTo>
                    <a:pt x="4" y="130"/>
                  </a:lnTo>
                  <a:lnTo>
                    <a:pt x="3" y="114"/>
                  </a:lnTo>
                  <a:lnTo>
                    <a:pt x="1" y="101"/>
                  </a:lnTo>
                  <a:lnTo>
                    <a:pt x="0" y="88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0" y="33"/>
                  </a:lnTo>
                  <a:lnTo>
                    <a:pt x="1" y="16"/>
                  </a:ln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6A29"/>
            </a:solidFill>
            <a:ln w="0">
              <a:solidFill>
                <a:srgbClr val="856A2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41"/>
            <p:cNvSpPr>
              <a:spLocks/>
            </p:cNvSpPr>
            <p:nvPr/>
          </p:nvSpPr>
          <p:spPr bwMode="auto">
            <a:xfrm>
              <a:off x="4295775" y="5505450"/>
              <a:ext cx="127000" cy="61913"/>
            </a:xfrm>
            <a:custGeom>
              <a:avLst/>
              <a:gdLst>
                <a:gd name="T0" fmla="*/ 40 w 80"/>
                <a:gd name="T1" fmla="*/ 0 h 39"/>
                <a:gd name="T2" fmla="*/ 53 w 80"/>
                <a:gd name="T3" fmla="*/ 2 h 39"/>
                <a:gd name="T4" fmla="*/ 55 w 80"/>
                <a:gd name="T5" fmla="*/ 2 h 39"/>
                <a:gd name="T6" fmla="*/ 66 w 80"/>
                <a:gd name="T7" fmla="*/ 9 h 39"/>
                <a:gd name="T8" fmla="*/ 68 w 80"/>
                <a:gd name="T9" fmla="*/ 10 h 39"/>
                <a:gd name="T10" fmla="*/ 76 w 80"/>
                <a:gd name="T11" fmla="*/ 21 h 39"/>
                <a:gd name="T12" fmla="*/ 78 w 80"/>
                <a:gd name="T13" fmla="*/ 26 h 39"/>
                <a:gd name="T14" fmla="*/ 80 w 80"/>
                <a:gd name="T15" fmla="*/ 33 h 39"/>
                <a:gd name="T16" fmla="*/ 80 w 80"/>
                <a:gd name="T17" fmla="*/ 39 h 39"/>
                <a:gd name="T18" fmla="*/ 64 w 80"/>
                <a:gd name="T19" fmla="*/ 39 h 39"/>
                <a:gd name="T20" fmla="*/ 64 w 80"/>
                <a:gd name="T21" fmla="*/ 33 h 39"/>
                <a:gd name="T22" fmla="*/ 57 w 80"/>
                <a:gd name="T23" fmla="*/ 22 h 39"/>
                <a:gd name="T24" fmla="*/ 57 w 80"/>
                <a:gd name="T25" fmla="*/ 22 h 39"/>
                <a:gd name="T26" fmla="*/ 50 w 80"/>
                <a:gd name="T27" fmla="*/ 18 h 39"/>
                <a:gd name="T28" fmla="*/ 40 w 80"/>
                <a:gd name="T29" fmla="*/ 15 h 39"/>
                <a:gd name="T30" fmla="*/ 29 w 80"/>
                <a:gd name="T31" fmla="*/ 18 h 39"/>
                <a:gd name="T32" fmla="*/ 24 w 80"/>
                <a:gd name="T33" fmla="*/ 22 h 39"/>
                <a:gd name="T34" fmla="*/ 24 w 80"/>
                <a:gd name="T35" fmla="*/ 22 h 39"/>
                <a:gd name="T36" fmla="*/ 17 w 80"/>
                <a:gd name="T37" fmla="*/ 30 h 39"/>
                <a:gd name="T38" fmla="*/ 16 w 80"/>
                <a:gd name="T39" fmla="*/ 39 h 39"/>
                <a:gd name="T40" fmla="*/ 0 w 80"/>
                <a:gd name="T41" fmla="*/ 39 h 39"/>
                <a:gd name="T42" fmla="*/ 3 w 80"/>
                <a:gd name="T43" fmla="*/ 26 h 39"/>
                <a:gd name="T44" fmla="*/ 4 w 80"/>
                <a:gd name="T45" fmla="*/ 21 h 39"/>
                <a:gd name="T46" fmla="*/ 12 w 80"/>
                <a:gd name="T47" fmla="*/ 10 h 39"/>
                <a:gd name="T48" fmla="*/ 15 w 80"/>
                <a:gd name="T49" fmla="*/ 9 h 39"/>
                <a:gd name="T50" fmla="*/ 24 w 80"/>
                <a:gd name="T51" fmla="*/ 2 h 39"/>
                <a:gd name="T52" fmla="*/ 28 w 80"/>
                <a:gd name="T53" fmla="*/ 2 h 39"/>
                <a:gd name="T54" fmla="*/ 40 w 80"/>
                <a:gd name="T5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39">
                  <a:moveTo>
                    <a:pt x="40" y="0"/>
                  </a:moveTo>
                  <a:lnTo>
                    <a:pt x="53" y="2"/>
                  </a:lnTo>
                  <a:lnTo>
                    <a:pt x="55" y="2"/>
                  </a:lnTo>
                  <a:lnTo>
                    <a:pt x="66" y="9"/>
                  </a:lnTo>
                  <a:lnTo>
                    <a:pt x="68" y="10"/>
                  </a:lnTo>
                  <a:lnTo>
                    <a:pt x="76" y="21"/>
                  </a:lnTo>
                  <a:lnTo>
                    <a:pt x="78" y="26"/>
                  </a:lnTo>
                  <a:lnTo>
                    <a:pt x="80" y="33"/>
                  </a:lnTo>
                  <a:lnTo>
                    <a:pt x="80" y="39"/>
                  </a:lnTo>
                  <a:lnTo>
                    <a:pt x="64" y="39"/>
                  </a:lnTo>
                  <a:lnTo>
                    <a:pt x="64" y="33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50" y="18"/>
                  </a:lnTo>
                  <a:lnTo>
                    <a:pt x="40" y="15"/>
                  </a:lnTo>
                  <a:lnTo>
                    <a:pt x="29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7" y="30"/>
                  </a:lnTo>
                  <a:lnTo>
                    <a:pt x="16" y="39"/>
                  </a:lnTo>
                  <a:lnTo>
                    <a:pt x="0" y="39"/>
                  </a:lnTo>
                  <a:lnTo>
                    <a:pt x="3" y="26"/>
                  </a:lnTo>
                  <a:lnTo>
                    <a:pt x="4" y="21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12000"/>
            </a:solidFill>
            <a:ln w="0">
              <a:solidFill>
                <a:srgbClr val="712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142"/>
            <p:cNvSpPr>
              <a:spLocks noChangeArrowheads="1"/>
            </p:cNvSpPr>
            <p:nvPr/>
          </p:nvSpPr>
          <p:spPr bwMode="auto">
            <a:xfrm>
              <a:off x="4151313" y="5567363"/>
              <a:ext cx="423863" cy="293688"/>
            </a:xfrm>
            <a:prstGeom prst="rect">
              <a:avLst/>
            </a:prstGeom>
            <a:solidFill>
              <a:srgbClr val="712000"/>
            </a:solidFill>
            <a:ln w="0">
              <a:solidFill>
                <a:srgbClr val="712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Line 143"/>
            <p:cNvSpPr>
              <a:spLocks noChangeShapeType="1"/>
            </p:cNvSpPr>
            <p:nvPr/>
          </p:nvSpPr>
          <p:spPr bwMode="auto">
            <a:xfrm>
              <a:off x="4151313" y="5667375"/>
              <a:ext cx="12700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Line 144"/>
            <p:cNvSpPr>
              <a:spLocks noChangeShapeType="1"/>
            </p:cNvSpPr>
            <p:nvPr/>
          </p:nvSpPr>
          <p:spPr bwMode="auto">
            <a:xfrm>
              <a:off x="4191000" y="5667375"/>
              <a:ext cx="26988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Line 145"/>
            <p:cNvSpPr>
              <a:spLocks noChangeShapeType="1"/>
            </p:cNvSpPr>
            <p:nvPr/>
          </p:nvSpPr>
          <p:spPr bwMode="auto">
            <a:xfrm>
              <a:off x="4244975" y="5667375"/>
              <a:ext cx="23813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Line 146"/>
            <p:cNvSpPr>
              <a:spLocks noChangeShapeType="1"/>
            </p:cNvSpPr>
            <p:nvPr/>
          </p:nvSpPr>
          <p:spPr bwMode="auto">
            <a:xfrm>
              <a:off x="4295775" y="5667375"/>
              <a:ext cx="26988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Line 147"/>
            <p:cNvSpPr>
              <a:spLocks noChangeShapeType="1"/>
            </p:cNvSpPr>
            <p:nvPr/>
          </p:nvSpPr>
          <p:spPr bwMode="auto">
            <a:xfrm>
              <a:off x="4349750" y="5667375"/>
              <a:ext cx="25400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Line 148"/>
            <p:cNvSpPr>
              <a:spLocks noChangeShapeType="1"/>
            </p:cNvSpPr>
            <p:nvPr/>
          </p:nvSpPr>
          <p:spPr bwMode="auto">
            <a:xfrm>
              <a:off x="4402138" y="5667375"/>
              <a:ext cx="26988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Line 149"/>
            <p:cNvSpPr>
              <a:spLocks noChangeShapeType="1"/>
            </p:cNvSpPr>
            <p:nvPr/>
          </p:nvSpPr>
          <p:spPr bwMode="auto">
            <a:xfrm>
              <a:off x="4456113" y="5667375"/>
              <a:ext cx="25400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Line 150"/>
            <p:cNvSpPr>
              <a:spLocks noChangeShapeType="1"/>
            </p:cNvSpPr>
            <p:nvPr/>
          </p:nvSpPr>
          <p:spPr bwMode="auto">
            <a:xfrm>
              <a:off x="4508500" y="5667375"/>
              <a:ext cx="26988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Line 151"/>
            <p:cNvSpPr>
              <a:spLocks noChangeShapeType="1"/>
            </p:cNvSpPr>
            <p:nvPr/>
          </p:nvSpPr>
          <p:spPr bwMode="auto">
            <a:xfrm>
              <a:off x="4562475" y="5667375"/>
              <a:ext cx="12700" cy="0"/>
            </a:xfrm>
            <a:prstGeom prst="line">
              <a:avLst/>
            </a:prstGeom>
            <a:noFill/>
            <a:ln w="7938">
              <a:solidFill>
                <a:srgbClr val="520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52"/>
            <p:cNvSpPr>
              <a:spLocks/>
            </p:cNvSpPr>
            <p:nvPr/>
          </p:nvSpPr>
          <p:spPr bwMode="auto">
            <a:xfrm>
              <a:off x="4335463" y="5640388"/>
              <a:ext cx="50800" cy="52388"/>
            </a:xfrm>
            <a:custGeom>
              <a:avLst/>
              <a:gdLst>
                <a:gd name="T0" fmla="*/ 16 w 32"/>
                <a:gd name="T1" fmla="*/ 0 h 33"/>
                <a:gd name="T2" fmla="*/ 21 w 32"/>
                <a:gd name="T3" fmla="*/ 1 h 33"/>
                <a:gd name="T4" fmla="*/ 25 w 32"/>
                <a:gd name="T5" fmla="*/ 4 h 33"/>
                <a:gd name="T6" fmla="*/ 29 w 32"/>
                <a:gd name="T7" fmla="*/ 6 h 33"/>
                <a:gd name="T8" fmla="*/ 32 w 32"/>
                <a:gd name="T9" fmla="*/ 12 h 33"/>
                <a:gd name="T10" fmla="*/ 32 w 32"/>
                <a:gd name="T11" fmla="*/ 17 h 33"/>
                <a:gd name="T12" fmla="*/ 32 w 32"/>
                <a:gd name="T13" fmla="*/ 21 h 33"/>
                <a:gd name="T14" fmla="*/ 29 w 32"/>
                <a:gd name="T15" fmla="*/ 26 h 33"/>
                <a:gd name="T16" fmla="*/ 25 w 32"/>
                <a:gd name="T17" fmla="*/ 29 h 33"/>
                <a:gd name="T18" fmla="*/ 21 w 32"/>
                <a:gd name="T19" fmla="*/ 31 h 33"/>
                <a:gd name="T20" fmla="*/ 16 w 32"/>
                <a:gd name="T21" fmla="*/ 33 h 33"/>
                <a:gd name="T22" fmla="*/ 11 w 32"/>
                <a:gd name="T23" fmla="*/ 31 h 33"/>
                <a:gd name="T24" fmla="*/ 7 w 32"/>
                <a:gd name="T25" fmla="*/ 29 h 33"/>
                <a:gd name="T26" fmla="*/ 3 w 32"/>
                <a:gd name="T27" fmla="*/ 26 h 33"/>
                <a:gd name="T28" fmla="*/ 2 w 32"/>
                <a:gd name="T29" fmla="*/ 21 h 33"/>
                <a:gd name="T30" fmla="*/ 0 w 32"/>
                <a:gd name="T31" fmla="*/ 17 h 33"/>
                <a:gd name="T32" fmla="*/ 2 w 32"/>
                <a:gd name="T33" fmla="*/ 12 h 33"/>
                <a:gd name="T34" fmla="*/ 3 w 32"/>
                <a:gd name="T35" fmla="*/ 6 h 33"/>
                <a:gd name="T36" fmla="*/ 7 w 32"/>
                <a:gd name="T37" fmla="*/ 4 h 33"/>
                <a:gd name="T38" fmla="*/ 11 w 32"/>
                <a:gd name="T39" fmla="*/ 1 h 33"/>
                <a:gd name="T40" fmla="*/ 16 w 32"/>
                <a:gd name="T4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3">
                  <a:moveTo>
                    <a:pt x="16" y="0"/>
                  </a:moveTo>
                  <a:lnTo>
                    <a:pt x="21" y="1"/>
                  </a:lnTo>
                  <a:lnTo>
                    <a:pt x="25" y="4"/>
                  </a:lnTo>
                  <a:lnTo>
                    <a:pt x="29" y="6"/>
                  </a:lnTo>
                  <a:lnTo>
                    <a:pt x="32" y="12"/>
                  </a:lnTo>
                  <a:lnTo>
                    <a:pt x="32" y="17"/>
                  </a:lnTo>
                  <a:lnTo>
                    <a:pt x="32" y="21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1"/>
                  </a:lnTo>
                  <a:lnTo>
                    <a:pt x="16" y="33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A0000"/>
            </a:solidFill>
            <a:ln w="0">
              <a:solidFill>
                <a:srgbClr val="4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153"/>
            <p:cNvSpPr>
              <a:spLocks/>
            </p:cNvSpPr>
            <p:nvPr/>
          </p:nvSpPr>
          <p:spPr bwMode="auto">
            <a:xfrm>
              <a:off x="3890963" y="4875213"/>
              <a:ext cx="355600" cy="625475"/>
            </a:xfrm>
            <a:custGeom>
              <a:avLst/>
              <a:gdLst>
                <a:gd name="T0" fmla="*/ 30 w 224"/>
                <a:gd name="T1" fmla="*/ 0 h 394"/>
                <a:gd name="T2" fmla="*/ 191 w 224"/>
                <a:gd name="T3" fmla="*/ 0 h 394"/>
                <a:gd name="T4" fmla="*/ 194 w 224"/>
                <a:gd name="T5" fmla="*/ 1 h 394"/>
                <a:gd name="T6" fmla="*/ 199 w 224"/>
                <a:gd name="T7" fmla="*/ 8 h 394"/>
                <a:gd name="T8" fmla="*/ 206 w 224"/>
                <a:gd name="T9" fmla="*/ 18 h 394"/>
                <a:gd name="T10" fmla="*/ 213 w 224"/>
                <a:gd name="T11" fmla="*/ 32 h 394"/>
                <a:gd name="T12" fmla="*/ 220 w 224"/>
                <a:gd name="T13" fmla="*/ 47 h 394"/>
                <a:gd name="T14" fmla="*/ 224 w 224"/>
                <a:gd name="T15" fmla="*/ 66 h 394"/>
                <a:gd name="T16" fmla="*/ 224 w 224"/>
                <a:gd name="T17" fmla="*/ 87 h 394"/>
                <a:gd name="T18" fmla="*/ 219 w 224"/>
                <a:gd name="T19" fmla="*/ 107 h 394"/>
                <a:gd name="T20" fmla="*/ 210 w 224"/>
                <a:gd name="T21" fmla="*/ 124 h 394"/>
                <a:gd name="T22" fmla="*/ 199 w 224"/>
                <a:gd name="T23" fmla="*/ 142 h 394"/>
                <a:gd name="T24" fmla="*/ 189 w 224"/>
                <a:gd name="T25" fmla="*/ 160 h 394"/>
                <a:gd name="T26" fmla="*/ 183 w 224"/>
                <a:gd name="T27" fmla="*/ 179 h 394"/>
                <a:gd name="T28" fmla="*/ 183 w 224"/>
                <a:gd name="T29" fmla="*/ 191 h 394"/>
                <a:gd name="T30" fmla="*/ 185 w 224"/>
                <a:gd name="T31" fmla="*/ 210 h 394"/>
                <a:gd name="T32" fmla="*/ 187 w 224"/>
                <a:gd name="T33" fmla="*/ 233 h 394"/>
                <a:gd name="T34" fmla="*/ 190 w 224"/>
                <a:gd name="T35" fmla="*/ 261 h 394"/>
                <a:gd name="T36" fmla="*/ 192 w 224"/>
                <a:gd name="T37" fmla="*/ 289 h 394"/>
                <a:gd name="T38" fmla="*/ 195 w 224"/>
                <a:gd name="T39" fmla="*/ 318 h 394"/>
                <a:gd name="T40" fmla="*/ 198 w 224"/>
                <a:gd name="T41" fmla="*/ 344 h 394"/>
                <a:gd name="T42" fmla="*/ 200 w 224"/>
                <a:gd name="T43" fmla="*/ 368 h 394"/>
                <a:gd name="T44" fmla="*/ 202 w 224"/>
                <a:gd name="T45" fmla="*/ 385 h 394"/>
                <a:gd name="T46" fmla="*/ 202 w 224"/>
                <a:gd name="T47" fmla="*/ 394 h 394"/>
                <a:gd name="T48" fmla="*/ 14 w 224"/>
                <a:gd name="T49" fmla="*/ 394 h 394"/>
                <a:gd name="T50" fmla="*/ 14 w 224"/>
                <a:gd name="T51" fmla="*/ 386 h 394"/>
                <a:gd name="T52" fmla="*/ 17 w 224"/>
                <a:gd name="T53" fmla="*/ 372 h 394"/>
                <a:gd name="T54" fmla="*/ 18 w 224"/>
                <a:gd name="T55" fmla="*/ 352 h 394"/>
                <a:gd name="T56" fmla="*/ 21 w 224"/>
                <a:gd name="T57" fmla="*/ 329 h 394"/>
                <a:gd name="T58" fmla="*/ 25 w 224"/>
                <a:gd name="T59" fmla="*/ 303 h 394"/>
                <a:gd name="T60" fmla="*/ 28 w 224"/>
                <a:gd name="T61" fmla="*/ 276 h 394"/>
                <a:gd name="T62" fmla="*/ 30 w 224"/>
                <a:gd name="T63" fmla="*/ 251 h 394"/>
                <a:gd name="T64" fmla="*/ 33 w 224"/>
                <a:gd name="T65" fmla="*/ 228 h 394"/>
                <a:gd name="T66" fmla="*/ 35 w 224"/>
                <a:gd name="T67" fmla="*/ 207 h 394"/>
                <a:gd name="T68" fmla="*/ 37 w 224"/>
                <a:gd name="T69" fmla="*/ 190 h 394"/>
                <a:gd name="T70" fmla="*/ 37 w 224"/>
                <a:gd name="T71" fmla="*/ 179 h 394"/>
                <a:gd name="T72" fmla="*/ 31 w 224"/>
                <a:gd name="T73" fmla="*/ 155 h 394"/>
                <a:gd name="T74" fmla="*/ 21 w 224"/>
                <a:gd name="T75" fmla="*/ 130 h 394"/>
                <a:gd name="T76" fmla="*/ 9 w 224"/>
                <a:gd name="T77" fmla="*/ 107 h 394"/>
                <a:gd name="T78" fmla="*/ 3 w 224"/>
                <a:gd name="T79" fmla="*/ 93 h 394"/>
                <a:gd name="T80" fmla="*/ 0 w 224"/>
                <a:gd name="T81" fmla="*/ 76 h 394"/>
                <a:gd name="T82" fmla="*/ 3 w 224"/>
                <a:gd name="T83" fmla="*/ 60 h 394"/>
                <a:gd name="T84" fmla="*/ 7 w 224"/>
                <a:gd name="T85" fmla="*/ 45 h 394"/>
                <a:gd name="T86" fmla="*/ 13 w 224"/>
                <a:gd name="T87" fmla="*/ 30 h 394"/>
                <a:gd name="T88" fmla="*/ 18 w 224"/>
                <a:gd name="T89" fmla="*/ 17 h 394"/>
                <a:gd name="T90" fmla="*/ 25 w 224"/>
                <a:gd name="T91" fmla="*/ 8 h 394"/>
                <a:gd name="T92" fmla="*/ 29 w 224"/>
                <a:gd name="T93" fmla="*/ 1 h 394"/>
                <a:gd name="T94" fmla="*/ 30 w 224"/>
                <a:gd name="T9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394">
                  <a:moveTo>
                    <a:pt x="30" y="0"/>
                  </a:moveTo>
                  <a:lnTo>
                    <a:pt x="191" y="0"/>
                  </a:lnTo>
                  <a:lnTo>
                    <a:pt x="194" y="1"/>
                  </a:lnTo>
                  <a:lnTo>
                    <a:pt x="199" y="8"/>
                  </a:lnTo>
                  <a:lnTo>
                    <a:pt x="206" y="18"/>
                  </a:lnTo>
                  <a:lnTo>
                    <a:pt x="213" y="32"/>
                  </a:lnTo>
                  <a:lnTo>
                    <a:pt x="220" y="47"/>
                  </a:lnTo>
                  <a:lnTo>
                    <a:pt x="224" y="66"/>
                  </a:lnTo>
                  <a:lnTo>
                    <a:pt x="224" y="87"/>
                  </a:lnTo>
                  <a:lnTo>
                    <a:pt x="219" y="107"/>
                  </a:lnTo>
                  <a:lnTo>
                    <a:pt x="210" y="124"/>
                  </a:lnTo>
                  <a:lnTo>
                    <a:pt x="199" y="142"/>
                  </a:lnTo>
                  <a:lnTo>
                    <a:pt x="189" y="160"/>
                  </a:lnTo>
                  <a:lnTo>
                    <a:pt x="183" y="179"/>
                  </a:lnTo>
                  <a:lnTo>
                    <a:pt x="183" y="191"/>
                  </a:lnTo>
                  <a:lnTo>
                    <a:pt x="185" y="210"/>
                  </a:lnTo>
                  <a:lnTo>
                    <a:pt x="187" y="233"/>
                  </a:lnTo>
                  <a:lnTo>
                    <a:pt x="190" y="261"/>
                  </a:lnTo>
                  <a:lnTo>
                    <a:pt x="192" y="289"/>
                  </a:lnTo>
                  <a:lnTo>
                    <a:pt x="195" y="318"/>
                  </a:lnTo>
                  <a:lnTo>
                    <a:pt x="198" y="344"/>
                  </a:lnTo>
                  <a:lnTo>
                    <a:pt x="200" y="368"/>
                  </a:lnTo>
                  <a:lnTo>
                    <a:pt x="202" y="385"/>
                  </a:lnTo>
                  <a:lnTo>
                    <a:pt x="202" y="394"/>
                  </a:lnTo>
                  <a:lnTo>
                    <a:pt x="14" y="394"/>
                  </a:lnTo>
                  <a:lnTo>
                    <a:pt x="14" y="386"/>
                  </a:lnTo>
                  <a:lnTo>
                    <a:pt x="17" y="372"/>
                  </a:lnTo>
                  <a:lnTo>
                    <a:pt x="18" y="352"/>
                  </a:lnTo>
                  <a:lnTo>
                    <a:pt x="21" y="329"/>
                  </a:lnTo>
                  <a:lnTo>
                    <a:pt x="25" y="303"/>
                  </a:lnTo>
                  <a:lnTo>
                    <a:pt x="28" y="276"/>
                  </a:lnTo>
                  <a:lnTo>
                    <a:pt x="30" y="251"/>
                  </a:lnTo>
                  <a:lnTo>
                    <a:pt x="33" y="228"/>
                  </a:lnTo>
                  <a:lnTo>
                    <a:pt x="35" y="207"/>
                  </a:lnTo>
                  <a:lnTo>
                    <a:pt x="37" y="190"/>
                  </a:lnTo>
                  <a:lnTo>
                    <a:pt x="37" y="179"/>
                  </a:lnTo>
                  <a:lnTo>
                    <a:pt x="31" y="155"/>
                  </a:lnTo>
                  <a:lnTo>
                    <a:pt x="21" y="130"/>
                  </a:lnTo>
                  <a:lnTo>
                    <a:pt x="9" y="107"/>
                  </a:lnTo>
                  <a:lnTo>
                    <a:pt x="3" y="93"/>
                  </a:lnTo>
                  <a:lnTo>
                    <a:pt x="0" y="76"/>
                  </a:lnTo>
                  <a:lnTo>
                    <a:pt x="3" y="60"/>
                  </a:lnTo>
                  <a:lnTo>
                    <a:pt x="7" y="45"/>
                  </a:lnTo>
                  <a:lnTo>
                    <a:pt x="13" y="30"/>
                  </a:lnTo>
                  <a:lnTo>
                    <a:pt x="18" y="17"/>
                  </a:lnTo>
                  <a:lnTo>
                    <a:pt x="25" y="8"/>
                  </a:lnTo>
                  <a:lnTo>
                    <a:pt x="29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281FF"/>
            </a:solidFill>
            <a:ln w="0">
              <a:solidFill>
                <a:srgbClr val="228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154"/>
            <p:cNvSpPr>
              <a:spLocks/>
            </p:cNvSpPr>
            <p:nvPr/>
          </p:nvSpPr>
          <p:spPr bwMode="auto">
            <a:xfrm>
              <a:off x="4194175" y="4875213"/>
              <a:ext cx="207963" cy="658813"/>
            </a:xfrm>
            <a:custGeom>
              <a:avLst/>
              <a:gdLst>
                <a:gd name="T0" fmla="*/ 0 w 131"/>
                <a:gd name="T1" fmla="*/ 0 h 415"/>
                <a:gd name="T2" fmla="*/ 3 w 131"/>
                <a:gd name="T3" fmla="*/ 0 h 415"/>
                <a:gd name="T4" fmla="*/ 8 w 131"/>
                <a:gd name="T5" fmla="*/ 4 h 415"/>
                <a:gd name="T6" fmla="*/ 16 w 131"/>
                <a:gd name="T7" fmla="*/ 12 h 415"/>
                <a:gd name="T8" fmla="*/ 26 w 131"/>
                <a:gd name="T9" fmla="*/ 21 h 415"/>
                <a:gd name="T10" fmla="*/ 38 w 131"/>
                <a:gd name="T11" fmla="*/ 35 h 415"/>
                <a:gd name="T12" fmla="*/ 51 w 131"/>
                <a:gd name="T13" fmla="*/ 54 h 415"/>
                <a:gd name="T14" fmla="*/ 66 w 131"/>
                <a:gd name="T15" fmla="*/ 76 h 415"/>
                <a:gd name="T16" fmla="*/ 79 w 131"/>
                <a:gd name="T17" fmla="*/ 104 h 415"/>
                <a:gd name="T18" fmla="*/ 92 w 131"/>
                <a:gd name="T19" fmla="*/ 136 h 415"/>
                <a:gd name="T20" fmla="*/ 102 w 131"/>
                <a:gd name="T21" fmla="*/ 174 h 415"/>
                <a:gd name="T22" fmla="*/ 113 w 131"/>
                <a:gd name="T23" fmla="*/ 219 h 415"/>
                <a:gd name="T24" fmla="*/ 119 w 131"/>
                <a:gd name="T25" fmla="*/ 268 h 415"/>
                <a:gd name="T26" fmla="*/ 119 w 131"/>
                <a:gd name="T27" fmla="*/ 368 h 415"/>
                <a:gd name="T28" fmla="*/ 126 w 131"/>
                <a:gd name="T29" fmla="*/ 372 h 415"/>
                <a:gd name="T30" fmla="*/ 130 w 131"/>
                <a:gd name="T31" fmla="*/ 381 h 415"/>
                <a:gd name="T32" fmla="*/ 131 w 131"/>
                <a:gd name="T33" fmla="*/ 392 h 415"/>
                <a:gd name="T34" fmla="*/ 130 w 131"/>
                <a:gd name="T35" fmla="*/ 403 h 415"/>
                <a:gd name="T36" fmla="*/ 123 w 131"/>
                <a:gd name="T37" fmla="*/ 412 h 415"/>
                <a:gd name="T38" fmla="*/ 115 w 131"/>
                <a:gd name="T39" fmla="*/ 415 h 415"/>
                <a:gd name="T40" fmla="*/ 93 w 131"/>
                <a:gd name="T41" fmla="*/ 415 h 415"/>
                <a:gd name="T42" fmla="*/ 84 w 131"/>
                <a:gd name="T43" fmla="*/ 412 h 415"/>
                <a:gd name="T44" fmla="*/ 79 w 131"/>
                <a:gd name="T45" fmla="*/ 403 h 415"/>
                <a:gd name="T46" fmla="*/ 76 w 131"/>
                <a:gd name="T47" fmla="*/ 392 h 415"/>
                <a:gd name="T48" fmla="*/ 79 w 131"/>
                <a:gd name="T49" fmla="*/ 380 h 415"/>
                <a:gd name="T50" fmla="*/ 83 w 131"/>
                <a:gd name="T51" fmla="*/ 372 h 415"/>
                <a:gd name="T52" fmla="*/ 89 w 131"/>
                <a:gd name="T53" fmla="*/ 368 h 415"/>
                <a:gd name="T54" fmla="*/ 89 w 131"/>
                <a:gd name="T55" fmla="*/ 350 h 415"/>
                <a:gd name="T56" fmla="*/ 88 w 131"/>
                <a:gd name="T57" fmla="*/ 323 h 415"/>
                <a:gd name="T58" fmla="*/ 85 w 131"/>
                <a:gd name="T59" fmla="*/ 291 h 415"/>
                <a:gd name="T60" fmla="*/ 80 w 131"/>
                <a:gd name="T61" fmla="*/ 254 h 415"/>
                <a:gd name="T62" fmla="*/ 73 w 131"/>
                <a:gd name="T63" fmla="*/ 214 h 415"/>
                <a:gd name="T64" fmla="*/ 63 w 131"/>
                <a:gd name="T65" fmla="*/ 172 h 415"/>
                <a:gd name="T66" fmla="*/ 50 w 131"/>
                <a:gd name="T67" fmla="*/ 130 h 415"/>
                <a:gd name="T68" fmla="*/ 33 w 131"/>
                <a:gd name="T69" fmla="*/ 90 h 415"/>
                <a:gd name="T70" fmla="*/ 11 w 131"/>
                <a:gd name="T71" fmla="*/ 54 h 415"/>
                <a:gd name="T72" fmla="*/ 0 w 131"/>
                <a:gd name="T73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" h="415">
                  <a:moveTo>
                    <a:pt x="0" y="0"/>
                  </a:moveTo>
                  <a:lnTo>
                    <a:pt x="3" y="0"/>
                  </a:lnTo>
                  <a:lnTo>
                    <a:pt x="8" y="4"/>
                  </a:lnTo>
                  <a:lnTo>
                    <a:pt x="16" y="12"/>
                  </a:lnTo>
                  <a:lnTo>
                    <a:pt x="26" y="21"/>
                  </a:lnTo>
                  <a:lnTo>
                    <a:pt x="38" y="35"/>
                  </a:lnTo>
                  <a:lnTo>
                    <a:pt x="51" y="54"/>
                  </a:lnTo>
                  <a:lnTo>
                    <a:pt x="66" y="76"/>
                  </a:lnTo>
                  <a:lnTo>
                    <a:pt x="79" y="104"/>
                  </a:lnTo>
                  <a:lnTo>
                    <a:pt x="92" y="136"/>
                  </a:lnTo>
                  <a:lnTo>
                    <a:pt x="102" y="174"/>
                  </a:lnTo>
                  <a:lnTo>
                    <a:pt x="113" y="219"/>
                  </a:lnTo>
                  <a:lnTo>
                    <a:pt x="119" y="268"/>
                  </a:lnTo>
                  <a:lnTo>
                    <a:pt x="119" y="368"/>
                  </a:lnTo>
                  <a:lnTo>
                    <a:pt x="126" y="372"/>
                  </a:lnTo>
                  <a:lnTo>
                    <a:pt x="130" y="381"/>
                  </a:lnTo>
                  <a:lnTo>
                    <a:pt x="131" y="392"/>
                  </a:lnTo>
                  <a:lnTo>
                    <a:pt x="130" y="403"/>
                  </a:lnTo>
                  <a:lnTo>
                    <a:pt x="123" y="412"/>
                  </a:lnTo>
                  <a:lnTo>
                    <a:pt x="115" y="415"/>
                  </a:lnTo>
                  <a:lnTo>
                    <a:pt x="93" y="415"/>
                  </a:lnTo>
                  <a:lnTo>
                    <a:pt x="84" y="412"/>
                  </a:lnTo>
                  <a:lnTo>
                    <a:pt x="79" y="403"/>
                  </a:lnTo>
                  <a:lnTo>
                    <a:pt x="76" y="392"/>
                  </a:lnTo>
                  <a:lnTo>
                    <a:pt x="79" y="380"/>
                  </a:lnTo>
                  <a:lnTo>
                    <a:pt x="83" y="372"/>
                  </a:lnTo>
                  <a:lnTo>
                    <a:pt x="89" y="368"/>
                  </a:lnTo>
                  <a:lnTo>
                    <a:pt x="89" y="350"/>
                  </a:lnTo>
                  <a:lnTo>
                    <a:pt x="88" y="323"/>
                  </a:lnTo>
                  <a:lnTo>
                    <a:pt x="85" y="291"/>
                  </a:lnTo>
                  <a:lnTo>
                    <a:pt x="80" y="254"/>
                  </a:lnTo>
                  <a:lnTo>
                    <a:pt x="73" y="214"/>
                  </a:lnTo>
                  <a:lnTo>
                    <a:pt x="63" y="172"/>
                  </a:lnTo>
                  <a:lnTo>
                    <a:pt x="50" y="130"/>
                  </a:lnTo>
                  <a:lnTo>
                    <a:pt x="33" y="90"/>
                  </a:lnTo>
                  <a:lnTo>
                    <a:pt x="11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55"/>
            <p:cNvSpPr>
              <a:spLocks/>
            </p:cNvSpPr>
            <p:nvPr/>
          </p:nvSpPr>
          <p:spPr bwMode="auto">
            <a:xfrm>
              <a:off x="3741738" y="4875213"/>
              <a:ext cx="196850" cy="703263"/>
            </a:xfrm>
            <a:custGeom>
              <a:avLst/>
              <a:gdLst>
                <a:gd name="T0" fmla="*/ 124 w 124"/>
                <a:gd name="T1" fmla="*/ 0 h 443"/>
                <a:gd name="T2" fmla="*/ 114 w 124"/>
                <a:gd name="T3" fmla="*/ 54 h 443"/>
                <a:gd name="T4" fmla="*/ 95 w 124"/>
                <a:gd name="T5" fmla="*/ 84 h 443"/>
                <a:gd name="T6" fmla="*/ 80 w 124"/>
                <a:gd name="T7" fmla="*/ 118 h 443"/>
                <a:gd name="T8" fmla="*/ 67 w 124"/>
                <a:gd name="T9" fmla="*/ 153 h 443"/>
                <a:gd name="T10" fmla="*/ 57 w 124"/>
                <a:gd name="T11" fmla="*/ 189 h 443"/>
                <a:gd name="T12" fmla="*/ 50 w 124"/>
                <a:gd name="T13" fmla="*/ 224 h 443"/>
                <a:gd name="T14" fmla="*/ 44 w 124"/>
                <a:gd name="T15" fmla="*/ 258 h 443"/>
                <a:gd name="T16" fmla="*/ 40 w 124"/>
                <a:gd name="T17" fmla="*/ 289 h 443"/>
                <a:gd name="T18" fmla="*/ 38 w 124"/>
                <a:gd name="T19" fmla="*/ 317 h 443"/>
                <a:gd name="T20" fmla="*/ 36 w 124"/>
                <a:gd name="T21" fmla="*/ 342 h 443"/>
                <a:gd name="T22" fmla="*/ 36 w 124"/>
                <a:gd name="T23" fmla="*/ 360 h 443"/>
                <a:gd name="T24" fmla="*/ 36 w 124"/>
                <a:gd name="T25" fmla="*/ 371 h 443"/>
                <a:gd name="T26" fmla="*/ 36 w 124"/>
                <a:gd name="T27" fmla="*/ 376 h 443"/>
                <a:gd name="T28" fmla="*/ 36 w 124"/>
                <a:gd name="T29" fmla="*/ 378 h 443"/>
                <a:gd name="T30" fmla="*/ 38 w 124"/>
                <a:gd name="T31" fmla="*/ 388 h 443"/>
                <a:gd name="T32" fmla="*/ 38 w 124"/>
                <a:gd name="T33" fmla="*/ 398 h 443"/>
                <a:gd name="T34" fmla="*/ 38 w 124"/>
                <a:gd name="T35" fmla="*/ 410 h 443"/>
                <a:gd name="T36" fmla="*/ 38 w 124"/>
                <a:gd name="T37" fmla="*/ 419 h 443"/>
                <a:gd name="T38" fmla="*/ 34 w 124"/>
                <a:gd name="T39" fmla="*/ 422 h 443"/>
                <a:gd name="T40" fmla="*/ 31 w 124"/>
                <a:gd name="T41" fmla="*/ 422 h 443"/>
                <a:gd name="T42" fmla="*/ 30 w 124"/>
                <a:gd name="T43" fmla="*/ 422 h 443"/>
                <a:gd name="T44" fmla="*/ 29 w 124"/>
                <a:gd name="T45" fmla="*/ 420 h 443"/>
                <a:gd name="T46" fmla="*/ 29 w 124"/>
                <a:gd name="T47" fmla="*/ 418 h 443"/>
                <a:gd name="T48" fmla="*/ 29 w 124"/>
                <a:gd name="T49" fmla="*/ 414 h 443"/>
                <a:gd name="T50" fmla="*/ 27 w 124"/>
                <a:gd name="T51" fmla="*/ 409 h 443"/>
                <a:gd name="T52" fmla="*/ 26 w 124"/>
                <a:gd name="T53" fmla="*/ 406 h 443"/>
                <a:gd name="T54" fmla="*/ 26 w 124"/>
                <a:gd name="T55" fmla="*/ 403 h 443"/>
                <a:gd name="T56" fmla="*/ 25 w 124"/>
                <a:gd name="T57" fmla="*/ 402 h 443"/>
                <a:gd name="T58" fmla="*/ 23 w 124"/>
                <a:gd name="T59" fmla="*/ 402 h 443"/>
                <a:gd name="T60" fmla="*/ 22 w 124"/>
                <a:gd name="T61" fmla="*/ 402 h 443"/>
                <a:gd name="T62" fmla="*/ 21 w 124"/>
                <a:gd name="T63" fmla="*/ 402 h 443"/>
                <a:gd name="T64" fmla="*/ 21 w 124"/>
                <a:gd name="T65" fmla="*/ 402 h 443"/>
                <a:gd name="T66" fmla="*/ 21 w 124"/>
                <a:gd name="T67" fmla="*/ 440 h 443"/>
                <a:gd name="T68" fmla="*/ 17 w 124"/>
                <a:gd name="T69" fmla="*/ 443 h 443"/>
                <a:gd name="T70" fmla="*/ 13 w 124"/>
                <a:gd name="T71" fmla="*/ 443 h 443"/>
                <a:gd name="T72" fmla="*/ 10 w 124"/>
                <a:gd name="T73" fmla="*/ 443 h 443"/>
                <a:gd name="T74" fmla="*/ 8 w 124"/>
                <a:gd name="T75" fmla="*/ 441 h 443"/>
                <a:gd name="T76" fmla="*/ 5 w 124"/>
                <a:gd name="T77" fmla="*/ 440 h 443"/>
                <a:gd name="T78" fmla="*/ 4 w 124"/>
                <a:gd name="T79" fmla="*/ 437 h 443"/>
                <a:gd name="T80" fmla="*/ 2 w 124"/>
                <a:gd name="T81" fmla="*/ 435 h 443"/>
                <a:gd name="T82" fmla="*/ 1 w 124"/>
                <a:gd name="T83" fmla="*/ 433 h 443"/>
                <a:gd name="T84" fmla="*/ 1 w 124"/>
                <a:gd name="T85" fmla="*/ 432 h 443"/>
                <a:gd name="T86" fmla="*/ 0 w 124"/>
                <a:gd name="T87" fmla="*/ 432 h 443"/>
                <a:gd name="T88" fmla="*/ 0 w 124"/>
                <a:gd name="T89" fmla="*/ 420 h 443"/>
                <a:gd name="T90" fmla="*/ 0 w 124"/>
                <a:gd name="T91" fmla="*/ 407 h 443"/>
                <a:gd name="T92" fmla="*/ 1 w 124"/>
                <a:gd name="T93" fmla="*/ 395 h 443"/>
                <a:gd name="T94" fmla="*/ 4 w 124"/>
                <a:gd name="T95" fmla="*/ 385 h 443"/>
                <a:gd name="T96" fmla="*/ 5 w 124"/>
                <a:gd name="T97" fmla="*/ 378 h 443"/>
                <a:gd name="T98" fmla="*/ 6 w 124"/>
                <a:gd name="T99" fmla="*/ 376 h 443"/>
                <a:gd name="T100" fmla="*/ 6 w 124"/>
                <a:gd name="T101" fmla="*/ 268 h 443"/>
                <a:gd name="T102" fmla="*/ 13 w 124"/>
                <a:gd name="T103" fmla="*/ 219 h 443"/>
                <a:gd name="T104" fmla="*/ 22 w 124"/>
                <a:gd name="T105" fmla="*/ 174 h 443"/>
                <a:gd name="T106" fmla="*/ 34 w 124"/>
                <a:gd name="T107" fmla="*/ 136 h 443"/>
                <a:gd name="T108" fmla="*/ 46 w 124"/>
                <a:gd name="T109" fmla="*/ 104 h 443"/>
                <a:gd name="T110" fmla="*/ 60 w 124"/>
                <a:gd name="T111" fmla="*/ 76 h 443"/>
                <a:gd name="T112" fmla="*/ 73 w 124"/>
                <a:gd name="T113" fmla="*/ 54 h 443"/>
                <a:gd name="T114" fmla="*/ 86 w 124"/>
                <a:gd name="T115" fmla="*/ 35 h 443"/>
                <a:gd name="T116" fmla="*/ 99 w 124"/>
                <a:gd name="T117" fmla="*/ 21 h 443"/>
                <a:gd name="T118" fmla="*/ 110 w 124"/>
                <a:gd name="T119" fmla="*/ 12 h 443"/>
                <a:gd name="T120" fmla="*/ 118 w 124"/>
                <a:gd name="T121" fmla="*/ 4 h 443"/>
                <a:gd name="T122" fmla="*/ 123 w 124"/>
                <a:gd name="T123" fmla="*/ 0 h 443"/>
                <a:gd name="T124" fmla="*/ 124 w 124"/>
                <a:gd name="T1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443">
                  <a:moveTo>
                    <a:pt x="124" y="0"/>
                  </a:moveTo>
                  <a:lnTo>
                    <a:pt x="114" y="54"/>
                  </a:lnTo>
                  <a:lnTo>
                    <a:pt x="95" y="84"/>
                  </a:lnTo>
                  <a:lnTo>
                    <a:pt x="80" y="118"/>
                  </a:lnTo>
                  <a:lnTo>
                    <a:pt x="67" y="153"/>
                  </a:lnTo>
                  <a:lnTo>
                    <a:pt x="57" y="189"/>
                  </a:lnTo>
                  <a:lnTo>
                    <a:pt x="50" y="224"/>
                  </a:lnTo>
                  <a:lnTo>
                    <a:pt x="44" y="258"/>
                  </a:lnTo>
                  <a:lnTo>
                    <a:pt x="40" y="289"/>
                  </a:lnTo>
                  <a:lnTo>
                    <a:pt x="38" y="317"/>
                  </a:lnTo>
                  <a:lnTo>
                    <a:pt x="36" y="342"/>
                  </a:lnTo>
                  <a:lnTo>
                    <a:pt x="36" y="360"/>
                  </a:lnTo>
                  <a:lnTo>
                    <a:pt x="36" y="371"/>
                  </a:lnTo>
                  <a:lnTo>
                    <a:pt x="36" y="376"/>
                  </a:lnTo>
                  <a:lnTo>
                    <a:pt x="36" y="378"/>
                  </a:lnTo>
                  <a:lnTo>
                    <a:pt x="38" y="388"/>
                  </a:lnTo>
                  <a:lnTo>
                    <a:pt x="38" y="398"/>
                  </a:lnTo>
                  <a:lnTo>
                    <a:pt x="38" y="410"/>
                  </a:lnTo>
                  <a:lnTo>
                    <a:pt x="38" y="419"/>
                  </a:lnTo>
                  <a:lnTo>
                    <a:pt x="34" y="422"/>
                  </a:lnTo>
                  <a:lnTo>
                    <a:pt x="31" y="422"/>
                  </a:lnTo>
                  <a:lnTo>
                    <a:pt x="30" y="422"/>
                  </a:lnTo>
                  <a:lnTo>
                    <a:pt x="29" y="420"/>
                  </a:lnTo>
                  <a:lnTo>
                    <a:pt x="29" y="418"/>
                  </a:lnTo>
                  <a:lnTo>
                    <a:pt x="29" y="414"/>
                  </a:lnTo>
                  <a:lnTo>
                    <a:pt x="27" y="409"/>
                  </a:lnTo>
                  <a:lnTo>
                    <a:pt x="26" y="406"/>
                  </a:lnTo>
                  <a:lnTo>
                    <a:pt x="26" y="403"/>
                  </a:lnTo>
                  <a:lnTo>
                    <a:pt x="25" y="402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1" y="402"/>
                  </a:lnTo>
                  <a:lnTo>
                    <a:pt x="21" y="402"/>
                  </a:lnTo>
                  <a:lnTo>
                    <a:pt x="21" y="440"/>
                  </a:lnTo>
                  <a:lnTo>
                    <a:pt x="17" y="443"/>
                  </a:lnTo>
                  <a:lnTo>
                    <a:pt x="13" y="443"/>
                  </a:lnTo>
                  <a:lnTo>
                    <a:pt x="10" y="443"/>
                  </a:lnTo>
                  <a:lnTo>
                    <a:pt x="8" y="441"/>
                  </a:lnTo>
                  <a:lnTo>
                    <a:pt x="5" y="440"/>
                  </a:lnTo>
                  <a:lnTo>
                    <a:pt x="4" y="437"/>
                  </a:lnTo>
                  <a:lnTo>
                    <a:pt x="2" y="435"/>
                  </a:lnTo>
                  <a:lnTo>
                    <a:pt x="1" y="433"/>
                  </a:lnTo>
                  <a:lnTo>
                    <a:pt x="1" y="432"/>
                  </a:lnTo>
                  <a:lnTo>
                    <a:pt x="0" y="432"/>
                  </a:lnTo>
                  <a:lnTo>
                    <a:pt x="0" y="420"/>
                  </a:lnTo>
                  <a:lnTo>
                    <a:pt x="0" y="407"/>
                  </a:lnTo>
                  <a:lnTo>
                    <a:pt x="1" y="395"/>
                  </a:lnTo>
                  <a:lnTo>
                    <a:pt x="4" y="385"/>
                  </a:lnTo>
                  <a:lnTo>
                    <a:pt x="5" y="378"/>
                  </a:lnTo>
                  <a:lnTo>
                    <a:pt x="6" y="376"/>
                  </a:lnTo>
                  <a:lnTo>
                    <a:pt x="6" y="268"/>
                  </a:lnTo>
                  <a:lnTo>
                    <a:pt x="13" y="219"/>
                  </a:lnTo>
                  <a:lnTo>
                    <a:pt x="22" y="174"/>
                  </a:lnTo>
                  <a:lnTo>
                    <a:pt x="34" y="136"/>
                  </a:lnTo>
                  <a:lnTo>
                    <a:pt x="46" y="104"/>
                  </a:lnTo>
                  <a:lnTo>
                    <a:pt x="60" y="76"/>
                  </a:lnTo>
                  <a:lnTo>
                    <a:pt x="73" y="54"/>
                  </a:lnTo>
                  <a:lnTo>
                    <a:pt x="86" y="35"/>
                  </a:lnTo>
                  <a:lnTo>
                    <a:pt x="99" y="21"/>
                  </a:lnTo>
                  <a:lnTo>
                    <a:pt x="110" y="12"/>
                  </a:lnTo>
                  <a:lnTo>
                    <a:pt x="118" y="4"/>
                  </a:lnTo>
                  <a:lnTo>
                    <a:pt x="123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156"/>
            <p:cNvSpPr>
              <a:spLocks/>
            </p:cNvSpPr>
            <p:nvPr/>
          </p:nvSpPr>
          <p:spPr bwMode="auto">
            <a:xfrm>
              <a:off x="3763963" y="4875213"/>
              <a:ext cx="174625" cy="333375"/>
            </a:xfrm>
            <a:custGeom>
              <a:avLst/>
              <a:gdLst>
                <a:gd name="T0" fmla="*/ 110 w 110"/>
                <a:gd name="T1" fmla="*/ 0 h 210"/>
                <a:gd name="T2" fmla="*/ 104 w 110"/>
                <a:gd name="T3" fmla="*/ 52 h 210"/>
                <a:gd name="T4" fmla="*/ 94 w 110"/>
                <a:gd name="T5" fmla="*/ 63 h 210"/>
                <a:gd name="T6" fmla="*/ 85 w 110"/>
                <a:gd name="T7" fmla="*/ 79 h 210"/>
                <a:gd name="T8" fmla="*/ 76 w 110"/>
                <a:gd name="T9" fmla="*/ 98 h 210"/>
                <a:gd name="T10" fmla="*/ 67 w 110"/>
                <a:gd name="T11" fmla="*/ 119 h 210"/>
                <a:gd name="T12" fmla="*/ 59 w 110"/>
                <a:gd name="T13" fmla="*/ 140 h 210"/>
                <a:gd name="T14" fmla="*/ 53 w 110"/>
                <a:gd name="T15" fmla="*/ 161 h 210"/>
                <a:gd name="T16" fmla="*/ 47 w 110"/>
                <a:gd name="T17" fmla="*/ 181 h 210"/>
                <a:gd name="T18" fmla="*/ 42 w 110"/>
                <a:gd name="T19" fmla="*/ 195 h 210"/>
                <a:gd name="T20" fmla="*/ 39 w 110"/>
                <a:gd name="T21" fmla="*/ 206 h 210"/>
                <a:gd name="T22" fmla="*/ 38 w 110"/>
                <a:gd name="T23" fmla="*/ 210 h 210"/>
                <a:gd name="T24" fmla="*/ 0 w 110"/>
                <a:gd name="T25" fmla="*/ 210 h 210"/>
                <a:gd name="T26" fmla="*/ 5 w 110"/>
                <a:gd name="T27" fmla="*/ 174 h 210"/>
                <a:gd name="T28" fmla="*/ 13 w 110"/>
                <a:gd name="T29" fmla="*/ 143 h 210"/>
                <a:gd name="T30" fmla="*/ 24 w 110"/>
                <a:gd name="T31" fmla="*/ 113 h 210"/>
                <a:gd name="T32" fmla="*/ 36 w 110"/>
                <a:gd name="T33" fmla="*/ 87 h 210"/>
                <a:gd name="T34" fmla="*/ 47 w 110"/>
                <a:gd name="T35" fmla="*/ 64 h 210"/>
                <a:gd name="T36" fmla="*/ 58 w 110"/>
                <a:gd name="T37" fmla="*/ 47 h 210"/>
                <a:gd name="T38" fmla="*/ 68 w 110"/>
                <a:gd name="T39" fmla="*/ 34 h 210"/>
                <a:gd name="T40" fmla="*/ 83 w 110"/>
                <a:gd name="T41" fmla="*/ 20 h 210"/>
                <a:gd name="T42" fmla="*/ 93 w 110"/>
                <a:gd name="T43" fmla="*/ 11 h 210"/>
                <a:gd name="T44" fmla="*/ 101 w 110"/>
                <a:gd name="T45" fmla="*/ 4 h 210"/>
                <a:gd name="T46" fmla="*/ 106 w 110"/>
                <a:gd name="T47" fmla="*/ 1 h 210"/>
                <a:gd name="T48" fmla="*/ 110 w 110"/>
                <a:gd name="T49" fmla="*/ 0 h 210"/>
                <a:gd name="T50" fmla="*/ 110 w 110"/>
                <a:gd name="T5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210">
                  <a:moveTo>
                    <a:pt x="110" y="0"/>
                  </a:moveTo>
                  <a:lnTo>
                    <a:pt x="104" y="52"/>
                  </a:lnTo>
                  <a:lnTo>
                    <a:pt x="94" y="63"/>
                  </a:lnTo>
                  <a:lnTo>
                    <a:pt x="85" y="79"/>
                  </a:lnTo>
                  <a:lnTo>
                    <a:pt x="76" y="98"/>
                  </a:lnTo>
                  <a:lnTo>
                    <a:pt x="67" y="119"/>
                  </a:lnTo>
                  <a:lnTo>
                    <a:pt x="59" y="140"/>
                  </a:lnTo>
                  <a:lnTo>
                    <a:pt x="53" y="161"/>
                  </a:lnTo>
                  <a:lnTo>
                    <a:pt x="47" y="181"/>
                  </a:lnTo>
                  <a:lnTo>
                    <a:pt x="42" y="195"/>
                  </a:lnTo>
                  <a:lnTo>
                    <a:pt x="39" y="206"/>
                  </a:lnTo>
                  <a:lnTo>
                    <a:pt x="38" y="210"/>
                  </a:lnTo>
                  <a:lnTo>
                    <a:pt x="0" y="210"/>
                  </a:lnTo>
                  <a:lnTo>
                    <a:pt x="5" y="174"/>
                  </a:lnTo>
                  <a:lnTo>
                    <a:pt x="13" y="143"/>
                  </a:lnTo>
                  <a:lnTo>
                    <a:pt x="24" y="113"/>
                  </a:lnTo>
                  <a:lnTo>
                    <a:pt x="36" y="87"/>
                  </a:lnTo>
                  <a:lnTo>
                    <a:pt x="47" y="64"/>
                  </a:lnTo>
                  <a:lnTo>
                    <a:pt x="58" y="47"/>
                  </a:lnTo>
                  <a:lnTo>
                    <a:pt x="68" y="34"/>
                  </a:lnTo>
                  <a:lnTo>
                    <a:pt x="83" y="20"/>
                  </a:lnTo>
                  <a:lnTo>
                    <a:pt x="93" y="11"/>
                  </a:lnTo>
                  <a:lnTo>
                    <a:pt x="101" y="4"/>
                  </a:lnTo>
                  <a:lnTo>
                    <a:pt x="106" y="1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281FF"/>
            </a:solidFill>
            <a:ln w="0">
              <a:solidFill>
                <a:srgbClr val="228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57"/>
            <p:cNvSpPr>
              <a:spLocks/>
            </p:cNvSpPr>
            <p:nvPr/>
          </p:nvSpPr>
          <p:spPr bwMode="auto">
            <a:xfrm>
              <a:off x="4194175" y="4875213"/>
              <a:ext cx="174625" cy="333375"/>
            </a:xfrm>
            <a:custGeom>
              <a:avLst/>
              <a:gdLst>
                <a:gd name="T0" fmla="*/ 0 w 110"/>
                <a:gd name="T1" fmla="*/ 0 h 210"/>
                <a:gd name="T2" fmla="*/ 1 w 110"/>
                <a:gd name="T3" fmla="*/ 0 h 210"/>
                <a:gd name="T4" fmla="*/ 4 w 110"/>
                <a:gd name="T5" fmla="*/ 1 h 210"/>
                <a:gd name="T6" fmla="*/ 9 w 110"/>
                <a:gd name="T7" fmla="*/ 4 h 210"/>
                <a:gd name="T8" fmla="*/ 17 w 110"/>
                <a:gd name="T9" fmla="*/ 11 h 210"/>
                <a:gd name="T10" fmla="*/ 29 w 110"/>
                <a:gd name="T11" fmla="*/ 20 h 210"/>
                <a:gd name="T12" fmla="*/ 43 w 110"/>
                <a:gd name="T13" fmla="*/ 34 h 210"/>
                <a:gd name="T14" fmla="*/ 53 w 110"/>
                <a:gd name="T15" fmla="*/ 47 h 210"/>
                <a:gd name="T16" fmla="*/ 64 w 110"/>
                <a:gd name="T17" fmla="*/ 64 h 210"/>
                <a:gd name="T18" fmla="*/ 76 w 110"/>
                <a:gd name="T19" fmla="*/ 87 h 210"/>
                <a:gd name="T20" fmla="*/ 87 w 110"/>
                <a:gd name="T21" fmla="*/ 113 h 210"/>
                <a:gd name="T22" fmla="*/ 97 w 110"/>
                <a:gd name="T23" fmla="*/ 143 h 210"/>
                <a:gd name="T24" fmla="*/ 105 w 110"/>
                <a:gd name="T25" fmla="*/ 174 h 210"/>
                <a:gd name="T26" fmla="*/ 110 w 110"/>
                <a:gd name="T27" fmla="*/ 210 h 210"/>
                <a:gd name="T28" fmla="*/ 72 w 110"/>
                <a:gd name="T29" fmla="*/ 210 h 210"/>
                <a:gd name="T30" fmla="*/ 71 w 110"/>
                <a:gd name="T31" fmla="*/ 206 h 210"/>
                <a:gd name="T32" fmla="*/ 68 w 110"/>
                <a:gd name="T33" fmla="*/ 195 h 210"/>
                <a:gd name="T34" fmla="*/ 64 w 110"/>
                <a:gd name="T35" fmla="*/ 181 h 210"/>
                <a:gd name="T36" fmla="*/ 58 w 110"/>
                <a:gd name="T37" fmla="*/ 161 h 210"/>
                <a:gd name="T38" fmla="*/ 51 w 110"/>
                <a:gd name="T39" fmla="*/ 140 h 210"/>
                <a:gd name="T40" fmla="*/ 43 w 110"/>
                <a:gd name="T41" fmla="*/ 119 h 210"/>
                <a:gd name="T42" fmla="*/ 36 w 110"/>
                <a:gd name="T43" fmla="*/ 98 h 210"/>
                <a:gd name="T44" fmla="*/ 26 w 110"/>
                <a:gd name="T45" fmla="*/ 79 h 210"/>
                <a:gd name="T46" fmla="*/ 17 w 110"/>
                <a:gd name="T47" fmla="*/ 63 h 210"/>
                <a:gd name="T48" fmla="*/ 8 w 110"/>
                <a:gd name="T49" fmla="*/ 52 h 210"/>
                <a:gd name="T50" fmla="*/ 0 w 110"/>
                <a:gd name="T5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210">
                  <a:moveTo>
                    <a:pt x="0" y="0"/>
                  </a:moveTo>
                  <a:lnTo>
                    <a:pt x="1" y="0"/>
                  </a:lnTo>
                  <a:lnTo>
                    <a:pt x="4" y="1"/>
                  </a:lnTo>
                  <a:lnTo>
                    <a:pt x="9" y="4"/>
                  </a:lnTo>
                  <a:lnTo>
                    <a:pt x="17" y="11"/>
                  </a:lnTo>
                  <a:lnTo>
                    <a:pt x="29" y="20"/>
                  </a:lnTo>
                  <a:lnTo>
                    <a:pt x="43" y="34"/>
                  </a:lnTo>
                  <a:lnTo>
                    <a:pt x="53" y="47"/>
                  </a:lnTo>
                  <a:lnTo>
                    <a:pt x="64" y="64"/>
                  </a:lnTo>
                  <a:lnTo>
                    <a:pt x="76" y="87"/>
                  </a:lnTo>
                  <a:lnTo>
                    <a:pt x="87" y="113"/>
                  </a:lnTo>
                  <a:lnTo>
                    <a:pt x="97" y="143"/>
                  </a:lnTo>
                  <a:lnTo>
                    <a:pt x="105" y="174"/>
                  </a:lnTo>
                  <a:lnTo>
                    <a:pt x="110" y="210"/>
                  </a:lnTo>
                  <a:lnTo>
                    <a:pt x="72" y="210"/>
                  </a:lnTo>
                  <a:lnTo>
                    <a:pt x="71" y="206"/>
                  </a:lnTo>
                  <a:lnTo>
                    <a:pt x="68" y="195"/>
                  </a:lnTo>
                  <a:lnTo>
                    <a:pt x="64" y="181"/>
                  </a:lnTo>
                  <a:lnTo>
                    <a:pt x="58" y="161"/>
                  </a:lnTo>
                  <a:lnTo>
                    <a:pt x="51" y="140"/>
                  </a:lnTo>
                  <a:lnTo>
                    <a:pt x="43" y="119"/>
                  </a:lnTo>
                  <a:lnTo>
                    <a:pt x="36" y="98"/>
                  </a:lnTo>
                  <a:lnTo>
                    <a:pt x="26" y="79"/>
                  </a:lnTo>
                  <a:lnTo>
                    <a:pt x="17" y="63"/>
                  </a:lnTo>
                  <a:lnTo>
                    <a:pt x="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81FF"/>
            </a:solidFill>
            <a:ln w="0">
              <a:solidFill>
                <a:srgbClr val="228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58"/>
            <p:cNvSpPr>
              <a:spLocks/>
            </p:cNvSpPr>
            <p:nvPr/>
          </p:nvSpPr>
          <p:spPr bwMode="auto">
            <a:xfrm>
              <a:off x="3654425" y="4249738"/>
              <a:ext cx="828675" cy="571500"/>
            </a:xfrm>
            <a:custGeom>
              <a:avLst/>
              <a:gdLst>
                <a:gd name="T0" fmla="*/ 10 w 522"/>
                <a:gd name="T1" fmla="*/ 0 h 360"/>
                <a:gd name="T2" fmla="*/ 504 w 522"/>
                <a:gd name="T3" fmla="*/ 13 h 360"/>
                <a:gd name="T4" fmla="*/ 522 w 522"/>
                <a:gd name="T5" fmla="*/ 337 h 360"/>
                <a:gd name="T6" fmla="*/ 518 w 522"/>
                <a:gd name="T7" fmla="*/ 337 h 360"/>
                <a:gd name="T8" fmla="*/ 508 w 522"/>
                <a:gd name="T9" fmla="*/ 338 h 360"/>
                <a:gd name="T10" fmla="*/ 491 w 522"/>
                <a:gd name="T11" fmla="*/ 340 h 360"/>
                <a:gd name="T12" fmla="*/ 468 w 522"/>
                <a:gd name="T13" fmla="*/ 344 h 360"/>
                <a:gd name="T14" fmla="*/ 442 w 522"/>
                <a:gd name="T15" fmla="*/ 348 h 360"/>
                <a:gd name="T16" fmla="*/ 411 w 522"/>
                <a:gd name="T17" fmla="*/ 351 h 360"/>
                <a:gd name="T18" fmla="*/ 377 w 522"/>
                <a:gd name="T19" fmla="*/ 355 h 360"/>
                <a:gd name="T20" fmla="*/ 340 w 522"/>
                <a:gd name="T21" fmla="*/ 357 h 360"/>
                <a:gd name="T22" fmla="*/ 302 w 522"/>
                <a:gd name="T23" fmla="*/ 359 h 360"/>
                <a:gd name="T24" fmla="*/ 263 w 522"/>
                <a:gd name="T25" fmla="*/ 360 h 360"/>
                <a:gd name="T26" fmla="*/ 225 w 522"/>
                <a:gd name="T27" fmla="*/ 359 h 360"/>
                <a:gd name="T28" fmla="*/ 187 w 522"/>
                <a:gd name="T29" fmla="*/ 357 h 360"/>
                <a:gd name="T30" fmla="*/ 150 w 522"/>
                <a:gd name="T31" fmla="*/ 355 h 360"/>
                <a:gd name="T32" fmla="*/ 116 w 522"/>
                <a:gd name="T33" fmla="*/ 351 h 360"/>
                <a:gd name="T34" fmla="*/ 84 w 522"/>
                <a:gd name="T35" fmla="*/ 348 h 360"/>
                <a:gd name="T36" fmla="*/ 56 w 522"/>
                <a:gd name="T37" fmla="*/ 344 h 360"/>
                <a:gd name="T38" fmla="*/ 33 w 522"/>
                <a:gd name="T39" fmla="*/ 340 h 360"/>
                <a:gd name="T40" fmla="*/ 14 w 522"/>
                <a:gd name="T41" fmla="*/ 338 h 360"/>
                <a:gd name="T42" fmla="*/ 4 w 522"/>
                <a:gd name="T43" fmla="*/ 337 h 360"/>
                <a:gd name="T44" fmla="*/ 0 w 522"/>
                <a:gd name="T45" fmla="*/ 337 h 360"/>
                <a:gd name="T46" fmla="*/ 10 w 522"/>
                <a:gd name="T4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2" h="360">
                  <a:moveTo>
                    <a:pt x="10" y="0"/>
                  </a:moveTo>
                  <a:lnTo>
                    <a:pt x="504" y="13"/>
                  </a:lnTo>
                  <a:lnTo>
                    <a:pt x="522" y="337"/>
                  </a:lnTo>
                  <a:lnTo>
                    <a:pt x="518" y="337"/>
                  </a:lnTo>
                  <a:lnTo>
                    <a:pt x="508" y="338"/>
                  </a:lnTo>
                  <a:lnTo>
                    <a:pt x="491" y="340"/>
                  </a:lnTo>
                  <a:lnTo>
                    <a:pt x="468" y="344"/>
                  </a:lnTo>
                  <a:lnTo>
                    <a:pt x="442" y="348"/>
                  </a:lnTo>
                  <a:lnTo>
                    <a:pt x="411" y="351"/>
                  </a:lnTo>
                  <a:lnTo>
                    <a:pt x="377" y="355"/>
                  </a:lnTo>
                  <a:lnTo>
                    <a:pt x="340" y="357"/>
                  </a:lnTo>
                  <a:lnTo>
                    <a:pt x="302" y="359"/>
                  </a:lnTo>
                  <a:lnTo>
                    <a:pt x="263" y="360"/>
                  </a:lnTo>
                  <a:lnTo>
                    <a:pt x="225" y="359"/>
                  </a:lnTo>
                  <a:lnTo>
                    <a:pt x="187" y="357"/>
                  </a:lnTo>
                  <a:lnTo>
                    <a:pt x="150" y="355"/>
                  </a:lnTo>
                  <a:lnTo>
                    <a:pt x="116" y="351"/>
                  </a:lnTo>
                  <a:lnTo>
                    <a:pt x="84" y="348"/>
                  </a:lnTo>
                  <a:lnTo>
                    <a:pt x="56" y="344"/>
                  </a:lnTo>
                  <a:lnTo>
                    <a:pt x="33" y="340"/>
                  </a:lnTo>
                  <a:lnTo>
                    <a:pt x="14" y="338"/>
                  </a:lnTo>
                  <a:lnTo>
                    <a:pt x="4" y="337"/>
                  </a:lnTo>
                  <a:lnTo>
                    <a:pt x="0" y="33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59"/>
            <p:cNvSpPr>
              <a:spLocks/>
            </p:cNvSpPr>
            <p:nvPr/>
          </p:nvSpPr>
          <p:spPr bwMode="auto">
            <a:xfrm>
              <a:off x="3670300" y="3906838"/>
              <a:ext cx="784225" cy="746125"/>
            </a:xfrm>
            <a:custGeom>
              <a:avLst/>
              <a:gdLst>
                <a:gd name="T0" fmla="*/ 248 w 494"/>
                <a:gd name="T1" fmla="*/ 0 h 470"/>
                <a:gd name="T2" fmla="*/ 291 w 494"/>
                <a:gd name="T3" fmla="*/ 3 h 470"/>
                <a:gd name="T4" fmla="*/ 333 w 494"/>
                <a:gd name="T5" fmla="*/ 14 h 470"/>
                <a:gd name="T6" fmla="*/ 372 w 494"/>
                <a:gd name="T7" fmla="*/ 32 h 470"/>
                <a:gd name="T8" fmla="*/ 406 w 494"/>
                <a:gd name="T9" fmla="*/ 54 h 470"/>
                <a:gd name="T10" fmla="*/ 436 w 494"/>
                <a:gd name="T11" fmla="*/ 81 h 470"/>
                <a:gd name="T12" fmla="*/ 460 w 494"/>
                <a:gd name="T13" fmla="*/ 114 h 470"/>
                <a:gd name="T14" fmla="*/ 478 w 494"/>
                <a:gd name="T15" fmla="*/ 149 h 470"/>
                <a:gd name="T16" fmla="*/ 490 w 494"/>
                <a:gd name="T17" fmla="*/ 189 h 470"/>
                <a:gd name="T18" fmla="*/ 494 w 494"/>
                <a:gd name="T19" fmla="*/ 229 h 470"/>
                <a:gd name="T20" fmla="*/ 494 w 494"/>
                <a:gd name="T21" fmla="*/ 240 h 470"/>
                <a:gd name="T22" fmla="*/ 490 w 494"/>
                <a:gd name="T23" fmla="*/ 282 h 470"/>
                <a:gd name="T24" fmla="*/ 478 w 494"/>
                <a:gd name="T25" fmla="*/ 320 h 470"/>
                <a:gd name="T26" fmla="*/ 460 w 494"/>
                <a:gd name="T27" fmla="*/ 356 h 470"/>
                <a:gd name="T28" fmla="*/ 436 w 494"/>
                <a:gd name="T29" fmla="*/ 388 h 470"/>
                <a:gd name="T30" fmla="*/ 406 w 494"/>
                <a:gd name="T31" fmla="*/ 415 h 470"/>
                <a:gd name="T32" fmla="*/ 372 w 494"/>
                <a:gd name="T33" fmla="*/ 439 h 470"/>
                <a:gd name="T34" fmla="*/ 333 w 494"/>
                <a:gd name="T35" fmla="*/ 456 h 470"/>
                <a:gd name="T36" fmla="*/ 291 w 494"/>
                <a:gd name="T37" fmla="*/ 466 h 470"/>
                <a:gd name="T38" fmla="*/ 248 w 494"/>
                <a:gd name="T39" fmla="*/ 470 h 470"/>
                <a:gd name="T40" fmla="*/ 203 w 494"/>
                <a:gd name="T41" fmla="*/ 466 h 470"/>
                <a:gd name="T42" fmla="*/ 161 w 494"/>
                <a:gd name="T43" fmla="*/ 456 h 470"/>
                <a:gd name="T44" fmla="*/ 123 w 494"/>
                <a:gd name="T45" fmla="*/ 439 h 470"/>
                <a:gd name="T46" fmla="*/ 88 w 494"/>
                <a:gd name="T47" fmla="*/ 415 h 470"/>
                <a:gd name="T48" fmla="*/ 59 w 494"/>
                <a:gd name="T49" fmla="*/ 388 h 470"/>
                <a:gd name="T50" fmla="*/ 34 w 494"/>
                <a:gd name="T51" fmla="*/ 356 h 470"/>
                <a:gd name="T52" fmla="*/ 16 w 494"/>
                <a:gd name="T53" fmla="*/ 320 h 470"/>
                <a:gd name="T54" fmla="*/ 4 w 494"/>
                <a:gd name="T55" fmla="*/ 282 h 470"/>
                <a:gd name="T56" fmla="*/ 0 w 494"/>
                <a:gd name="T57" fmla="*/ 240 h 470"/>
                <a:gd name="T58" fmla="*/ 0 w 494"/>
                <a:gd name="T59" fmla="*/ 229 h 470"/>
                <a:gd name="T60" fmla="*/ 4 w 494"/>
                <a:gd name="T61" fmla="*/ 189 h 470"/>
                <a:gd name="T62" fmla="*/ 16 w 494"/>
                <a:gd name="T63" fmla="*/ 149 h 470"/>
                <a:gd name="T64" fmla="*/ 34 w 494"/>
                <a:gd name="T65" fmla="*/ 114 h 470"/>
                <a:gd name="T66" fmla="*/ 59 w 494"/>
                <a:gd name="T67" fmla="*/ 81 h 470"/>
                <a:gd name="T68" fmla="*/ 88 w 494"/>
                <a:gd name="T69" fmla="*/ 54 h 470"/>
                <a:gd name="T70" fmla="*/ 123 w 494"/>
                <a:gd name="T71" fmla="*/ 32 h 470"/>
                <a:gd name="T72" fmla="*/ 161 w 494"/>
                <a:gd name="T73" fmla="*/ 14 h 470"/>
                <a:gd name="T74" fmla="*/ 203 w 494"/>
                <a:gd name="T75" fmla="*/ 3 h 470"/>
                <a:gd name="T76" fmla="*/ 248 w 494"/>
                <a:gd name="T7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4" h="470">
                  <a:moveTo>
                    <a:pt x="248" y="0"/>
                  </a:moveTo>
                  <a:lnTo>
                    <a:pt x="291" y="3"/>
                  </a:lnTo>
                  <a:lnTo>
                    <a:pt x="333" y="14"/>
                  </a:lnTo>
                  <a:lnTo>
                    <a:pt x="372" y="32"/>
                  </a:lnTo>
                  <a:lnTo>
                    <a:pt x="406" y="54"/>
                  </a:lnTo>
                  <a:lnTo>
                    <a:pt x="436" y="81"/>
                  </a:lnTo>
                  <a:lnTo>
                    <a:pt x="460" y="114"/>
                  </a:lnTo>
                  <a:lnTo>
                    <a:pt x="478" y="149"/>
                  </a:lnTo>
                  <a:lnTo>
                    <a:pt x="490" y="189"/>
                  </a:lnTo>
                  <a:lnTo>
                    <a:pt x="494" y="229"/>
                  </a:lnTo>
                  <a:lnTo>
                    <a:pt x="494" y="240"/>
                  </a:lnTo>
                  <a:lnTo>
                    <a:pt x="490" y="282"/>
                  </a:lnTo>
                  <a:lnTo>
                    <a:pt x="478" y="320"/>
                  </a:lnTo>
                  <a:lnTo>
                    <a:pt x="460" y="356"/>
                  </a:lnTo>
                  <a:lnTo>
                    <a:pt x="436" y="388"/>
                  </a:lnTo>
                  <a:lnTo>
                    <a:pt x="406" y="415"/>
                  </a:lnTo>
                  <a:lnTo>
                    <a:pt x="372" y="439"/>
                  </a:lnTo>
                  <a:lnTo>
                    <a:pt x="333" y="456"/>
                  </a:lnTo>
                  <a:lnTo>
                    <a:pt x="291" y="466"/>
                  </a:lnTo>
                  <a:lnTo>
                    <a:pt x="248" y="470"/>
                  </a:lnTo>
                  <a:lnTo>
                    <a:pt x="203" y="466"/>
                  </a:lnTo>
                  <a:lnTo>
                    <a:pt x="161" y="456"/>
                  </a:lnTo>
                  <a:lnTo>
                    <a:pt x="123" y="439"/>
                  </a:lnTo>
                  <a:lnTo>
                    <a:pt x="88" y="415"/>
                  </a:lnTo>
                  <a:lnTo>
                    <a:pt x="59" y="388"/>
                  </a:lnTo>
                  <a:lnTo>
                    <a:pt x="34" y="356"/>
                  </a:lnTo>
                  <a:lnTo>
                    <a:pt x="16" y="320"/>
                  </a:lnTo>
                  <a:lnTo>
                    <a:pt x="4" y="282"/>
                  </a:lnTo>
                  <a:lnTo>
                    <a:pt x="0" y="240"/>
                  </a:lnTo>
                  <a:lnTo>
                    <a:pt x="0" y="229"/>
                  </a:lnTo>
                  <a:lnTo>
                    <a:pt x="4" y="189"/>
                  </a:lnTo>
                  <a:lnTo>
                    <a:pt x="16" y="149"/>
                  </a:lnTo>
                  <a:lnTo>
                    <a:pt x="34" y="114"/>
                  </a:lnTo>
                  <a:lnTo>
                    <a:pt x="59" y="81"/>
                  </a:lnTo>
                  <a:lnTo>
                    <a:pt x="88" y="54"/>
                  </a:lnTo>
                  <a:lnTo>
                    <a:pt x="123" y="32"/>
                  </a:lnTo>
                  <a:lnTo>
                    <a:pt x="161" y="14"/>
                  </a:lnTo>
                  <a:lnTo>
                    <a:pt x="203" y="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60"/>
            <p:cNvSpPr>
              <a:spLocks/>
            </p:cNvSpPr>
            <p:nvPr/>
          </p:nvSpPr>
          <p:spPr bwMode="auto">
            <a:xfrm>
              <a:off x="3684588" y="4410075"/>
              <a:ext cx="131763" cy="136525"/>
            </a:xfrm>
            <a:custGeom>
              <a:avLst/>
              <a:gdLst>
                <a:gd name="T0" fmla="*/ 42 w 83"/>
                <a:gd name="T1" fmla="*/ 0 h 86"/>
                <a:gd name="T2" fmla="*/ 58 w 83"/>
                <a:gd name="T3" fmla="*/ 4 h 86"/>
                <a:gd name="T4" fmla="*/ 70 w 83"/>
                <a:gd name="T5" fmla="*/ 13 h 86"/>
                <a:gd name="T6" fmla="*/ 79 w 83"/>
                <a:gd name="T7" fmla="*/ 25 h 86"/>
                <a:gd name="T8" fmla="*/ 83 w 83"/>
                <a:gd name="T9" fmla="*/ 42 h 86"/>
                <a:gd name="T10" fmla="*/ 83 w 83"/>
                <a:gd name="T11" fmla="*/ 44 h 86"/>
                <a:gd name="T12" fmla="*/ 79 w 83"/>
                <a:gd name="T13" fmla="*/ 61 h 86"/>
                <a:gd name="T14" fmla="*/ 70 w 83"/>
                <a:gd name="T15" fmla="*/ 73 h 86"/>
                <a:gd name="T16" fmla="*/ 58 w 83"/>
                <a:gd name="T17" fmla="*/ 82 h 86"/>
                <a:gd name="T18" fmla="*/ 42 w 83"/>
                <a:gd name="T19" fmla="*/ 86 h 86"/>
                <a:gd name="T20" fmla="*/ 25 w 83"/>
                <a:gd name="T21" fmla="*/ 82 h 86"/>
                <a:gd name="T22" fmla="*/ 14 w 83"/>
                <a:gd name="T23" fmla="*/ 73 h 86"/>
                <a:gd name="T24" fmla="*/ 4 w 83"/>
                <a:gd name="T25" fmla="*/ 61 h 86"/>
                <a:gd name="T26" fmla="*/ 0 w 83"/>
                <a:gd name="T27" fmla="*/ 44 h 86"/>
                <a:gd name="T28" fmla="*/ 0 w 83"/>
                <a:gd name="T29" fmla="*/ 42 h 86"/>
                <a:gd name="T30" fmla="*/ 4 w 83"/>
                <a:gd name="T31" fmla="*/ 25 h 86"/>
                <a:gd name="T32" fmla="*/ 14 w 83"/>
                <a:gd name="T33" fmla="*/ 13 h 86"/>
                <a:gd name="T34" fmla="*/ 25 w 83"/>
                <a:gd name="T35" fmla="*/ 4 h 86"/>
                <a:gd name="T36" fmla="*/ 42 w 83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6">
                  <a:moveTo>
                    <a:pt x="42" y="0"/>
                  </a:moveTo>
                  <a:lnTo>
                    <a:pt x="58" y="4"/>
                  </a:lnTo>
                  <a:lnTo>
                    <a:pt x="70" y="13"/>
                  </a:lnTo>
                  <a:lnTo>
                    <a:pt x="79" y="25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79" y="61"/>
                  </a:lnTo>
                  <a:lnTo>
                    <a:pt x="70" y="73"/>
                  </a:lnTo>
                  <a:lnTo>
                    <a:pt x="58" y="82"/>
                  </a:lnTo>
                  <a:lnTo>
                    <a:pt x="42" y="86"/>
                  </a:lnTo>
                  <a:lnTo>
                    <a:pt x="25" y="82"/>
                  </a:lnTo>
                  <a:lnTo>
                    <a:pt x="14" y="73"/>
                  </a:lnTo>
                  <a:lnTo>
                    <a:pt x="4" y="61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4" y="13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161"/>
            <p:cNvSpPr>
              <a:spLocks/>
            </p:cNvSpPr>
            <p:nvPr/>
          </p:nvSpPr>
          <p:spPr bwMode="auto">
            <a:xfrm>
              <a:off x="4310063" y="4410075"/>
              <a:ext cx="130175" cy="136525"/>
            </a:xfrm>
            <a:custGeom>
              <a:avLst/>
              <a:gdLst>
                <a:gd name="T0" fmla="*/ 41 w 82"/>
                <a:gd name="T1" fmla="*/ 0 h 86"/>
                <a:gd name="T2" fmla="*/ 57 w 82"/>
                <a:gd name="T3" fmla="*/ 4 h 86"/>
                <a:gd name="T4" fmla="*/ 70 w 82"/>
                <a:gd name="T5" fmla="*/ 13 h 86"/>
                <a:gd name="T6" fmla="*/ 78 w 82"/>
                <a:gd name="T7" fmla="*/ 25 h 86"/>
                <a:gd name="T8" fmla="*/ 82 w 82"/>
                <a:gd name="T9" fmla="*/ 42 h 86"/>
                <a:gd name="T10" fmla="*/ 82 w 82"/>
                <a:gd name="T11" fmla="*/ 44 h 86"/>
                <a:gd name="T12" fmla="*/ 78 w 82"/>
                <a:gd name="T13" fmla="*/ 61 h 86"/>
                <a:gd name="T14" fmla="*/ 70 w 82"/>
                <a:gd name="T15" fmla="*/ 73 h 86"/>
                <a:gd name="T16" fmla="*/ 57 w 82"/>
                <a:gd name="T17" fmla="*/ 82 h 86"/>
                <a:gd name="T18" fmla="*/ 41 w 82"/>
                <a:gd name="T19" fmla="*/ 86 h 86"/>
                <a:gd name="T20" fmla="*/ 25 w 82"/>
                <a:gd name="T21" fmla="*/ 82 h 86"/>
                <a:gd name="T22" fmla="*/ 12 w 82"/>
                <a:gd name="T23" fmla="*/ 73 h 86"/>
                <a:gd name="T24" fmla="*/ 3 w 82"/>
                <a:gd name="T25" fmla="*/ 61 h 86"/>
                <a:gd name="T26" fmla="*/ 0 w 82"/>
                <a:gd name="T27" fmla="*/ 44 h 86"/>
                <a:gd name="T28" fmla="*/ 0 w 82"/>
                <a:gd name="T29" fmla="*/ 42 h 86"/>
                <a:gd name="T30" fmla="*/ 3 w 82"/>
                <a:gd name="T31" fmla="*/ 25 h 86"/>
                <a:gd name="T32" fmla="*/ 12 w 82"/>
                <a:gd name="T33" fmla="*/ 13 h 86"/>
                <a:gd name="T34" fmla="*/ 25 w 82"/>
                <a:gd name="T35" fmla="*/ 4 h 86"/>
                <a:gd name="T36" fmla="*/ 41 w 82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6">
                  <a:moveTo>
                    <a:pt x="41" y="0"/>
                  </a:moveTo>
                  <a:lnTo>
                    <a:pt x="57" y="4"/>
                  </a:lnTo>
                  <a:lnTo>
                    <a:pt x="70" y="13"/>
                  </a:lnTo>
                  <a:lnTo>
                    <a:pt x="78" y="25"/>
                  </a:lnTo>
                  <a:lnTo>
                    <a:pt x="82" y="42"/>
                  </a:lnTo>
                  <a:lnTo>
                    <a:pt x="82" y="44"/>
                  </a:lnTo>
                  <a:lnTo>
                    <a:pt x="78" y="61"/>
                  </a:lnTo>
                  <a:lnTo>
                    <a:pt x="70" y="73"/>
                  </a:lnTo>
                  <a:lnTo>
                    <a:pt x="57" y="82"/>
                  </a:lnTo>
                  <a:lnTo>
                    <a:pt x="41" y="86"/>
                  </a:lnTo>
                  <a:lnTo>
                    <a:pt x="25" y="82"/>
                  </a:lnTo>
                  <a:lnTo>
                    <a:pt x="12" y="73"/>
                  </a:lnTo>
                  <a:lnTo>
                    <a:pt x="3" y="61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3"/>
                  </a:lnTo>
                  <a:lnTo>
                    <a:pt x="25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62"/>
            <p:cNvSpPr>
              <a:spLocks/>
            </p:cNvSpPr>
            <p:nvPr/>
          </p:nvSpPr>
          <p:spPr bwMode="auto">
            <a:xfrm>
              <a:off x="3716338" y="4462463"/>
              <a:ext cx="22225" cy="41275"/>
            </a:xfrm>
            <a:custGeom>
              <a:avLst/>
              <a:gdLst>
                <a:gd name="T0" fmla="*/ 9 w 14"/>
                <a:gd name="T1" fmla="*/ 0 h 26"/>
                <a:gd name="T2" fmla="*/ 9 w 14"/>
                <a:gd name="T3" fmla="*/ 0 h 26"/>
                <a:gd name="T4" fmla="*/ 9 w 14"/>
                <a:gd name="T5" fmla="*/ 2 h 26"/>
                <a:gd name="T6" fmla="*/ 9 w 14"/>
                <a:gd name="T7" fmla="*/ 5 h 26"/>
                <a:gd name="T8" fmla="*/ 11 w 14"/>
                <a:gd name="T9" fmla="*/ 9 h 26"/>
                <a:gd name="T10" fmla="*/ 11 w 14"/>
                <a:gd name="T11" fmla="*/ 13 h 26"/>
                <a:gd name="T12" fmla="*/ 11 w 14"/>
                <a:gd name="T13" fmla="*/ 14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2 h 26"/>
                <a:gd name="T22" fmla="*/ 13 w 14"/>
                <a:gd name="T23" fmla="*/ 24 h 26"/>
                <a:gd name="T24" fmla="*/ 14 w 14"/>
                <a:gd name="T25" fmla="*/ 24 h 26"/>
                <a:gd name="T26" fmla="*/ 14 w 14"/>
                <a:gd name="T27" fmla="*/ 26 h 26"/>
                <a:gd name="T28" fmla="*/ 13 w 14"/>
                <a:gd name="T29" fmla="*/ 26 h 26"/>
                <a:gd name="T30" fmla="*/ 12 w 14"/>
                <a:gd name="T31" fmla="*/ 26 h 26"/>
                <a:gd name="T32" fmla="*/ 11 w 14"/>
                <a:gd name="T33" fmla="*/ 26 h 26"/>
                <a:gd name="T34" fmla="*/ 8 w 14"/>
                <a:gd name="T35" fmla="*/ 24 h 26"/>
                <a:gd name="T36" fmla="*/ 5 w 14"/>
                <a:gd name="T37" fmla="*/ 23 h 26"/>
                <a:gd name="T38" fmla="*/ 3 w 14"/>
                <a:gd name="T39" fmla="*/ 21 h 26"/>
                <a:gd name="T40" fmla="*/ 1 w 14"/>
                <a:gd name="T41" fmla="*/ 18 h 26"/>
                <a:gd name="T42" fmla="*/ 0 w 14"/>
                <a:gd name="T43" fmla="*/ 14 h 26"/>
                <a:gd name="T44" fmla="*/ 0 w 14"/>
                <a:gd name="T45" fmla="*/ 10 h 26"/>
                <a:gd name="T46" fmla="*/ 0 w 14"/>
                <a:gd name="T47" fmla="*/ 9 h 26"/>
                <a:gd name="T48" fmla="*/ 0 w 14"/>
                <a:gd name="T49" fmla="*/ 7 h 26"/>
                <a:gd name="T50" fmla="*/ 3 w 14"/>
                <a:gd name="T51" fmla="*/ 4 h 26"/>
                <a:gd name="T52" fmla="*/ 4 w 14"/>
                <a:gd name="T53" fmla="*/ 2 h 26"/>
                <a:gd name="T54" fmla="*/ 7 w 14"/>
                <a:gd name="T55" fmla="*/ 0 h 26"/>
                <a:gd name="T56" fmla="*/ 9 w 14"/>
                <a:gd name="T57" fmla="*/ 0 h 26"/>
                <a:gd name="T58" fmla="*/ 9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5"/>
                  </a:lnTo>
                  <a:lnTo>
                    <a:pt x="11" y="9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4" y="24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63"/>
            <p:cNvSpPr>
              <a:spLocks/>
            </p:cNvSpPr>
            <p:nvPr/>
          </p:nvSpPr>
          <p:spPr bwMode="auto">
            <a:xfrm>
              <a:off x="4392613" y="4443413"/>
              <a:ext cx="20638" cy="41275"/>
            </a:xfrm>
            <a:custGeom>
              <a:avLst/>
              <a:gdLst>
                <a:gd name="T0" fmla="*/ 0 w 13"/>
                <a:gd name="T1" fmla="*/ 0 h 26"/>
                <a:gd name="T2" fmla="*/ 1 w 13"/>
                <a:gd name="T3" fmla="*/ 0 h 26"/>
                <a:gd name="T4" fmla="*/ 2 w 13"/>
                <a:gd name="T5" fmla="*/ 1 h 26"/>
                <a:gd name="T6" fmla="*/ 5 w 13"/>
                <a:gd name="T7" fmla="*/ 1 h 26"/>
                <a:gd name="T8" fmla="*/ 7 w 13"/>
                <a:gd name="T9" fmla="*/ 2 h 26"/>
                <a:gd name="T10" fmla="*/ 10 w 13"/>
                <a:gd name="T11" fmla="*/ 5 h 26"/>
                <a:gd name="T12" fmla="*/ 11 w 13"/>
                <a:gd name="T13" fmla="*/ 8 h 26"/>
                <a:gd name="T14" fmla="*/ 13 w 13"/>
                <a:gd name="T15" fmla="*/ 12 h 26"/>
                <a:gd name="T16" fmla="*/ 13 w 13"/>
                <a:gd name="T17" fmla="*/ 16 h 26"/>
                <a:gd name="T18" fmla="*/ 13 w 13"/>
                <a:gd name="T19" fmla="*/ 17 h 26"/>
                <a:gd name="T20" fmla="*/ 13 w 13"/>
                <a:gd name="T21" fmla="*/ 19 h 26"/>
                <a:gd name="T22" fmla="*/ 10 w 13"/>
                <a:gd name="T23" fmla="*/ 22 h 26"/>
                <a:gd name="T24" fmla="*/ 9 w 13"/>
                <a:gd name="T25" fmla="*/ 23 h 26"/>
                <a:gd name="T26" fmla="*/ 6 w 13"/>
                <a:gd name="T27" fmla="*/ 26 h 26"/>
                <a:gd name="T28" fmla="*/ 3 w 13"/>
                <a:gd name="T29" fmla="*/ 26 h 26"/>
                <a:gd name="T30" fmla="*/ 3 w 13"/>
                <a:gd name="T31" fmla="*/ 26 h 26"/>
                <a:gd name="T32" fmla="*/ 3 w 13"/>
                <a:gd name="T33" fmla="*/ 26 h 26"/>
                <a:gd name="T34" fmla="*/ 3 w 13"/>
                <a:gd name="T35" fmla="*/ 23 h 26"/>
                <a:gd name="T36" fmla="*/ 3 w 13"/>
                <a:gd name="T37" fmla="*/ 21 h 26"/>
                <a:gd name="T38" fmla="*/ 3 w 13"/>
                <a:gd name="T39" fmla="*/ 17 h 26"/>
                <a:gd name="T40" fmla="*/ 2 w 13"/>
                <a:gd name="T41" fmla="*/ 13 h 26"/>
                <a:gd name="T42" fmla="*/ 2 w 13"/>
                <a:gd name="T43" fmla="*/ 12 h 26"/>
                <a:gd name="T44" fmla="*/ 2 w 13"/>
                <a:gd name="T45" fmla="*/ 10 h 26"/>
                <a:gd name="T46" fmla="*/ 1 w 13"/>
                <a:gd name="T47" fmla="*/ 8 h 26"/>
                <a:gd name="T48" fmla="*/ 1 w 13"/>
                <a:gd name="T49" fmla="*/ 5 h 26"/>
                <a:gd name="T50" fmla="*/ 0 w 13"/>
                <a:gd name="T51" fmla="*/ 4 h 26"/>
                <a:gd name="T52" fmla="*/ 0 w 13"/>
                <a:gd name="T53" fmla="*/ 2 h 26"/>
                <a:gd name="T54" fmla="*/ 0 w 13"/>
                <a:gd name="T55" fmla="*/ 1 h 26"/>
                <a:gd name="T56" fmla="*/ 0 w 13"/>
                <a:gd name="T57" fmla="*/ 0 h 26"/>
                <a:gd name="T58" fmla="*/ 0 w 13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5" y="1"/>
                  </a:lnTo>
                  <a:lnTo>
                    <a:pt x="7" y="2"/>
                  </a:lnTo>
                  <a:lnTo>
                    <a:pt x="10" y="5"/>
                  </a:lnTo>
                  <a:lnTo>
                    <a:pt x="11" y="8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3"/>
                  </a:lnTo>
                  <a:lnTo>
                    <a:pt x="6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64"/>
            <p:cNvSpPr>
              <a:spLocks/>
            </p:cNvSpPr>
            <p:nvPr/>
          </p:nvSpPr>
          <p:spPr bwMode="auto">
            <a:xfrm>
              <a:off x="3751263" y="4075113"/>
              <a:ext cx="623888" cy="706438"/>
            </a:xfrm>
            <a:custGeom>
              <a:avLst/>
              <a:gdLst>
                <a:gd name="T0" fmla="*/ 197 w 393"/>
                <a:gd name="T1" fmla="*/ 0 h 445"/>
                <a:gd name="T2" fmla="*/ 236 w 393"/>
                <a:gd name="T3" fmla="*/ 4 h 445"/>
                <a:gd name="T4" fmla="*/ 273 w 393"/>
                <a:gd name="T5" fmla="*/ 16 h 445"/>
                <a:gd name="T6" fmla="*/ 305 w 393"/>
                <a:gd name="T7" fmla="*/ 33 h 445"/>
                <a:gd name="T8" fmla="*/ 335 w 393"/>
                <a:gd name="T9" fmla="*/ 56 h 445"/>
                <a:gd name="T10" fmla="*/ 359 w 393"/>
                <a:gd name="T11" fmla="*/ 84 h 445"/>
                <a:gd name="T12" fmla="*/ 377 w 393"/>
                <a:gd name="T13" fmla="*/ 117 h 445"/>
                <a:gd name="T14" fmla="*/ 389 w 393"/>
                <a:gd name="T15" fmla="*/ 152 h 445"/>
                <a:gd name="T16" fmla="*/ 393 w 393"/>
                <a:gd name="T17" fmla="*/ 191 h 445"/>
                <a:gd name="T18" fmla="*/ 393 w 393"/>
                <a:gd name="T19" fmla="*/ 280 h 445"/>
                <a:gd name="T20" fmla="*/ 380 w 393"/>
                <a:gd name="T21" fmla="*/ 316 h 445"/>
                <a:gd name="T22" fmla="*/ 363 w 393"/>
                <a:gd name="T23" fmla="*/ 347 h 445"/>
                <a:gd name="T24" fmla="*/ 342 w 393"/>
                <a:gd name="T25" fmla="*/ 375 h 445"/>
                <a:gd name="T26" fmla="*/ 320 w 393"/>
                <a:gd name="T27" fmla="*/ 397 h 445"/>
                <a:gd name="T28" fmla="*/ 295 w 393"/>
                <a:gd name="T29" fmla="*/ 415 h 445"/>
                <a:gd name="T30" fmla="*/ 269 w 393"/>
                <a:gd name="T31" fmla="*/ 428 h 445"/>
                <a:gd name="T32" fmla="*/ 244 w 393"/>
                <a:gd name="T33" fmla="*/ 439 h 445"/>
                <a:gd name="T34" fmla="*/ 220 w 393"/>
                <a:gd name="T35" fmla="*/ 444 h 445"/>
                <a:gd name="T36" fmla="*/ 199 w 393"/>
                <a:gd name="T37" fmla="*/ 445 h 445"/>
                <a:gd name="T38" fmla="*/ 177 w 393"/>
                <a:gd name="T39" fmla="*/ 445 h 445"/>
                <a:gd name="T40" fmla="*/ 154 w 393"/>
                <a:gd name="T41" fmla="*/ 441 h 445"/>
                <a:gd name="T42" fmla="*/ 129 w 393"/>
                <a:gd name="T43" fmla="*/ 435 h 445"/>
                <a:gd name="T44" fmla="*/ 105 w 393"/>
                <a:gd name="T45" fmla="*/ 424 h 445"/>
                <a:gd name="T46" fmla="*/ 83 w 393"/>
                <a:gd name="T47" fmla="*/ 410 h 445"/>
                <a:gd name="T48" fmla="*/ 61 w 393"/>
                <a:gd name="T49" fmla="*/ 393 h 445"/>
                <a:gd name="T50" fmla="*/ 41 w 393"/>
                <a:gd name="T51" fmla="*/ 371 h 445"/>
                <a:gd name="T52" fmla="*/ 24 w 393"/>
                <a:gd name="T53" fmla="*/ 346 h 445"/>
                <a:gd name="T54" fmla="*/ 10 w 393"/>
                <a:gd name="T55" fmla="*/ 316 h 445"/>
                <a:gd name="T56" fmla="*/ 0 w 393"/>
                <a:gd name="T57" fmla="*/ 280 h 445"/>
                <a:gd name="T58" fmla="*/ 0 w 393"/>
                <a:gd name="T59" fmla="*/ 191 h 445"/>
                <a:gd name="T60" fmla="*/ 0 w 393"/>
                <a:gd name="T61" fmla="*/ 162 h 445"/>
                <a:gd name="T62" fmla="*/ 4 w 393"/>
                <a:gd name="T63" fmla="*/ 135 h 445"/>
                <a:gd name="T64" fmla="*/ 10 w 393"/>
                <a:gd name="T65" fmla="*/ 109 h 445"/>
                <a:gd name="T66" fmla="*/ 19 w 393"/>
                <a:gd name="T67" fmla="*/ 85 h 445"/>
                <a:gd name="T68" fmla="*/ 30 w 393"/>
                <a:gd name="T69" fmla="*/ 63 h 445"/>
                <a:gd name="T70" fmla="*/ 45 w 393"/>
                <a:gd name="T71" fmla="*/ 43 h 445"/>
                <a:gd name="T72" fmla="*/ 63 w 393"/>
                <a:gd name="T73" fmla="*/ 28 h 445"/>
                <a:gd name="T74" fmla="*/ 84 w 393"/>
                <a:gd name="T75" fmla="*/ 15 h 445"/>
                <a:gd name="T76" fmla="*/ 110 w 393"/>
                <a:gd name="T77" fmla="*/ 7 h 445"/>
                <a:gd name="T78" fmla="*/ 140 w 393"/>
                <a:gd name="T79" fmla="*/ 4 h 445"/>
                <a:gd name="T80" fmla="*/ 174 w 393"/>
                <a:gd name="T81" fmla="*/ 5 h 445"/>
                <a:gd name="T82" fmla="*/ 197 w 393"/>
                <a:gd name="T8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3" h="445">
                  <a:moveTo>
                    <a:pt x="197" y="0"/>
                  </a:moveTo>
                  <a:lnTo>
                    <a:pt x="236" y="4"/>
                  </a:lnTo>
                  <a:lnTo>
                    <a:pt x="273" y="16"/>
                  </a:lnTo>
                  <a:lnTo>
                    <a:pt x="305" y="33"/>
                  </a:lnTo>
                  <a:lnTo>
                    <a:pt x="335" y="56"/>
                  </a:lnTo>
                  <a:lnTo>
                    <a:pt x="359" y="84"/>
                  </a:lnTo>
                  <a:lnTo>
                    <a:pt x="377" y="117"/>
                  </a:lnTo>
                  <a:lnTo>
                    <a:pt x="389" y="152"/>
                  </a:lnTo>
                  <a:lnTo>
                    <a:pt x="393" y="191"/>
                  </a:lnTo>
                  <a:lnTo>
                    <a:pt x="393" y="280"/>
                  </a:lnTo>
                  <a:lnTo>
                    <a:pt x="380" y="316"/>
                  </a:lnTo>
                  <a:lnTo>
                    <a:pt x="363" y="347"/>
                  </a:lnTo>
                  <a:lnTo>
                    <a:pt x="342" y="375"/>
                  </a:lnTo>
                  <a:lnTo>
                    <a:pt x="320" y="397"/>
                  </a:lnTo>
                  <a:lnTo>
                    <a:pt x="295" y="415"/>
                  </a:lnTo>
                  <a:lnTo>
                    <a:pt x="269" y="428"/>
                  </a:lnTo>
                  <a:lnTo>
                    <a:pt x="244" y="439"/>
                  </a:lnTo>
                  <a:lnTo>
                    <a:pt x="220" y="444"/>
                  </a:lnTo>
                  <a:lnTo>
                    <a:pt x="199" y="445"/>
                  </a:lnTo>
                  <a:lnTo>
                    <a:pt x="177" y="445"/>
                  </a:lnTo>
                  <a:lnTo>
                    <a:pt x="154" y="441"/>
                  </a:lnTo>
                  <a:lnTo>
                    <a:pt x="129" y="435"/>
                  </a:lnTo>
                  <a:lnTo>
                    <a:pt x="105" y="424"/>
                  </a:lnTo>
                  <a:lnTo>
                    <a:pt x="83" y="410"/>
                  </a:lnTo>
                  <a:lnTo>
                    <a:pt x="61" y="393"/>
                  </a:lnTo>
                  <a:lnTo>
                    <a:pt x="41" y="371"/>
                  </a:lnTo>
                  <a:lnTo>
                    <a:pt x="24" y="346"/>
                  </a:lnTo>
                  <a:lnTo>
                    <a:pt x="10" y="316"/>
                  </a:lnTo>
                  <a:lnTo>
                    <a:pt x="0" y="280"/>
                  </a:lnTo>
                  <a:lnTo>
                    <a:pt x="0" y="191"/>
                  </a:lnTo>
                  <a:lnTo>
                    <a:pt x="0" y="162"/>
                  </a:lnTo>
                  <a:lnTo>
                    <a:pt x="4" y="135"/>
                  </a:lnTo>
                  <a:lnTo>
                    <a:pt x="10" y="109"/>
                  </a:lnTo>
                  <a:lnTo>
                    <a:pt x="19" y="85"/>
                  </a:lnTo>
                  <a:lnTo>
                    <a:pt x="30" y="63"/>
                  </a:lnTo>
                  <a:lnTo>
                    <a:pt x="45" y="43"/>
                  </a:lnTo>
                  <a:lnTo>
                    <a:pt x="63" y="28"/>
                  </a:lnTo>
                  <a:lnTo>
                    <a:pt x="84" y="15"/>
                  </a:lnTo>
                  <a:lnTo>
                    <a:pt x="110" y="7"/>
                  </a:lnTo>
                  <a:lnTo>
                    <a:pt x="140" y="4"/>
                  </a:lnTo>
                  <a:lnTo>
                    <a:pt x="174" y="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65"/>
            <p:cNvSpPr>
              <a:spLocks/>
            </p:cNvSpPr>
            <p:nvPr/>
          </p:nvSpPr>
          <p:spPr bwMode="auto">
            <a:xfrm>
              <a:off x="4003675" y="4760913"/>
              <a:ext cx="128588" cy="254000"/>
            </a:xfrm>
            <a:custGeom>
              <a:avLst/>
              <a:gdLst>
                <a:gd name="T0" fmla="*/ 0 w 81"/>
                <a:gd name="T1" fmla="*/ 0 h 160"/>
                <a:gd name="T2" fmla="*/ 81 w 81"/>
                <a:gd name="T3" fmla="*/ 0 h 160"/>
                <a:gd name="T4" fmla="*/ 81 w 81"/>
                <a:gd name="T5" fmla="*/ 72 h 160"/>
                <a:gd name="T6" fmla="*/ 43 w 81"/>
                <a:gd name="T7" fmla="*/ 160 h 160"/>
                <a:gd name="T8" fmla="*/ 0 w 81"/>
                <a:gd name="T9" fmla="*/ 72 h 160"/>
                <a:gd name="T10" fmla="*/ 0 w 81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60">
                  <a:moveTo>
                    <a:pt x="0" y="0"/>
                  </a:moveTo>
                  <a:lnTo>
                    <a:pt x="81" y="0"/>
                  </a:lnTo>
                  <a:lnTo>
                    <a:pt x="81" y="72"/>
                  </a:lnTo>
                  <a:lnTo>
                    <a:pt x="43" y="160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66"/>
            <p:cNvSpPr>
              <a:spLocks/>
            </p:cNvSpPr>
            <p:nvPr/>
          </p:nvSpPr>
          <p:spPr bwMode="auto">
            <a:xfrm>
              <a:off x="3922713" y="4405313"/>
              <a:ext cx="28575" cy="52388"/>
            </a:xfrm>
            <a:custGeom>
              <a:avLst/>
              <a:gdLst>
                <a:gd name="T0" fmla="*/ 9 w 18"/>
                <a:gd name="T1" fmla="*/ 0 h 33"/>
                <a:gd name="T2" fmla="*/ 13 w 18"/>
                <a:gd name="T3" fmla="*/ 2 h 33"/>
                <a:gd name="T4" fmla="*/ 15 w 18"/>
                <a:gd name="T5" fmla="*/ 3 h 33"/>
                <a:gd name="T6" fmla="*/ 17 w 18"/>
                <a:gd name="T7" fmla="*/ 4 h 33"/>
                <a:gd name="T8" fmla="*/ 18 w 18"/>
                <a:gd name="T9" fmla="*/ 7 h 33"/>
                <a:gd name="T10" fmla="*/ 18 w 18"/>
                <a:gd name="T11" fmla="*/ 26 h 33"/>
                <a:gd name="T12" fmla="*/ 17 w 18"/>
                <a:gd name="T13" fmla="*/ 29 h 33"/>
                <a:gd name="T14" fmla="*/ 15 w 18"/>
                <a:gd name="T15" fmla="*/ 30 h 33"/>
                <a:gd name="T16" fmla="*/ 13 w 18"/>
                <a:gd name="T17" fmla="*/ 32 h 33"/>
                <a:gd name="T18" fmla="*/ 9 w 18"/>
                <a:gd name="T19" fmla="*/ 33 h 33"/>
                <a:gd name="T20" fmla="*/ 5 w 18"/>
                <a:gd name="T21" fmla="*/ 32 h 33"/>
                <a:gd name="T22" fmla="*/ 2 w 18"/>
                <a:gd name="T23" fmla="*/ 30 h 33"/>
                <a:gd name="T24" fmla="*/ 1 w 18"/>
                <a:gd name="T25" fmla="*/ 29 h 33"/>
                <a:gd name="T26" fmla="*/ 0 w 18"/>
                <a:gd name="T27" fmla="*/ 26 h 33"/>
                <a:gd name="T28" fmla="*/ 0 w 18"/>
                <a:gd name="T29" fmla="*/ 7 h 33"/>
                <a:gd name="T30" fmla="*/ 1 w 18"/>
                <a:gd name="T31" fmla="*/ 4 h 33"/>
                <a:gd name="T32" fmla="*/ 2 w 18"/>
                <a:gd name="T33" fmla="*/ 3 h 33"/>
                <a:gd name="T34" fmla="*/ 5 w 18"/>
                <a:gd name="T35" fmla="*/ 2 h 33"/>
                <a:gd name="T36" fmla="*/ 9 w 18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lnTo>
                    <a:pt x="13" y="2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6"/>
                  </a:lnTo>
                  <a:lnTo>
                    <a:pt x="17" y="29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3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67"/>
            <p:cNvSpPr>
              <a:spLocks/>
            </p:cNvSpPr>
            <p:nvPr/>
          </p:nvSpPr>
          <p:spPr bwMode="auto">
            <a:xfrm>
              <a:off x="4168775" y="4405313"/>
              <a:ext cx="26988" cy="52388"/>
            </a:xfrm>
            <a:custGeom>
              <a:avLst/>
              <a:gdLst>
                <a:gd name="T0" fmla="*/ 8 w 17"/>
                <a:gd name="T1" fmla="*/ 0 h 33"/>
                <a:gd name="T2" fmla="*/ 12 w 17"/>
                <a:gd name="T3" fmla="*/ 2 h 33"/>
                <a:gd name="T4" fmla="*/ 15 w 17"/>
                <a:gd name="T5" fmla="*/ 3 h 33"/>
                <a:gd name="T6" fmla="*/ 16 w 17"/>
                <a:gd name="T7" fmla="*/ 4 h 33"/>
                <a:gd name="T8" fmla="*/ 17 w 17"/>
                <a:gd name="T9" fmla="*/ 7 h 33"/>
                <a:gd name="T10" fmla="*/ 17 w 17"/>
                <a:gd name="T11" fmla="*/ 26 h 33"/>
                <a:gd name="T12" fmla="*/ 16 w 17"/>
                <a:gd name="T13" fmla="*/ 29 h 33"/>
                <a:gd name="T14" fmla="*/ 15 w 17"/>
                <a:gd name="T15" fmla="*/ 30 h 33"/>
                <a:gd name="T16" fmla="*/ 12 w 17"/>
                <a:gd name="T17" fmla="*/ 32 h 33"/>
                <a:gd name="T18" fmla="*/ 8 w 17"/>
                <a:gd name="T19" fmla="*/ 33 h 33"/>
                <a:gd name="T20" fmla="*/ 6 w 17"/>
                <a:gd name="T21" fmla="*/ 32 h 33"/>
                <a:gd name="T22" fmla="*/ 3 w 17"/>
                <a:gd name="T23" fmla="*/ 30 h 33"/>
                <a:gd name="T24" fmla="*/ 0 w 17"/>
                <a:gd name="T25" fmla="*/ 29 h 33"/>
                <a:gd name="T26" fmla="*/ 0 w 17"/>
                <a:gd name="T27" fmla="*/ 26 h 33"/>
                <a:gd name="T28" fmla="*/ 0 w 17"/>
                <a:gd name="T29" fmla="*/ 7 h 33"/>
                <a:gd name="T30" fmla="*/ 0 w 17"/>
                <a:gd name="T31" fmla="*/ 4 h 33"/>
                <a:gd name="T32" fmla="*/ 3 w 17"/>
                <a:gd name="T33" fmla="*/ 3 h 33"/>
                <a:gd name="T34" fmla="*/ 6 w 17"/>
                <a:gd name="T35" fmla="*/ 2 h 33"/>
                <a:gd name="T36" fmla="*/ 8 w 17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3">
                  <a:moveTo>
                    <a:pt x="8" y="0"/>
                  </a:moveTo>
                  <a:lnTo>
                    <a:pt x="12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7" y="7"/>
                  </a:lnTo>
                  <a:lnTo>
                    <a:pt x="17" y="26"/>
                  </a:lnTo>
                  <a:lnTo>
                    <a:pt x="16" y="29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3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68"/>
            <p:cNvSpPr>
              <a:spLocks/>
            </p:cNvSpPr>
            <p:nvPr/>
          </p:nvSpPr>
          <p:spPr bwMode="auto">
            <a:xfrm>
              <a:off x="4027488" y="4537075"/>
              <a:ext cx="69850" cy="26988"/>
            </a:xfrm>
            <a:custGeom>
              <a:avLst/>
              <a:gdLst>
                <a:gd name="T0" fmla="*/ 0 w 44"/>
                <a:gd name="T1" fmla="*/ 0 h 17"/>
                <a:gd name="T2" fmla="*/ 0 w 44"/>
                <a:gd name="T3" fmla="*/ 0 h 17"/>
                <a:gd name="T4" fmla="*/ 3 w 44"/>
                <a:gd name="T5" fmla="*/ 1 h 17"/>
                <a:gd name="T6" fmla="*/ 6 w 44"/>
                <a:gd name="T7" fmla="*/ 1 h 17"/>
                <a:gd name="T8" fmla="*/ 8 w 44"/>
                <a:gd name="T9" fmla="*/ 2 h 17"/>
                <a:gd name="T10" fmla="*/ 15 w 44"/>
                <a:gd name="T11" fmla="*/ 5 h 17"/>
                <a:gd name="T12" fmla="*/ 19 w 44"/>
                <a:gd name="T13" fmla="*/ 5 h 17"/>
                <a:gd name="T14" fmla="*/ 23 w 44"/>
                <a:gd name="T15" fmla="*/ 5 h 17"/>
                <a:gd name="T16" fmla="*/ 27 w 44"/>
                <a:gd name="T17" fmla="*/ 5 h 17"/>
                <a:gd name="T18" fmla="*/ 28 w 44"/>
                <a:gd name="T19" fmla="*/ 5 h 17"/>
                <a:gd name="T20" fmla="*/ 29 w 44"/>
                <a:gd name="T21" fmla="*/ 5 h 17"/>
                <a:gd name="T22" fmla="*/ 33 w 44"/>
                <a:gd name="T23" fmla="*/ 4 h 17"/>
                <a:gd name="T24" fmla="*/ 36 w 44"/>
                <a:gd name="T25" fmla="*/ 2 h 17"/>
                <a:gd name="T26" fmla="*/ 40 w 44"/>
                <a:gd name="T27" fmla="*/ 1 h 17"/>
                <a:gd name="T28" fmla="*/ 41 w 44"/>
                <a:gd name="T29" fmla="*/ 1 h 17"/>
                <a:gd name="T30" fmla="*/ 44 w 44"/>
                <a:gd name="T31" fmla="*/ 0 h 17"/>
                <a:gd name="T32" fmla="*/ 44 w 44"/>
                <a:gd name="T33" fmla="*/ 0 h 17"/>
                <a:gd name="T34" fmla="*/ 44 w 44"/>
                <a:gd name="T35" fmla="*/ 0 h 17"/>
                <a:gd name="T36" fmla="*/ 44 w 44"/>
                <a:gd name="T37" fmla="*/ 2 h 17"/>
                <a:gd name="T38" fmla="*/ 42 w 44"/>
                <a:gd name="T39" fmla="*/ 5 h 17"/>
                <a:gd name="T40" fmla="*/ 40 w 44"/>
                <a:gd name="T41" fmla="*/ 8 h 17"/>
                <a:gd name="T42" fmla="*/ 38 w 44"/>
                <a:gd name="T43" fmla="*/ 9 h 17"/>
                <a:gd name="T44" fmla="*/ 37 w 44"/>
                <a:gd name="T45" fmla="*/ 12 h 17"/>
                <a:gd name="T46" fmla="*/ 36 w 44"/>
                <a:gd name="T47" fmla="*/ 13 h 17"/>
                <a:gd name="T48" fmla="*/ 33 w 44"/>
                <a:gd name="T49" fmla="*/ 14 h 17"/>
                <a:gd name="T50" fmla="*/ 31 w 44"/>
                <a:gd name="T51" fmla="*/ 15 h 17"/>
                <a:gd name="T52" fmla="*/ 28 w 44"/>
                <a:gd name="T53" fmla="*/ 15 h 17"/>
                <a:gd name="T54" fmla="*/ 23 w 44"/>
                <a:gd name="T55" fmla="*/ 17 h 17"/>
                <a:gd name="T56" fmla="*/ 19 w 44"/>
                <a:gd name="T57" fmla="*/ 17 h 17"/>
                <a:gd name="T58" fmla="*/ 16 w 44"/>
                <a:gd name="T59" fmla="*/ 15 h 17"/>
                <a:gd name="T60" fmla="*/ 11 w 44"/>
                <a:gd name="T61" fmla="*/ 13 h 17"/>
                <a:gd name="T62" fmla="*/ 7 w 44"/>
                <a:gd name="T63" fmla="*/ 10 h 17"/>
                <a:gd name="T64" fmla="*/ 4 w 44"/>
                <a:gd name="T65" fmla="*/ 8 h 17"/>
                <a:gd name="T66" fmla="*/ 3 w 44"/>
                <a:gd name="T67" fmla="*/ 5 h 17"/>
                <a:gd name="T68" fmla="*/ 2 w 44"/>
                <a:gd name="T69" fmla="*/ 2 h 17"/>
                <a:gd name="T70" fmla="*/ 0 w 44"/>
                <a:gd name="T71" fmla="*/ 1 h 17"/>
                <a:gd name="T72" fmla="*/ 0 w 44"/>
                <a:gd name="T7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17">
                  <a:moveTo>
                    <a:pt x="0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6" y="1"/>
                  </a:lnTo>
                  <a:lnTo>
                    <a:pt x="8" y="2"/>
                  </a:lnTo>
                  <a:lnTo>
                    <a:pt x="15" y="5"/>
                  </a:lnTo>
                  <a:lnTo>
                    <a:pt x="19" y="5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28" y="5"/>
                  </a:lnTo>
                  <a:lnTo>
                    <a:pt x="29" y="5"/>
                  </a:lnTo>
                  <a:lnTo>
                    <a:pt x="33" y="4"/>
                  </a:lnTo>
                  <a:lnTo>
                    <a:pt x="36" y="2"/>
                  </a:lnTo>
                  <a:lnTo>
                    <a:pt x="40" y="1"/>
                  </a:lnTo>
                  <a:lnTo>
                    <a:pt x="41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2" y="5"/>
                  </a:lnTo>
                  <a:lnTo>
                    <a:pt x="40" y="8"/>
                  </a:lnTo>
                  <a:lnTo>
                    <a:pt x="38" y="9"/>
                  </a:lnTo>
                  <a:lnTo>
                    <a:pt x="37" y="12"/>
                  </a:lnTo>
                  <a:lnTo>
                    <a:pt x="36" y="13"/>
                  </a:lnTo>
                  <a:lnTo>
                    <a:pt x="33" y="14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3" y="17"/>
                  </a:lnTo>
                  <a:lnTo>
                    <a:pt x="19" y="17"/>
                  </a:lnTo>
                  <a:lnTo>
                    <a:pt x="16" y="15"/>
                  </a:lnTo>
                  <a:lnTo>
                    <a:pt x="11" y="13"/>
                  </a:lnTo>
                  <a:lnTo>
                    <a:pt x="7" y="10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69"/>
            <p:cNvSpPr>
              <a:spLocks/>
            </p:cNvSpPr>
            <p:nvPr/>
          </p:nvSpPr>
          <p:spPr bwMode="auto">
            <a:xfrm>
              <a:off x="3973513" y="4637088"/>
              <a:ext cx="185738" cy="50800"/>
            </a:xfrm>
            <a:custGeom>
              <a:avLst/>
              <a:gdLst>
                <a:gd name="T0" fmla="*/ 0 w 117"/>
                <a:gd name="T1" fmla="*/ 0 h 32"/>
                <a:gd name="T2" fmla="*/ 2 w 117"/>
                <a:gd name="T3" fmla="*/ 0 h 32"/>
                <a:gd name="T4" fmla="*/ 3 w 117"/>
                <a:gd name="T5" fmla="*/ 1 h 32"/>
                <a:gd name="T6" fmla="*/ 6 w 117"/>
                <a:gd name="T7" fmla="*/ 2 h 32"/>
                <a:gd name="T8" fmla="*/ 8 w 117"/>
                <a:gd name="T9" fmla="*/ 4 h 32"/>
                <a:gd name="T10" fmla="*/ 12 w 117"/>
                <a:gd name="T11" fmla="*/ 5 h 32"/>
                <a:gd name="T12" fmla="*/ 16 w 117"/>
                <a:gd name="T13" fmla="*/ 6 h 32"/>
                <a:gd name="T14" fmla="*/ 20 w 117"/>
                <a:gd name="T15" fmla="*/ 7 h 32"/>
                <a:gd name="T16" fmla="*/ 28 w 117"/>
                <a:gd name="T17" fmla="*/ 10 h 32"/>
                <a:gd name="T18" fmla="*/ 33 w 117"/>
                <a:gd name="T19" fmla="*/ 13 h 32"/>
                <a:gd name="T20" fmla="*/ 38 w 117"/>
                <a:gd name="T21" fmla="*/ 14 h 32"/>
                <a:gd name="T22" fmla="*/ 44 w 117"/>
                <a:gd name="T23" fmla="*/ 14 h 32"/>
                <a:gd name="T24" fmla="*/ 49 w 117"/>
                <a:gd name="T25" fmla="*/ 15 h 32"/>
                <a:gd name="T26" fmla="*/ 54 w 117"/>
                <a:gd name="T27" fmla="*/ 15 h 32"/>
                <a:gd name="T28" fmla="*/ 59 w 117"/>
                <a:gd name="T29" fmla="*/ 15 h 32"/>
                <a:gd name="T30" fmla="*/ 65 w 117"/>
                <a:gd name="T31" fmla="*/ 15 h 32"/>
                <a:gd name="T32" fmla="*/ 70 w 117"/>
                <a:gd name="T33" fmla="*/ 15 h 32"/>
                <a:gd name="T34" fmla="*/ 75 w 117"/>
                <a:gd name="T35" fmla="*/ 14 h 32"/>
                <a:gd name="T36" fmla="*/ 80 w 117"/>
                <a:gd name="T37" fmla="*/ 14 h 32"/>
                <a:gd name="T38" fmla="*/ 86 w 117"/>
                <a:gd name="T39" fmla="*/ 11 h 32"/>
                <a:gd name="T40" fmla="*/ 89 w 117"/>
                <a:gd name="T41" fmla="*/ 10 h 32"/>
                <a:gd name="T42" fmla="*/ 95 w 117"/>
                <a:gd name="T43" fmla="*/ 9 h 32"/>
                <a:gd name="T44" fmla="*/ 99 w 117"/>
                <a:gd name="T45" fmla="*/ 7 h 32"/>
                <a:gd name="T46" fmla="*/ 103 w 117"/>
                <a:gd name="T47" fmla="*/ 6 h 32"/>
                <a:gd name="T48" fmla="*/ 106 w 117"/>
                <a:gd name="T49" fmla="*/ 5 h 32"/>
                <a:gd name="T50" fmla="*/ 109 w 117"/>
                <a:gd name="T51" fmla="*/ 2 h 32"/>
                <a:gd name="T52" fmla="*/ 112 w 117"/>
                <a:gd name="T53" fmla="*/ 2 h 32"/>
                <a:gd name="T54" fmla="*/ 114 w 117"/>
                <a:gd name="T55" fmla="*/ 1 h 32"/>
                <a:gd name="T56" fmla="*/ 117 w 117"/>
                <a:gd name="T57" fmla="*/ 0 h 32"/>
                <a:gd name="T58" fmla="*/ 117 w 117"/>
                <a:gd name="T59" fmla="*/ 0 h 32"/>
                <a:gd name="T60" fmla="*/ 117 w 117"/>
                <a:gd name="T61" fmla="*/ 0 h 32"/>
                <a:gd name="T62" fmla="*/ 116 w 117"/>
                <a:gd name="T63" fmla="*/ 2 h 32"/>
                <a:gd name="T64" fmla="*/ 114 w 117"/>
                <a:gd name="T65" fmla="*/ 4 h 32"/>
                <a:gd name="T66" fmla="*/ 112 w 117"/>
                <a:gd name="T67" fmla="*/ 6 h 32"/>
                <a:gd name="T68" fmla="*/ 109 w 117"/>
                <a:gd name="T69" fmla="*/ 9 h 32"/>
                <a:gd name="T70" fmla="*/ 106 w 117"/>
                <a:gd name="T71" fmla="*/ 13 h 32"/>
                <a:gd name="T72" fmla="*/ 104 w 117"/>
                <a:gd name="T73" fmla="*/ 15 h 32"/>
                <a:gd name="T74" fmla="*/ 100 w 117"/>
                <a:gd name="T75" fmla="*/ 18 h 32"/>
                <a:gd name="T76" fmla="*/ 95 w 117"/>
                <a:gd name="T77" fmla="*/ 22 h 32"/>
                <a:gd name="T78" fmla="*/ 89 w 117"/>
                <a:gd name="T79" fmla="*/ 24 h 32"/>
                <a:gd name="T80" fmla="*/ 84 w 117"/>
                <a:gd name="T81" fmla="*/ 27 h 32"/>
                <a:gd name="T82" fmla="*/ 79 w 117"/>
                <a:gd name="T83" fmla="*/ 28 h 32"/>
                <a:gd name="T84" fmla="*/ 75 w 117"/>
                <a:gd name="T85" fmla="*/ 30 h 32"/>
                <a:gd name="T86" fmla="*/ 72 w 117"/>
                <a:gd name="T87" fmla="*/ 31 h 32"/>
                <a:gd name="T88" fmla="*/ 66 w 117"/>
                <a:gd name="T89" fmla="*/ 31 h 32"/>
                <a:gd name="T90" fmla="*/ 59 w 117"/>
                <a:gd name="T91" fmla="*/ 32 h 32"/>
                <a:gd name="T92" fmla="*/ 53 w 117"/>
                <a:gd name="T93" fmla="*/ 32 h 32"/>
                <a:gd name="T94" fmla="*/ 46 w 117"/>
                <a:gd name="T95" fmla="*/ 31 h 32"/>
                <a:gd name="T96" fmla="*/ 40 w 117"/>
                <a:gd name="T97" fmla="*/ 28 h 32"/>
                <a:gd name="T98" fmla="*/ 33 w 117"/>
                <a:gd name="T99" fmla="*/ 27 h 32"/>
                <a:gd name="T100" fmla="*/ 28 w 117"/>
                <a:gd name="T101" fmla="*/ 24 h 32"/>
                <a:gd name="T102" fmla="*/ 23 w 117"/>
                <a:gd name="T103" fmla="*/ 22 h 32"/>
                <a:gd name="T104" fmla="*/ 19 w 117"/>
                <a:gd name="T105" fmla="*/ 19 h 32"/>
                <a:gd name="T106" fmla="*/ 15 w 117"/>
                <a:gd name="T107" fmla="*/ 15 h 32"/>
                <a:gd name="T108" fmla="*/ 11 w 117"/>
                <a:gd name="T109" fmla="*/ 13 h 32"/>
                <a:gd name="T110" fmla="*/ 8 w 117"/>
                <a:gd name="T111" fmla="*/ 10 h 32"/>
                <a:gd name="T112" fmla="*/ 6 w 117"/>
                <a:gd name="T113" fmla="*/ 7 h 32"/>
                <a:gd name="T114" fmla="*/ 4 w 117"/>
                <a:gd name="T115" fmla="*/ 5 h 32"/>
                <a:gd name="T116" fmla="*/ 2 w 117"/>
                <a:gd name="T117" fmla="*/ 2 h 32"/>
                <a:gd name="T118" fmla="*/ 2 w 117"/>
                <a:gd name="T119" fmla="*/ 0 h 32"/>
                <a:gd name="T120" fmla="*/ 0 w 117"/>
                <a:gd name="T1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32">
                  <a:moveTo>
                    <a:pt x="0" y="0"/>
                  </a:moveTo>
                  <a:lnTo>
                    <a:pt x="2" y="0"/>
                  </a:lnTo>
                  <a:lnTo>
                    <a:pt x="3" y="1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5"/>
                  </a:lnTo>
                  <a:lnTo>
                    <a:pt x="16" y="6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3" y="13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9" y="15"/>
                  </a:lnTo>
                  <a:lnTo>
                    <a:pt x="54" y="15"/>
                  </a:lnTo>
                  <a:lnTo>
                    <a:pt x="59" y="15"/>
                  </a:lnTo>
                  <a:lnTo>
                    <a:pt x="65" y="15"/>
                  </a:lnTo>
                  <a:lnTo>
                    <a:pt x="70" y="15"/>
                  </a:lnTo>
                  <a:lnTo>
                    <a:pt x="75" y="14"/>
                  </a:lnTo>
                  <a:lnTo>
                    <a:pt x="80" y="14"/>
                  </a:lnTo>
                  <a:lnTo>
                    <a:pt x="86" y="11"/>
                  </a:lnTo>
                  <a:lnTo>
                    <a:pt x="89" y="10"/>
                  </a:lnTo>
                  <a:lnTo>
                    <a:pt x="95" y="9"/>
                  </a:lnTo>
                  <a:lnTo>
                    <a:pt x="99" y="7"/>
                  </a:lnTo>
                  <a:lnTo>
                    <a:pt x="103" y="6"/>
                  </a:lnTo>
                  <a:lnTo>
                    <a:pt x="106" y="5"/>
                  </a:lnTo>
                  <a:lnTo>
                    <a:pt x="109" y="2"/>
                  </a:lnTo>
                  <a:lnTo>
                    <a:pt x="112" y="2"/>
                  </a:lnTo>
                  <a:lnTo>
                    <a:pt x="114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2" y="6"/>
                  </a:lnTo>
                  <a:lnTo>
                    <a:pt x="109" y="9"/>
                  </a:lnTo>
                  <a:lnTo>
                    <a:pt x="106" y="13"/>
                  </a:lnTo>
                  <a:lnTo>
                    <a:pt x="104" y="15"/>
                  </a:lnTo>
                  <a:lnTo>
                    <a:pt x="100" y="18"/>
                  </a:lnTo>
                  <a:lnTo>
                    <a:pt x="95" y="22"/>
                  </a:lnTo>
                  <a:lnTo>
                    <a:pt x="89" y="24"/>
                  </a:lnTo>
                  <a:lnTo>
                    <a:pt x="84" y="27"/>
                  </a:lnTo>
                  <a:lnTo>
                    <a:pt x="79" y="28"/>
                  </a:lnTo>
                  <a:lnTo>
                    <a:pt x="75" y="30"/>
                  </a:lnTo>
                  <a:lnTo>
                    <a:pt x="72" y="31"/>
                  </a:lnTo>
                  <a:lnTo>
                    <a:pt x="66" y="31"/>
                  </a:lnTo>
                  <a:lnTo>
                    <a:pt x="59" y="32"/>
                  </a:lnTo>
                  <a:lnTo>
                    <a:pt x="53" y="32"/>
                  </a:lnTo>
                  <a:lnTo>
                    <a:pt x="46" y="31"/>
                  </a:lnTo>
                  <a:lnTo>
                    <a:pt x="40" y="28"/>
                  </a:lnTo>
                  <a:lnTo>
                    <a:pt x="33" y="27"/>
                  </a:lnTo>
                  <a:lnTo>
                    <a:pt x="28" y="24"/>
                  </a:lnTo>
                  <a:lnTo>
                    <a:pt x="23" y="22"/>
                  </a:lnTo>
                  <a:lnTo>
                    <a:pt x="19" y="19"/>
                  </a:lnTo>
                  <a:lnTo>
                    <a:pt x="15" y="15"/>
                  </a:lnTo>
                  <a:lnTo>
                    <a:pt x="11" y="13"/>
                  </a:lnTo>
                  <a:lnTo>
                    <a:pt x="8" y="10"/>
                  </a:lnTo>
                  <a:lnTo>
                    <a:pt x="6" y="7"/>
                  </a:lnTo>
                  <a:lnTo>
                    <a:pt x="4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12E"/>
            </a:solidFill>
            <a:ln w="0">
              <a:solidFill>
                <a:srgbClr val="D601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70"/>
            <p:cNvSpPr>
              <a:spLocks/>
            </p:cNvSpPr>
            <p:nvPr/>
          </p:nvSpPr>
          <p:spPr bwMode="auto">
            <a:xfrm>
              <a:off x="3973513" y="4637088"/>
              <a:ext cx="185738" cy="30163"/>
            </a:xfrm>
            <a:custGeom>
              <a:avLst/>
              <a:gdLst>
                <a:gd name="T0" fmla="*/ 0 w 117"/>
                <a:gd name="T1" fmla="*/ 0 h 19"/>
                <a:gd name="T2" fmla="*/ 4 w 117"/>
                <a:gd name="T3" fmla="*/ 0 h 19"/>
                <a:gd name="T4" fmla="*/ 15 w 117"/>
                <a:gd name="T5" fmla="*/ 1 h 19"/>
                <a:gd name="T6" fmla="*/ 27 w 117"/>
                <a:gd name="T7" fmla="*/ 4 h 19"/>
                <a:gd name="T8" fmla="*/ 40 w 117"/>
                <a:gd name="T9" fmla="*/ 6 h 19"/>
                <a:gd name="T10" fmla="*/ 51 w 117"/>
                <a:gd name="T11" fmla="*/ 9 h 19"/>
                <a:gd name="T12" fmla="*/ 59 w 117"/>
                <a:gd name="T13" fmla="*/ 11 h 19"/>
                <a:gd name="T14" fmla="*/ 59 w 117"/>
                <a:gd name="T15" fmla="*/ 11 h 19"/>
                <a:gd name="T16" fmla="*/ 63 w 117"/>
                <a:gd name="T17" fmla="*/ 10 h 19"/>
                <a:gd name="T18" fmla="*/ 70 w 117"/>
                <a:gd name="T19" fmla="*/ 7 h 19"/>
                <a:gd name="T20" fmla="*/ 80 w 117"/>
                <a:gd name="T21" fmla="*/ 5 h 19"/>
                <a:gd name="T22" fmla="*/ 96 w 117"/>
                <a:gd name="T23" fmla="*/ 2 h 19"/>
                <a:gd name="T24" fmla="*/ 117 w 117"/>
                <a:gd name="T25" fmla="*/ 0 h 19"/>
                <a:gd name="T26" fmla="*/ 114 w 117"/>
                <a:gd name="T27" fmla="*/ 1 h 19"/>
                <a:gd name="T28" fmla="*/ 108 w 117"/>
                <a:gd name="T29" fmla="*/ 6 h 19"/>
                <a:gd name="T30" fmla="*/ 97 w 117"/>
                <a:gd name="T31" fmla="*/ 11 h 19"/>
                <a:gd name="T32" fmla="*/ 83 w 117"/>
                <a:gd name="T33" fmla="*/ 17 h 19"/>
                <a:gd name="T34" fmla="*/ 65 w 117"/>
                <a:gd name="T35" fmla="*/ 19 h 19"/>
                <a:gd name="T36" fmla="*/ 45 w 117"/>
                <a:gd name="T37" fmla="*/ 19 h 19"/>
                <a:gd name="T38" fmla="*/ 24 w 117"/>
                <a:gd name="T39" fmla="*/ 13 h 19"/>
                <a:gd name="T40" fmla="*/ 0 w 117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9">
                  <a:moveTo>
                    <a:pt x="0" y="0"/>
                  </a:moveTo>
                  <a:lnTo>
                    <a:pt x="4" y="0"/>
                  </a:lnTo>
                  <a:lnTo>
                    <a:pt x="15" y="1"/>
                  </a:lnTo>
                  <a:lnTo>
                    <a:pt x="27" y="4"/>
                  </a:lnTo>
                  <a:lnTo>
                    <a:pt x="40" y="6"/>
                  </a:lnTo>
                  <a:lnTo>
                    <a:pt x="51" y="9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3" y="10"/>
                  </a:lnTo>
                  <a:lnTo>
                    <a:pt x="70" y="7"/>
                  </a:lnTo>
                  <a:lnTo>
                    <a:pt x="80" y="5"/>
                  </a:lnTo>
                  <a:lnTo>
                    <a:pt x="96" y="2"/>
                  </a:lnTo>
                  <a:lnTo>
                    <a:pt x="117" y="0"/>
                  </a:lnTo>
                  <a:lnTo>
                    <a:pt x="114" y="1"/>
                  </a:lnTo>
                  <a:lnTo>
                    <a:pt x="108" y="6"/>
                  </a:lnTo>
                  <a:lnTo>
                    <a:pt x="97" y="11"/>
                  </a:lnTo>
                  <a:lnTo>
                    <a:pt x="83" y="17"/>
                  </a:lnTo>
                  <a:lnTo>
                    <a:pt x="65" y="19"/>
                  </a:lnTo>
                  <a:lnTo>
                    <a:pt x="45" y="19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12E"/>
            </a:solidFill>
            <a:ln w="0">
              <a:solidFill>
                <a:srgbClr val="D601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71"/>
            <p:cNvSpPr>
              <a:spLocks/>
            </p:cNvSpPr>
            <p:nvPr/>
          </p:nvSpPr>
          <p:spPr bwMode="auto">
            <a:xfrm>
              <a:off x="3697288" y="4046538"/>
              <a:ext cx="695325" cy="368300"/>
            </a:xfrm>
            <a:custGeom>
              <a:avLst/>
              <a:gdLst>
                <a:gd name="T0" fmla="*/ 105 w 438"/>
                <a:gd name="T1" fmla="*/ 0 h 232"/>
                <a:gd name="T2" fmla="*/ 252 w 438"/>
                <a:gd name="T3" fmla="*/ 0 h 232"/>
                <a:gd name="T4" fmla="*/ 393 w 438"/>
                <a:gd name="T5" fmla="*/ 36 h 232"/>
                <a:gd name="T6" fmla="*/ 438 w 438"/>
                <a:gd name="T7" fmla="*/ 190 h 232"/>
                <a:gd name="T8" fmla="*/ 427 w 438"/>
                <a:gd name="T9" fmla="*/ 229 h 232"/>
                <a:gd name="T10" fmla="*/ 418 w 438"/>
                <a:gd name="T11" fmla="*/ 221 h 232"/>
                <a:gd name="T12" fmla="*/ 410 w 438"/>
                <a:gd name="T13" fmla="*/ 208 h 232"/>
                <a:gd name="T14" fmla="*/ 404 w 438"/>
                <a:gd name="T15" fmla="*/ 191 h 232"/>
                <a:gd name="T16" fmla="*/ 398 w 438"/>
                <a:gd name="T17" fmla="*/ 171 h 232"/>
                <a:gd name="T18" fmla="*/ 394 w 438"/>
                <a:gd name="T19" fmla="*/ 152 h 232"/>
                <a:gd name="T20" fmla="*/ 390 w 438"/>
                <a:gd name="T21" fmla="*/ 133 h 232"/>
                <a:gd name="T22" fmla="*/ 388 w 438"/>
                <a:gd name="T23" fmla="*/ 118 h 232"/>
                <a:gd name="T24" fmla="*/ 386 w 438"/>
                <a:gd name="T25" fmla="*/ 107 h 232"/>
                <a:gd name="T26" fmla="*/ 386 w 438"/>
                <a:gd name="T27" fmla="*/ 103 h 232"/>
                <a:gd name="T28" fmla="*/ 385 w 438"/>
                <a:gd name="T29" fmla="*/ 188 h 232"/>
                <a:gd name="T30" fmla="*/ 379 w 438"/>
                <a:gd name="T31" fmla="*/ 187 h 232"/>
                <a:gd name="T32" fmla="*/ 368 w 438"/>
                <a:gd name="T33" fmla="*/ 186 h 232"/>
                <a:gd name="T34" fmla="*/ 354 w 438"/>
                <a:gd name="T35" fmla="*/ 184 h 232"/>
                <a:gd name="T36" fmla="*/ 339 w 438"/>
                <a:gd name="T37" fmla="*/ 183 h 232"/>
                <a:gd name="T38" fmla="*/ 328 w 438"/>
                <a:gd name="T39" fmla="*/ 182 h 232"/>
                <a:gd name="T40" fmla="*/ 318 w 438"/>
                <a:gd name="T41" fmla="*/ 182 h 232"/>
                <a:gd name="T42" fmla="*/ 314 w 438"/>
                <a:gd name="T43" fmla="*/ 180 h 232"/>
                <a:gd name="T44" fmla="*/ 305 w 438"/>
                <a:gd name="T45" fmla="*/ 84 h 232"/>
                <a:gd name="T46" fmla="*/ 297 w 438"/>
                <a:gd name="T47" fmla="*/ 179 h 232"/>
                <a:gd name="T48" fmla="*/ 177 w 438"/>
                <a:gd name="T49" fmla="*/ 182 h 232"/>
                <a:gd name="T50" fmla="*/ 170 w 438"/>
                <a:gd name="T51" fmla="*/ 82 h 232"/>
                <a:gd name="T52" fmla="*/ 167 w 438"/>
                <a:gd name="T53" fmla="*/ 183 h 232"/>
                <a:gd name="T54" fmla="*/ 83 w 438"/>
                <a:gd name="T55" fmla="*/ 191 h 232"/>
                <a:gd name="T56" fmla="*/ 83 w 438"/>
                <a:gd name="T57" fmla="*/ 178 h 232"/>
                <a:gd name="T58" fmla="*/ 84 w 438"/>
                <a:gd name="T59" fmla="*/ 162 h 232"/>
                <a:gd name="T60" fmla="*/ 85 w 438"/>
                <a:gd name="T61" fmla="*/ 145 h 232"/>
                <a:gd name="T62" fmla="*/ 87 w 438"/>
                <a:gd name="T63" fmla="*/ 128 h 232"/>
                <a:gd name="T64" fmla="*/ 88 w 438"/>
                <a:gd name="T65" fmla="*/ 114 h 232"/>
                <a:gd name="T66" fmla="*/ 89 w 438"/>
                <a:gd name="T67" fmla="*/ 103 h 232"/>
                <a:gd name="T68" fmla="*/ 89 w 438"/>
                <a:gd name="T69" fmla="*/ 99 h 232"/>
                <a:gd name="T70" fmla="*/ 88 w 438"/>
                <a:gd name="T71" fmla="*/ 103 h 232"/>
                <a:gd name="T72" fmla="*/ 87 w 438"/>
                <a:gd name="T73" fmla="*/ 112 h 232"/>
                <a:gd name="T74" fmla="*/ 83 w 438"/>
                <a:gd name="T75" fmla="*/ 127 h 232"/>
                <a:gd name="T76" fmla="*/ 79 w 438"/>
                <a:gd name="T77" fmla="*/ 144 h 232"/>
                <a:gd name="T78" fmla="*/ 74 w 438"/>
                <a:gd name="T79" fmla="*/ 163 h 232"/>
                <a:gd name="T80" fmla="*/ 68 w 438"/>
                <a:gd name="T81" fmla="*/ 182 h 232"/>
                <a:gd name="T82" fmla="*/ 62 w 438"/>
                <a:gd name="T83" fmla="*/ 200 h 232"/>
                <a:gd name="T84" fmla="*/ 55 w 438"/>
                <a:gd name="T85" fmla="*/ 214 h 232"/>
                <a:gd name="T86" fmla="*/ 49 w 438"/>
                <a:gd name="T87" fmla="*/ 225 h 232"/>
                <a:gd name="T88" fmla="*/ 41 w 438"/>
                <a:gd name="T89" fmla="*/ 229 h 232"/>
                <a:gd name="T90" fmla="*/ 26 w 438"/>
                <a:gd name="T91" fmla="*/ 232 h 232"/>
                <a:gd name="T92" fmla="*/ 13 w 438"/>
                <a:gd name="T93" fmla="*/ 232 h 232"/>
                <a:gd name="T94" fmla="*/ 4 w 438"/>
                <a:gd name="T95" fmla="*/ 230 h 232"/>
                <a:gd name="T96" fmla="*/ 0 w 438"/>
                <a:gd name="T97" fmla="*/ 229 h 232"/>
                <a:gd name="T98" fmla="*/ 21 w 438"/>
                <a:gd name="T99" fmla="*/ 97 h 232"/>
                <a:gd name="T100" fmla="*/ 57 w 438"/>
                <a:gd name="T101" fmla="*/ 46 h 232"/>
                <a:gd name="T102" fmla="*/ 105 w 438"/>
                <a:gd name="T10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8" h="232">
                  <a:moveTo>
                    <a:pt x="105" y="0"/>
                  </a:moveTo>
                  <a:lnTo>
                    <a:pt x="252" y="0"/>
                  </a:lnTo>
                  <a:lnTo>
                    <a:pt x="393" y="36"/>
                  </a:lnTo>
                  <a:lnTo>
                    <a:pt x="438" y="190"/>
                  </a:lnTo>
                  <a:lnTo>
                    <a:pt x="427" y="229"/>
                  </a:lnTo>
                  <a:lnTo>
                    <a:pt x="418" y="221"/>
                  </a:lnTo>
                  <a:lnTo>
                    <a:pt x="410" y="208"/>
                  </a:lnTo>
                  <a:lnTo>
                    <a:pt x="404" y="191"/>
                  </a:lnTo>
                  <a:lnTo>
                    <a:pt x="398" y="171"/>
                  </a:lnTo>
                  <a:lnTo>
                    <a:pt x="394" y="152"/>
                  </a:lnTo>
                  <a:lnTo>
                    <a:pt x="390" y="133"/>
                  </a:lnTo>
                  <a:lnTo>
                    <a:pt x="388" y="118"/>
                  </a:lnTo>
                  <a:lnTo>
                    <a:pt x="386" y="107"/>
                  </a:lnTo>
                  <a:lnTo>
                    <a:pt x="386" y="103"/>
                  </a:lnTo>
                  <a:lnTo>
                    <a:pt x="385" y="188"/>
                  </a:lnTo>
                  <a:lnTo>
                    <a:pt x="379" y="187"/>
                  </a:lnTo>
                  <a:lnTo>
                    <a:pt x="368" y="186"/>
                  </a:lnTo>
                  <a:lnTo>
                    <a:pt x="354" y="184"/>
                  </a:lnTo>
                  <a:lnTo>
                    <a:pt x="339" y="183"/>
                  </a:lnTo>
                  <a:lnTo>
                    <a:pt x="328" y="182"/>
                  </a:lnTo>
                  <a:lnTo>
                    <a:pt x="318" y="182"/>
                  </a:lnTo>
                  <a:lnTo>
                    <a:pt x="314" y="180"/>
                  </a:lnTo>
                  <a:lnTo>
                    <a:pt x="305" y="84"/>
                  </a:lnTo>
                  <a:lnTo>
                    <a:pt x="297" y="179"/>
                  </a:lnTo>
                  <a:lnTo>
                    <a:pt x="177" y="182"/>
                  </a:lnTo>
                  <a:lnTo>
                    <a:pt x="170" y="82"/>
                  </a:lnTo>
                  <a:lnTo>
                    <a:pt x="167" y="183"/>
                  </a:lnTo>
                  <a:lnTo>
                    <a:pt x="83" y="191"/>
                  </a:lnTo>
                  <a:lnTo>
                    <a:pt x="83" y="178"/>
                  </a:lnTo>
                  <a:lnTo>
                    <a:pt x="84" y="162"/>
                  </a:lnTo>
                  <a:lnTo>
                    <a:pt x="85" y="145"/>
                  </a:lnTo>
                  <a:lnTo>
                    <a:pt x="87" y="128"/>
                  </a:lnTo>
                  <a:lnTo>
                    <a:pt x="88" y="114"/>
                  </a:lnTo>
                  <a:lnTo>
                    <a:pt x="89" y="103"/>
                  </a:lnTo>
                  <a:lnTo>
                    <a:pt x="89" y="99"/>
                  </a:lnTo>
                  <a:lnTo>
                    <a:pt x="88" y="103"/>
                  </a:lnTo>
                  <a:lnTo>
                    <a:pt x="87" y="112"/>
                  </a:lnTo>
                  <a:lnTo>
                    <a:pt x="83" y="127"/>
                  </a:lnTo>
                  <a:lnTo>
                    <a:pt x="79" y="144"/>
                  </a:lnTo>
                  <a:lnTo>
                    <a:pt x="74" y="163"/>
                  </a:lnTo>
                  <a:lnTo>
                    <a:pt x="68" y="182"/>
                  </a:lnTo>
                  <a:lnTo>
                    <a:pt x="62" y="200"/>
                  </a:lnTo>
                  <a:lnTo>
                    <a:pt x="55" y="214"/>
                  </a:lnTo>
                  <a:lnTo>
                    <a:pt x="49" y="225"/>
                  </a:lnTo>
                  <a:lnTo>
                    <a:pt x="41" y="229"/>
                  </a:lnTo>
                  <a:lnTo>
                    <a:pt x="26" y="232"/>
                  </a:lnTo>
                  <a:lnTo>
                    <a:pt x="13" y="232"/>
                  </a:lnTo>
                  <a:lnTo>
                    <a:pt x="4" y="230"/>
                  </a:lnTo>
                  <a:lnTo>
                    <a:pt x="0" y="229"/>
                  </a:lnTo>
                  <a:lnTo>
                    <a:pt x="21" y="97"/>
                  </a:lnTo>
                  <a:lnTo>
                    <a:pt x="57" y="4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72"/>
            <p:cNvSpPr>
              <a:spLocks/>
            </p:cNvSpPr>
            <p:nvPr/>
          </p:nvSpPr>
          <p:spPr bwMode="auto">
            <a:xfrm>
              <a:off x="3868738" y="6334125"/>
              <a:ext cx="176213" cy="87313"/>
            </a:xfrm>
            <a:custGeom>
              <a:avLst/>
              <a:gdLst>
                <a:gd name="T0" fmla="*/ 62 w 111"/>
                <a:gd name="T1" fmla="*/ 0 h 55"/>
                <a:gd name="T2" fmla="*/ 111 w 111"/>
                <a:gd name="T3" fmla="*/ 0 h 55"/>
                <a:gd name="T4" fmla="*/ 111 w 111"/>
                <a:gd name="T5" fmla="*/ 55 h 55"/>
                <a:gd name="T6" fmla="*/ 99 w 111"/>
                <a:gd name="T7" fmla="*/ 55 h 55"/>
                <a:gd name="T8" fmla="*/ 100 w 111"/>
                <a:gd name="T9" fmla="*/ 35 h 55"/>
                <a:gd name="T10" fmla="*/ 94 w 111"/>
                <a:gd name="T11" fmla="*/ 43 h 55"/>
                <a:gd name="T12" fmla="*/ 82 w 111"/>
                <a:gd name="T13" fmla="*/ 47 h 55"/>
                <a:gd name="T14" fmla="*/ 65 w 111"/>
                <a:gd name="T15" fmla="*/ 51 h 55"/>
                <a:gd name="T16" fmla="*/ 48 w 111"/>
                <a:gd name="T17" fmla="*/ 52 h 55"/>
                <a:gd name="T18" fmla="*/ 30 w 111"/>
                <a:gd name="T19" fmla="*/ 54 h 55"/>
                <a:gd name="T20" fmla="*/ 14 w 111"/>
                <a:gd name="T21" fmla="*/ 55 h 55"/>
                <a:gd name="T22" fmla="*/ 4 w 111"/>
                <a:gd name="T23" fmla="*/ 55 h 55"/>
                <a:gd name="T24" fmla="*/ 0 w 111"/>
                <a:gd name="T25" fmla="*/ 55 h 55"/>
                <a:gd name="T26" fmla="*/ 62 w 11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5">
                  <a:moveTo>
                    <a:pt x="62" y="0"/>
                  </a:moveTo>
                  <a:lnTo>
                    <a:pt x="111" y="0"/>
                  </a:lnTo>
                  <a:lnTo>
                    <a:pt x="111" y="55"/>
                  </a:lnTo>
                  <a:lnTo>
                    <a:pt x="99" y="55"/>
                  </a:lnTo>
                  <a:lnTo>
                    <a:pt x="100" y="35"/>
                  </a:lnTo>
                  <a:lnTo>
                    <a:pt x="94" y="43"/>
                  </a:lnTo>
                  <a:lnTo>
                    <a:pt x="82" y="47"/>
                  </a:lnTo>
                  <a:lnTo>
                    <a:pt x="65" y="51"/>
                  </a:lnTo>
                  <a:lnTo>
                    <a:pt x="48" y="52"/>
                  </a:lnTo>
                  <a:lnTo>
                    <a:pt x="30" y="54"/>
                  </a:lnTo>
                  <a:lnTo>
                    <a:pt x="14" y="55"/>
                  </a:lnTo>
                  <a:lnTo>
                    <a:pt x="4" y="55"/>
                  </a:lnTo>
                  <a:lnTo>
                    <a:pt x="0" y="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73"/>
            <p:cNvSpPr>
              <a:spLocks/>
            </p:cNvSpPr>
            <p:nvPr/>
          </p:nvSpPr>
          <p:spPr bwMode="auto">
            <a:xfrm>
              <a:off x="4076700" y="6334125"/>
              <a:ext cx="176213" cy="87313"/>
            </a:xfrm>
            <a:custGeom>
              <a:avLst/>
              <a:gdLst>
                <a:gd name="T0" fmla="*/ 0 w 111"/>
                <a:gd name="T1" fmla="*/ 0 h 55"/>
                <a:gd name="T2" fmla="*/ 48 w 111"/>
                <a:gd name="T3" fmla="*/ 0 h 55"/>
                <a:gd name="T4" fmla="*/ 111 w 111"/>
                <a:gd name="T5" fmla="*/ 55 h 55"/>
                <a:gd name="T6" fmla="*/ 107 w 111"/>
                <a:gd name="T7" fmla="*/ 55 h 55"/>
                <a:gd name="T8" fmla="*/ 96 w 111"/>
                <a:gd name="T9" fmla="*/ 55 h 55"/>
                <a:gd name="T10" fmla="*/ 81 w 111"/>
                <a:gd name="T11" fmla="*/ 54 h 55"/>
                <a:gd name="T12" fmla="*/ 64 w 111"/>
                <a:gd name="T13" fmla="*/ 52 h 55"/>
                <a:gd name="T14" fmla="*/ 45 w 111"/>
                <a:gd name="T15" fmla="*/ 51 h 55"/>
                <a:gd name="T16" fmla="*/ 28 w 111"/>
                <a:gd name="T17" fmla="*/ 47 h 55"/>
                <a:gd name="T18" fmla="*/ 17 w 111"/>
                <a:gd name="T19" fmla="*/ 43 h 55"/>
                <a:gd name="T20" fmla="*/ 11 w 111"/>
                <a:gd name="T21" fmla="*/ 35 h 55"/>
                <a:gd name="T22" fmla="*/ 11 w 111"/>
                <a:gd name="T23" fmla="*/ 55 h 55"/>
                <a:gd name="T24" fmla="*/ 0 w 111"/>
                <a:gd name="T25" fmla="*/ 55 h 55"/>
                <a:gd name="T26" fmla="*/ 0 w 11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5">
                  <a:moveTo>
                    <a:pt x="0" y="0"/>
                  </a:moveTo>
                  <a:lnTo>
                    <a:pt x="48" y="0"/>
                  </a:lnTo>
                  <a:lnTo>
                    <a:pt x="111" y="55"/>
                  </a:lnTo>
                  <a:lnTo>
                    <a:pt x="107" y="55"/>
                  </a:lnTo>
                  <a:lnTo>
                    <a:pt x="96" y="55"/>
                  </a:lnTo>
                  <a:lnTo>
                    <a:pt x="81" y="54"/>
                  </a:lnTo>
                  <a:lnTo>
                    <a:pt x="64" y="52"/>
                  </a:lnTo>
                  <a:lnTo>
                    <a:pt x="45" y="51"/>
                  </a:lnTo>
                  <a:lnTo>
                    <a:pt x="28" y="47"/>
                  </a:lnTo>
                  <a:lnTo>
                    <a:pt x="17" y="43"/>
                  </a:lnTo>
                  <a:lnTo>
                    <a:pt x="11" y="35"/>
                  </a:lnTo>
                  <a:lnTo>
                    <a:pt x="11" y="55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2237247" y="705829"/>
            <a:ext cx="869950" cy="2568575"/>
            <a:chOff x="5732463" y="704850"/>
            <a:chExt cx="869950" cy="2568575"/>
          </a:xfrm>
        </p:grpSpPr>
        <p:sp>
          <p:nvSpPr>
            <p:cNvPr id="230" name="Freeform 174"/>
            <p:cNvSpPr>
              <a:spLocks/>
            </p:cNvSpPr>
            <p:nvPr/>
          </p:nvSpPr>
          <p:spPr bwMode="auto">
            <a:xfrm>
              <a:off x="5732463" y="1055688"/>
              <a:ext cx="869950" cy="781050"/>
            </a:xfrm>
            <a:custGeom>
              <a:avLst/>
              <a:gdLst>
                <a:gd name="T0" fmla="*/ 25 w 548"/>
                <a:gd name="T1" fmla="*/ 0 h 492"/>
                <a:gd name="T2" fmla="*/ 529 w 548"/>
                <a:gd name="T3" fmla="*/ 14 h 492"/>
                <a:gd name="T4" fmla="*/ 548 w 548"/>
                <a:gd name="T5" fmla="*/ 454 h 492"/>
                <a:gd name="T6" fmla="*/ 544 w 548"/>
                <a:gd name="T7" fmla="*/ 456 h 492"/>
                <a:gd name="T8" fmla="*/ 534 w 548"/>
                <a:gd name="T9" fmla="*/ 458 h 492"/>
                <a:gd name="T10" fmla="*/ 517 w 548"/>
                <a:gd name="T11" fmla="*/ 462 h 492"/>
                <a:gd name="T12" fmla="*/ 493 w 548"/>
                <a:gd name="T13" fmla="*/ 467 h 492"/>
                <a:gd name="T14" fmla="*/ 466 w 548"/>
                <a:gd name="T15" fmla="*/ 474 h 492"/>
                <a:gd name="T16" fmla="*/ 435 w 548"/>
                <a:gd name="T17" fmla="*/ 479 h 492"/>
                <a:gd name="T18" fmla="*/ 399 w 548"/>
                <a:gd name="T19" fmla="*/ 484 h 492"/>
                <a:gd name="T20" fmla="*/ 363 w 548"/>
                <a:gd name="T21" fmla="*/ 488 h 492"/>
                <a:gd name="T22" fmla="*/ 323 w 548"/>
                <a:gd name="T23" fmla="*/ 491 h 492"/>
                <a:gd name="T24" fmla="*/ 283 w 548"/>
                <a:gd name="T25" fmla="*/ 492 h 492"/>
                <a:gd name="T26" fmla="*/ 247 w 548"/>
                <a:gd name="T27" fmla="*/ 492 h 492"/>
                <a:gd name="T28" fmla="*/ 211 w 548"/>
                <a:gd name="T29" fmla="*/ 491 h 492"/>
                <a:gd name="T30" fmla="*/ 175 w 548"/>
                <a:gd name="T31" fmla="*/ 488 h 492"/>
                <a:gd name="T32" fmla="*/ 141 w 548"/>
                <a:gd name="T33" fmla="*/ 486 h 492"/>
                <a:gd name="T34" fmla="*/ 109 w 548"/>
                <a:gd name="T35" fmla="*/ 483 h 492"/>
                <a:gd name="T36" fmla="*/ 78 w 548"/>
                <a:gd name="T37" fmla="*/ 480 h 492"/>
                <a:gd name="T38" fmla="*/ 52 w 548"/>
                <a:gd name="T39" fmla="*/ 478 h 492"/>
                <a:gd name="T40" fmla="*/ 31 w 548"/>
                <a:gd name="T41" fmla="*/ 475 h 492"/>
                <a:gd name="T42" fmla="*/ 14 w 548"/>
                <a:gd name="T43" fmla="*/ 473 h 492"/>
                <a:gd name="T44" fmla="*/ 4 w 548"/>
                <a:gd name="T45" fmla="*/ 471 h 492"/>
                <a:gd name="T46" fmla="*/ 0 w 548"/>
                <a:gd name="T47" fmla="*/ 471 h 492"/>
                <a:gd name="T48" fmla="*/ 25 w 548"/>
                <a:gd name="T49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8" h="492">
                  <a:moveTo>
                    <a:pt x="25" y="0"/>
                  </a:moveTo>
                  <a:lnTo>
                    <a:pt x="529" y="14"/>
                  </a:lnTo>
                  <a:lnTo>
                    <a:pt x="548" y="454"/>
                  </a:lnTo>
                  <a:lnTo>
                    <a:pt x="544" y="456"/>
                  </a:lnTo>
                  <a:lnTo>
                    <a:pt x="534" y="458"/>
                  </a:lnTo>
                  <a:lnTo>
                    <a:pt x="517" y="462"/>
                  </a:lnTo>
                  <a:lnTo>
                    <a:pt x="493" y="467"/>
                  </a:lnTo>
                  <a:lnTo>
                    <a:pt x="466" y="474"/>
                  </a:lnTo>
                  <a:lnTo>
                    <a:pt x="435" y="479"/>
                  </a:lnTo>
                  <a:lnTo>
                    <a:pt x="399" y="484"/>
                  </a:lnTo>
                  <a:lnTo>
                    <a:pt x="363" y="488"/>
                  </a:lnTo>
                  <a:lnTo>
                    <a:pt x="323" y="491"/>
                  </a:lnTo>
                  <a:lnTo>
                    <a:pt x="283" y="492"/>
                  </a:lnTo>
                  <a:lnTo>
                    <a:pt x="247" y="492"/>
                  </a:lnTo>
                  <a:lnTo>
                    <a:pt x="211" y="491"/>
                  </a:lnTo>
                  <a:lnTo>
                    <a:pt x="175" y="488"/>
                  </a:lnTo>
                  <a:lnTo>
                    <a:pt x="141" y="486"/>
                  </a:lnTo>
                  <a:lnTo>
                    <a:pt x="109" y="483"/>
                  </a:lnTo>
                  <a:lnTo>
                    <a:pt x="78" y="480"/>
                  </a:lnTo>
                  <a:lnTo>
                    <a:pt x="52" y="478"/>
                  </a:lnTo>
                  <a:lnTo>
                    <a:pt x="31" y="475"/>
                  </a:lnTo>
                  <a:lnTo>
                    <a:pt x="14" y="473"/>
                  </a:lnTo>
                  <a:lnTo>
                    <a:pt x="4" y="471"/>
                  </a:lnTo>
                  <a:lnTo>
                    <a:pt x="0" y="47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3F05"/>
            </a:solidFill>
            <a:ln w="0">
              <a:solidFill>
                <a:srgbClr val="E63F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75"/>
            <p:cNvSpPr>
              <a:spLocks/>
            </p:cNvSpPr>
            <p:nvPr/>
          </p:nvSpPr>
          <p:spPr bwMode="auto">
            <a:xfrm>
              <a:off x="5772150" y="704850"/>
              <a:ext cx="800100" cy="762000"/>
            </a:xfrm>
            <a:custGeom>
              <a:avLst/>
              <a:gdLst>
                <a:gd name="T0" fmla="*/ 251 w 504"/>
                <a:gd name="T1" fmla="*/ 0 h 480"/>
                <a:gd name="T2" fmla="*/ 297 w 504"/>
                <a:gd name="T3" fmla="*/ 4 h 480"/>
                <a:gd name="T4" fmla="*/ 339 w 504"/>
                <a:gd name="T5" fmla="*/ 14 h 480"/>
                <a:gd name="T6" fmla="*/ 378 w 504"/>
                <a:gd name="T7" fmla="*/ 33 h 480"/>
                <a:gd name="T8" fmla="*/ 413 w 504"/>
                <a:gd name="T9" fmla="*/ 55 h 480"/>
                <a:gd name="T10" fmla="*/ 444 w 504"/>
                <a:gd name="T11" fmla="*/ 84 h 480"/>
                <a:gd name="T12" fmla="*/ 468 w 504"/>
                <a:gd name="T13" fmla="*/ 116 h 480"/>
                <a:gd name="T14" fmla="*/ 488 w 504"/>
                <a:gd name="T15" fmla="*/ 153 h 480"/>
                <a:gd name="T16" fmla="*/ 499 w 504"/>
                <a:gd name="T17" fmla="*/ 192 h 480"/>
                <a:gd name="T18" fmla="*/ 504 w 504"/>
                <a:gd name="T19" fmla="*/ 235 h 480"/>
                <a:gd name="T20" fmla="*/ 504 w 504"/>
                <a:gd name="T21" fmla="*/ 245 h 480"/>
                <a:gd name="T22" fmla="*/ 499 w 504"/>
                <a:gd name="T23" fmla="*/ 288 h 480"/>
                <a:gd name="T24" fmla="*/ 488 w 504"/>
                <a:gd name="T25" fmla="*/ 327 h 480"/>
                <a:gd name="T26" fmla="*/ 468 w 504"/>
                <a:gd name="T27" fmla="*/ 364 h 480"/>
                <a:gd name="T28" fmla="*/ 444 w 504"/>
                <a:gd name="T29" fmla="*/ 396 h 480"/>
                <a:gd name="T30" fmla="*/ 413 w 504"/>
                <a:gd name="T31" fmla="*/ 425 h 480"/>
                <a:gd name="T32" fmla="*/ 378 w 504"/>
                <a:gd name="T33" fmla="*/ 447 h 480"/>
                <a:gd name="T34" fmla="*/ 339 w 504"/>
                <a:gd name="T35" fmla="*/ 466 h 480"/>
                <a:gd name="T36" fmla="*/ 297 w 504"/>
                <a:gd name="T37" fmla="*/ 476 h 480"/>
                <a:gd name="T38" fmla="*/ 251 w 504"/>
                <a:gd name="T39" fmla="*/ 480 h 480"/>
                <a:gd name="T40" fmla="*/ 207 w 504"/>
                <a:gd name="T41" fmla="*/ 476 h 480"/>
                <a:gd name="T42" fmla="*/ 163 w 504"/>
                <a:gd name="T43" fmla="*/ 466 h 480"/>
                <a:gd name="T44" fmla="*/ 124 w 504"/>
                <a:gd name="T45" fmla="*/ 447 h 480"/>
                <a:gd name="T46" fmla="*/ 90 w 504"/>
                <a:gd name="T47" fmla="*/ 425 h 480"/>
                <a:gd name="T48" fmla="*/ 59 w 504"/>
                <a:gd name="T49" fmla="*/ 396 h 480"/>
                <a:gd name="T50" fmla="*/ 34 w 504"/>
                <a:gd name="T51" fmla="*/ 364 h 480"/>
                <a:gd name="T52" fmla="*/ 15 w 504"/>
                <a:gd name="T53" fmla="*/ 327 h 480"/>
                <a:gd name="T54" fmla="*/ 4 w 504"/>
                <a:gd name="T55" fmla="*/ 288 h 480"/>
                <a:gd name="T56" fmla="*/ 0 w 504"/>
                <a:gd name="T57" fmla="*/ 245 h 480"/>
                <a:gd name="T58" fmla="*/ 0 w 504"/>
                <a:gd name="T59" fmla="*/ 235 h 480"/>
                <a:gd name="T60" fmla="*/ 4 w 504"/>
                <a:gd name="T61" fmla="*/ 192 h 480"/>
                <a:gd name="T62" fmla="*/ 15 w 504"/>
                <a:gd name="T63" fmla="*/ 153 h 480"/>
                <a:gd name="T64" fmla="*/ 34 w 504"/>
                <a:gd name="T65" fmla="*/ 116 h 480"/>
                <a:gd name="T66" fmla="*/ 59 w 504"/>
                <a:gd name="T67" fmla="*/ 84 h 480"/>
                <a:gd name="T68" fmla="*/ 90 w 504"/>
                <a:gd name="T69" fmla="*/ 55 h 480"/>
                <a:gd name="T70" fmla="*/ 124 w 504"/>
                <a:gd name="T71" fmla="*/ 33 h 480"/>
                <a:gd name="T72" fmla="*/ 163 w 504"/>
                <a:gd name="T73" fmla="*/ 14 h 480"/>
                <a:gd name="T74" fmla="*/ 207 w 504"/>
                <a:gd name="T75" fmla="*/ 4 h 480"/>
                <a:gd name="T76" fmla="*/ 251 w 504"/>
                <a:gd name="T7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4" h="480">
                  <a:moveTo>
                    <a:pt x="251" y="0"/>
                  </a:moveTo>
                  <a:lnTo>
                    <a:pt x="297" y="4"/>
                  </a:lnTo>
                  <a:lnTo>
                    <a:pt x="339" y="14"/>
                  </a:lnTo>
                  <a:lnTo>
                    <a:pt x="378" y="33"/>
                  </a:lnTo>
                  <a:lnTo>
                    <a:pt x="413" y="55"/>
                  </a:lnTo>
                  <a:lnTo>
                    <a:pt x="444" y="84"/>
                  </a:lnTo>
                  <a:lnTo>
                    <a:pt x="468" y="116"/>
                  </a:lnTo>
                  <a:lnTo>
                    <a:pt x="488" y="153"/>
                  </a:lnTo>
                  <a:lnTo>
                    <a:pt x="499" y="192"/>
                  </a:lnTo>
                  <a:lnTo>
                    <a:pt x="504" y="235"/>
                  </a:lnTo>
                  <a:lnTo>
                    <a:pt x="504" y="245"/>
                  </a:lnTo>
                  <a:lnTo>
                    <a:pt x="499" y="288"/>
                  </a:lnTo>
                  <a:lnTo>
                    <a:pt x="488" y="327"/>
                  </a:lnTo>
                  <a:lnTo>
                    <a:pt x="468" y="364"/>
                  </a:lnTo>
                  <a:lnTo>
                    <a:pt x="444" y="396"/>
                  </a:lnTo>
                  <a:lnTo>
                    <a:pt x="413" y="425"/>
                  </a:lnTo>
                  <a:lnTo>
                    <a:pt x="378" y="447"/>
                  </a:lnTo>
                  <a:lnTo>
                    <a:pt x="339" y="466"/>
                  </a:lnTo>
                  <a:lnTo>
                    <a:pt x="297" y="476"/>
                  </a:lnTo>
                  <a:lnTo>
                    <a:pt x="251" y="480"/>
                  </a:lnTo>
                  <a:lnTo>
                    <a:pt x="207" y="476"/>
                  </a:lnTo>
                  <a:lnTo>
                    <a:pt x="163" y="466"/>
                  </a:lnTo>
                  <a:lnTo>
                    <a:pt x="124" y="447"/>
                  </a:lnTo>
                  <a:lnTo>
                    <a:pt x="90" y="425"/>
                  </a:lnTo>
                  <a:lnTo>
                    <a:pt x="59" y="396"/>
                  </a:lnTo>
                  <a:lnTo>
                    <a:pt x="34" y="364"/>
                  </a:lnTo>
                  <a:lnTo>
                    <a:pt x="15" y="327"/>
                  </a:lnTo>
                  <a:lnTo>
                    <a:pt x="4" y="288"/>
                  </a:lnTo>
                  <a:lnTo>
                    <a:pt x="0" y="245"/>
                  </a:lnTo>
                  <a:lnTo>
                    <a:pt x="0" y="235"/>
                  </a:lnTo>
                  <a:lnTo>
                    <a:pt x="4" y="192"/>
                  </a:lnTo>
                  <a:lnTo>
                    <a:pt x="15" y="153"/>
                  </a:lnTo>
                  <a:lnTo>
                    <a:pt x="34" y="116"/>
                  </a:lnTo>
                  <a:lnTo>
                    <a:pt x="59" y="84"/>
                  </a:lnTo>
                  <a:lnTo>
                    <a:pt x="90" y="55"/>
                  </a:lnTo>
                  <a:lnTo>
                    <a:pt x="124" y="33"/>
                  </a:lnTo>
                  <a:lnTo>
                    <a:pt x="163" y="14"/>
                  </a:lnTo>
                  <a:lnTo>
                    <a:pt x="207" y="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E63F05"/>
            </a:solidFill>
            <a:ln w="0">
              <a:solidFill>
                <a:srgbClr val="E63F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76"/>
            <p:cNvSpPr>
              <a:spLocks/>
            </p:cNvSpPr>
            <p:nvPr/>
          </p:nvSpPr>
          <p:spPr bwMode="auto">
            <a:xfrm>
              <a:off x="5997575" y="1693863"/>
              <a:ext cx="184150" cy="639763"/>
            </a:xfrm>
            <a:custGeom>
              <a:avLst/>
              <a:gdLst>
                <a:gd name="T0" fmla="*/ 31 w 116"/>
                <a:gd name="T1" fmla="*/ 0 h 403"/>
                <a:gd name="T2" fmla="*/ 116 w 116"/>
                <a:gd name="T3" fmla="*/ 0 h 403"/>
                <a:gd name="T4" fmla="*/ 116 w 116"/>
                <a:gd name="T5" fmla="*/ 403 h 403"/>
                <a:gd name="T6" fmla="*/ 14 w 116"/>
                <a:gd name="T7" fmla="*/ 403 h 403"/>
                <a:gd name="T8" fmla="*/ 15 w 116"/>
                <a:gd name="T9" fmla="*/ 394 h 403"/>
                <a:gd name="T10" fmla="*/ 16 w 116"/>
                <a:gd name="T11" fmla="*/ 380 h 403"/>
                <a:gd name="T12" fmla="*/ 19 w 116"/>
                <a:gd name="T13" fmla="*/ 359 h 403"/>
                <a:gd name="T14" fmla="*/ 21 w 116"/>
                <a:gd name="T15" fmla="*/ 335 h 403"/>
                <a:gd name="T16" fmla="*/ 24 w 116"/>
                <a:gd name="T17" fmla="*/ 310 h 403"/>
                <a:gd name="T18" fmla="*/ 28 w 116"/>
                <a:gd name="T19" fmla="*/ 283 h 403"/>
                <a:gd name="T20" fmla="*/ 31 w 116"/>
                <a:gd name="T21" fmla="*/ 256 h 403"/>
                <a:gd name="T22" fmla="*/ 33 w 116"/>
                <a:gd name="T23" fmla="*/ 232 h 403"/>
                <a:gd name="T24" fmla="*/ 36 w 116"/>
                <a:gd name="T25" fmla="*/ 211 h 403"/>
                <a:gd name="T26" fmla="*/ 37 w 116"/>
                <a:gd name="T27" fmla="*/ 195 h 403"/>
                <a:gd name="T28" fmla="*/ 37 w 116"/>
                <a:gd name="T29" fmla="*/ 184 h 403"/>
                <a:gd name="T30" fmla="*/ 31 w 116"/>
                <a:gd name="T31" fmla="*/ 157 h 403"/>
                <a:gd name="T32" fmla="*/ 20 w 116"/>
                <a:gd name="T33" fmla="*/ 132 h 403"/>
                <a:gd name="T34" fmla="*/ 8 w 116"/>
                <a:gd name="T35" fmla="*/ 110 h 403"/>
                <a:gd name="T36" fmla="*/ 2 w 116"/>
                <a:gd name="T37" fmla="*/ 94 h 403"/>
                <a:gd name="T38" fmla="*/ 0 w 116"/>
                <a:gd name="T39" fmla="*/ 78 h 403"/>
                <a:gd name="T40" fmla="*/ 2 w 116"/>
                <a:gd name="T41" fmla="*/ 61 h 403"/>
                <a:gd name="T42" fmla="*/ 6 w 116"/>
                <a:gd name="T43" fmla="*/ 46 h 403"/>
                <a:gd name="T44" fmla="*/ 12 w 116"/>
                <a:gd name="T45" fmla="*/ 31 h 403"/>
                <a:gd name="T46" fmla="*/ 19 w 116"/>
                <a:gd name="T47" fmla="*/ 18 h 403"/>
                <a:gd name="T48" fmla="*/ 24 w 116"/>
                <a:gd name="T49" fmla="*/ 9 h 403"/>
                <a:gd name="T50" fmla="*/ 29 w 116"/>
                <a:gd name="T51" fmla="*/ 3 h 403"/>
                <a:gd name="T52" fmla="*/ 31 w 116"/>
                <a:gd name="T5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403">
                  <a:moveTo>
                    <a:pt x="31" y="0"/>
                  </a:moveTo>
                  <a:lnTo>
                    <a:pt x="116" y="0"/>
                  </a:lnTo>
                  <a:lnTo>
                    <a:pt x="116" y="403"/>
                  </a:lnTo>
                  <a:lnTo>
                    <a:pt x="14" y="403"/>
                  </a:lnTo>
                  <a:lnTo>
                    <a:pt x="15" y="394"/>
                  </a:lnTo>
                  <a:lnTo>
                    <a:pt x="16" y="380"/>
                  </a:lnTo>
                  <a:lnTo>
                    <a:pt x="19" y="359"/>
                  </a:lnTo>
                  <a:lnTo>
                    <a:pt x="21" y="335"/>
                  </a:lnTo>
                  <a:lnTo>
                    <a:pt x="24" y="310"/>
                  </a:lnTo>
                  <a:lnTo>
                    <a:pt x="28" y="283"/>
                  </a:lnTo>
                  <a:lnTo>
                    <a:pt x="31" y="256"/>
                  </a:lnTo>
                  <a:lnTo>
                    <a:pt x="33" y="232"/>
                  </a:lnTo>
                  <a:lnTo>
                    <a:pt x="36" y="211"/>
                  </a:lnTo>
                  <a:lnTo>
                    <a:pt x="37" y="195"/>
                  </a:lnTo>
                  <a:lnTo>
                    <a:pt x="37" y="184"/>
                  </a:lnTo>
                  <a:lnTo>
                    <a:pt x="31" y="157"/>
                  </a:lnTo>
                  <a:lnTo>
                    <a:pt x="20" y="132"/>
                  </a:lnTo>
                  <a:lnTo>
                    <a:pt x="8" y="110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1"/>
                  </a:lnTo>
                  <a:lnTo>
                    <a:pt x="6" y="46"/>
                  </a:lnTo>
                  <a:lnTo>
                    <a:pt x="12" y="31"/>
                  </a:lnTo>
                  <a:lnTo>
                    <a:pt x="19" y="18"/>
                  </a:lnTo>
                  <a:lnTo>
                    <a:pt x="24" y="9"/>
                  </a:lnTo>
                  <a:lnTo>
                    <a:pt x="29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77"/>
            <p:cNvSpPr>
              <a:spLocks/>
            </p:cNvSpPr>
            <p:nvPr/>
          </p:nvSpPr>
          <p:spPr bwMode="auto">
            <a:xfrm>
              <a:off x="6181725" y="1693863"/>
              <a:ext cx="177800" cy="639763"/>
            </a:xfrm>
            <a:custGeom>
              <a:avLst/>
              <a:gdLst>
                <a:gd name="T0" fmla="*/ 0 w 112"/>
                <a:gd name="T1" fmla="*/ 0 h 403"/>
                <a:gd name="T2" fmla="*/ 78 w 112"/>
                <a:gd name="T3" fmla="*/ 0 h 403"/>
                <a:gd name="T4" fmla="*/ 81 w 112"/>
                <a:gd name="T5" fmla="*/ 3 h 403"/>
                <a:gd name="T6" fmla="*/ 86 w 112"/>
                <a:gd name="T7" fmla="*/ 8 h 403"/>
                <a:gd name="T8" fmla="*/ 93 w 112"/>
                <a:gd name="T9" fmla="*/ 18 h 403"/>
                <a:gd name="T10" fmla="*/ 100 w 112"/>
                <a:gd name="T11" fmla="*/ 33 h 403"/>
                <a:gd name="T12" fmla="*/ 107 w 112"/>
                <a:gd name="T13" fmla="*/ 48 h 403"/>
                <a:gd name="T14" fmla="*/ 111 w 112"/>
                <a:gd name="T15" fmla="*/ 67 h 403"/>
                <a:gd name="T16" fmla="*/ 112 w 112"/>
                <a:gd name="T17" fmla="*/ 88 h 403"/>
                <a:gd name="T18" fmla="*/ 106 w 112"/>
                <a:gd name="T19" fmla="*/ 110 h 403"/>
                <a:gd name="T20" fmla="*/ 98 w 112"/>
                <a:gd name="T21" fmla="*/ 127 h 403"/>
                <a:gd name="T22" fmla="*/ 86 w 112"/>
                <a:gd name="T23" fmla="*/ 145 h 403"/>
                <a:gd name="T24" fmla="*/ 76 w 112"/>
                <a:gd name="T25" fmla="*/ 164 h 403"/>
                <a:gd name="T26" fmla="*/ 70 w 112"/>
                <a:gd name="T27" fmla="*/ 183 h 403"/>
                <a:gd name="T28" fmla="*/ 70 w 112"/>
                <a:gd name="T29" fmla="*/ 194 h 403"/>
                <a:gd name="T30" fmla="*/ 72 w 112"/>
                <a:gd name="T31" fmla="*/ 211 h 403"/>
                <a:gd name="T32" fmla="*/ 73 w 112"/>
                <a:gd name="T33" fmla="*/ 232 h 403"/>
                <a:gd name="T34" fmla="*/ 76 w 112"/>
                <a:gd name="T35" fmla="*/ 256 h 403"/>
                <a:gd name="T36" fmla="*/ 78 w 112"/>
                <a:gd name="T37" fmla="*/ 283 h 403"/>
                <a:gd name="T38" fmla="*/ 81 w 112"/>
                <a:gd name="T39" fmla="*/ 309 h 403"/>
                <a:gd name="T40" fmla="*/ 83 w 112"/>
                <a:gd name="T41" fmla="*/ 335 h 403"/>
                <a:gd name="T42" fmla="*/ 86 w 112"/>
                <a:gd name="T43" fmla="*/ 359 h 403"/>
                <a:gd name="T44" fmla="*/ 87 w 112"/>
                <a:gd name="T45" fmla="*/ 380 h 403"/>
                <a:gd name="T46" fmla="*/ 89 w 112"/>
                <a:gd name="T47" fmla="*/ 394 h 403"/>
                <a:gd name="T48" fmla="*/ 90 w 112"/>
                <a:gd name="T49" fmla="*/ 403 h 403"/>
                <a:gd name="T50" fmla="*/ 0 w 112"/>
                <a:gd name="T51" fmla="*/ 403 h 403"/>
                <a:gd name="T52" fmla="*/ 0 w 112"/>
                <a:gd name="T5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403">
                  <a:moveTo>
                    <a:pt x="0" y="0"/>
                  </a:moveTo>
                  <a:lnTo>
                    <a:pt x="78" y="0"/>
                  </a:lnTo>
                  <a:lnTo>
                    <a:pt x="81" y="3"/>
                  </a:lnTo>
                  <a:lnTo>
                    <a:pt x="86" y="8"/>
                  </a:lnTo>
                  <a:lnTo>
                    <a:pt x="93" y="18"/>
                  </a:lnTo>
                  <a:lnTo>
                    <a:pt x="100" y="33"/>
                  </a:lnTo>
                  <a:lnTo>
                    <a:pt x="107" y="48"/>
                  </a:lnTo>
                  <a:lnTo>
                    <a:pt x="111" y="67"/>
                  </a:lnTo>
                  <a:lnTo>
                    <a:pt x="112" y="88"/>
                  </a:lnTo>
                  <a:lnTo>
                    <a:pt x="106" y="110"/>
                  </a:lnTo>
                  <a:lnTo>
                    <a:pt x="98" y="127"/>
                  </a:lnTo>
                  <a:lnTo>
                    <a:pt x="86" y="145"/>
                  </a:lnTo>
                  <a:lnTo>
                    <a:pt x="76" y="164"/>
                  </a:lnTo>
                  <a:lnTo>
                    <a:pt x="70" y="183"/>
                  </a:lnTo>
                  <a:lnTo>
                    <a:pt x="70" y="194"/>
                  </a:lnTo>
                  <a:lnTo>
                    <a:pt x="72" y="211"/>
                  </a:lnTo>
                  <a:lnTo>
                    <a:pt x="73" y="232"/>
                  </a:lnTo>
                  <a:lnTo>
                    <a:pt x="76" y="256"/>
                  </a:lnTo>
                  <a:lnTo>
                    <a:pt x="78" y="283"/>
                  </a:lnTo>
                  <a:lnTo>
                    <a:pt x="81" y="309"/>
                  </a:lnTo>
                  <a:lnTo>
                    <a:pt x="83" y="335"/>
                  </a:lnTo>
                  <a:lnTo>
                    <a:pt x="86" y="359"/>
                  </a:lnTo>
                  <a:lnTo>
                    <a:pt x="87" y="380"/>
                  </a:lnTo>
                  <a:lnTo>
                    <a:pt x="89" y="394"/>
                  </a:lnTo>
                  <a:lnTo>
                    <a:pt x="90" y="403"/>
                  </a:lnTo>
                  <a:lnTo>
                    <a:pt x="0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78"/>
            <p:cNvSpPr>
              <a:spLocks/>
            </p:cNvSpPr>
            <p:nvPr/>
          </p:nvSpPr>
          <p:spPr bwMode="auto">
            <a:xfrm>
              <a:off x="5853113" y="1693863"/>
              <a:ext cx="193675" cy="608013"/>
            </a:xfrm>
            <a:custGeom>
              <a:avLst/>
              <a:gdLst>
                <a:gd name="T0" fmla="*/ 122 w 122"/>
                <a:gd name="T1" fmla="*/ 0 h 383"/>
                <a:gd name="T2" fmla="*/ 111 w 122"/>
                <a:gd name="T3" fmla="*/ 55 h 383"/>
                <a:gd name="T4" fmla="*/ 91 w 122"/>
                <a:gd name="T5" fmla="*/ 86 h 383"/>
                <a:gd name="T6" fmla="*/ 76 w 122"/>
                <a:gd name="T7" fmla="*/ 120 h 383"/>
                <a:gd name="T8" fmla="*/ 63 w 122"/>
                <a:gd name="T9" fmla="*/ 156 h 383"/>
                <a:gd name="T10" fmla="*/ 52 w 122"/>
                <a:gd name="T11" fmla="*/ 192 h 383"/>
                <a:gd name="T12" fmla="*/ 44 w 122"/>
                <a:gd name="T13" fmla="*/ 229 h 383"/>
                <a:gd name="T14" fmla="*/ 39 w 122"/>
                <a:gd name="T15" fmla="*/ 263 h 383"/>
                <a:gd name="T16" fmla="*/ 35 w 122"/>
                <a:gd name="T17" fmla="*/ 296 h 383"/>
                <a:gd name="T18" fmla="*/ 33 w 122"/>
                <a:gd name="T19" fmla="*/ 325 h 383"/>
                <a:gd name="T20" fmla="*/ 31 w 122"/>
                <a:gd name="T21" fmla="*/ 348 h 383"/>
                <a:gd name="T22" fmla="*/ 31 w 122"/>
                <a:gd name="T23" fmla="*/ 368 h 383"/>
                <a:gd name="T24" fmla="*/ 31 w 122"/>
                <a:gd name="T25" fmla="*/ 380 h 383"/>
                <a:gd name="T26" fmla="*/ 31 w 122"/>
                <a:gd name="T27" fmla="*/ 383 h 383"/>
                <a:gd name="T28" fmla="*/ 0 w 122"/>
                <a:gd name="T29" fmla="*/ 383 h 383"/>
                <a:gd name="T30" fmla="*/ 0 w 122"/>
                <a:gd name="T31" fmla="*/ 275 h 383"/>
                <a:gd name="T32" fmla="*/ 8 w 122"/>
                <a:gd name="T33" fmla="*/ 222 h 383"/>
                <a:gd name="T34" fmla="*/ 17 w 122"/>
                <a:gd name="T35" fmla="*/ 178 h 383"/>
                <a:gd name="T36" fmla="*/ 29 w 122"/>
                <a:gd name="T37" fmla="*/ 139 h 383"/>
                <a:gd name="T38" fmla="*/ 42 w 122"/>
                <a:gd name="T39" fmla="*/ 106 h 383"/>
                <a:gd name="T40" fmla="*/ 55 w 122"/>
                <a:gd name="T41" fmla="*/ 78 h 383"/>
                <a:gd name="T42" fmla="*/ 69 w 122"/>
                <a:gd name="T43" fmla="*/ 55 h 383"/>
                <a:gd name="T44" fmla="*/ 82 w 122"/>
                <a:gd name="T45" fmla="*/ 37 h 383"/>
                <a:gd name="T46" fmla="*/ 95 w 122"/>
                <a:gd name="T47" fmla="*/ 22 h 383"/>
                <a:gd name="T48" fmla="*/ 106 w 122"/>
                <a:gd name="T49" fmla="*/ 12 h 383"/>
                <a:gd name="T50" fmla="*/ 114 w 122"/>
                <a:gd name="T51" fmla="*/ 5 h 383"/>
                <a:gd name="T52" fmla="*/ 119 w 122"/>
                <a:gd name="T53" fmla="*/ 1 h 383"/>
                <a:gd name="T54" fmla="*/ 122 w 122"/>
                <a:gd name="T5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383">
                  <a:moveTo>
                    <a:pt x="122" y="0"/>
                  </a:moveTo>
                  <a:lnTo>
                    <a:pt x="111" y="55"/>
                  </a:lnTo>
                  <a:lnTo>
                    <a:pt x="91" y="86"/>
                  </a:lnTo>
                  <a:lnTo>
                    <a:pt x="76" y="120"/>
                  </a:lnTo>
                  <a:lnTo>
                    <a:pt x="63" y="156"/>
                  </a:lnTo>
                  <a:lnTo>
                    <a:pt x="52" y="192"/>
                  </a:lnTo>
                  <a:lnTo>
                    <a:pt x="44" y="229"/>
                  </a:lnTo>
                  <a:lnTo>
                    <a:pt x="39" y="263"/>
                  </a:lnTo>
                  <a:lnTo>
                    <a:pt x="35" y="296"/>
                  </a:lnTo>
                  <a:lnTo>
                    <a:pt x="33" y="325"/>
                  </a:lnTo>
                  <a:lnTo>
                    <a:pt x="31" y="348"/>
                  </a:lnTo>
                  <a:lnTo>
                    <a:pt x="31" y="368"/>
                  </a:lnTo>
                  <a:lnTo>
                    <a:pt x="31" y="380"/>
                  </a:lnTo>
                  <a:lnTo>
                    <a:pt x="31" y="383"/>
                  </a:lnTo>
                  <a:lnTo>
                    <a:pt x="0" y="383"/>
                  </a:lnTo>
                  <a:lnTo>
                    <a:pt x="0" y="275"/>
                  </a:lnTo>
                  <a:lnTo>
                    <a:pt x="8" y="222"/>
                  </a:lnTo>
                  <a:lnTo>
                    <a:pt x="17" y="178"/>
                  </a:lnTo>
                  <a:lnTo>
                    <a:pt x="29" y="139"/>
                  </a:lnTo>
                  <a:lnTo>
                    <a:pt x="42" y="106"/>
                  </a:lnTo>
                  <a:lnTo>
                    <a:pt x="55" y="78"/>
                  </a:lnTo>
                  <a:lnTo>
                    <a:pt x="69" y="55"/>
                  </a:lnTo>
                  <a:lnTo>
                    <a:pt x="82" y="37"/>
                  </a:lnTo>
                  <a:lnTo>
                    <a:pt x="95" y="22"/>
                  </a:lnTo>
                  <a:lnTo>
                    <a:pt x="106" y="12"/>
                  </a:lnTo>
                  <a:lnTo>
                    <a:pt x="114" y="5"/>
                  </a:lnTo>
                  <a:lnTo>
                    <a:pt x="119" y="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79"/>
            <p:cNvSpPr>
              <a:spLocks/>
            </p:cNvSpPr>
            <p:nvPr/>
          </p:nvSpPr>
          <p:spPr bwMode="auto">
            <a:xfrm>
              <a:off x="6305550" y="1693863"/>
              <a:ext cx="193675" cy="608013"/>
            </a:xfrm>
            <a:custGeom>
              <a:avLst/>
              <a:gdLst>
                <a:gd name="T0" fmla="*/ 0 w 122"/>
                <a:gd name="T1" fmla="*/ 0 h 383"/>
                <a:gd name="T2" fmla="*/ 3 w 122"/>
                <a:gd name="T3" fmla="*/ 1 h 383"/>
                <a:gd name="T4" fmla="*/ 8 w 122"/>
                <a:gd name="T5" fmla="*/ 5 h 383"/>
                <a:gd name="T6" fmla="*/ 16 w 122"/>
                <a:gd name="T7" fmla="*/ 12 h 383"/>
                <a:gd name="T8" fmla="*/ 28 w 122"/>
                <a:gd name="T9" fmla="*/ 22 h 383"/>
                <a:gd name="T10" fmla="*/ 39 w 122"/>
                <a:gd name="T11" fmla="*/ 37 h 383"/>
                <a:gd name="T12" fmla="*/ 53 w 122"/>
                <a:gd name="T13" fmla="*/ 55 h 383"/>
                <a:gd name="T14" fmla="*/ 67 w 122"/>
                <a:gd name="T15" fmla="*/ 78 h 383"/>
                <a:gd name="T16" fmla="*/ 80 w 122"/>
                <a:gd name="T17" fmla="*/ 106 h 383"/>
                <a:gd name="T18" fmla="*/ 93 w 122"/>
                <a:gd name="T19" fmla="*/ 139 h 383"/>
                <a:gd name="T20" fmla="*/ 105 w 122"/>
                <a:gd name="T21" fmla="*/ 178 h 383"/>
                <a:gd name="T22" fmla="*/ 115 w 122"/>
                <a:gd name="T23" fmla="*/ 222 h 383"/>
                <a:gd name="T24" fmla="*/ 122 w 122"/>
                <a:gd name="T25" fmla="*/ 275 h 383"/>
                <a:gd name="T26" fmla="*/ 122 w 122"/>
                <a:gd name="T27" fmla="*/ 383 h 383"/>
                <a:gd name="T28" fmla="*/ 91 w 122"/>
                <a:gd name="T29" fmla="*/ 383 h 383"/>
                <a:gd name="T30" fmla="*/ 91 w 122"/>
                <a:gd name="T31" fmla="*/ 380 h 383"/>
                <a:gd name="T32" fmla="*/ 91 w 122"/>
                <a:gd name="T33" fmla="*/ 368 h 383"/>
                <a:gd name="T34" fmla="*/ 91 w 122"/>
                <a:gd name="T35" fmla="*/ 348 h 383"/>
                <a:gd name="T36" fmla="*/ 89 w 122"/>
                <a:gd name="T37" fmla="*/ 325 h 383"/>
                <a:gd name="T38" fmla="*/ 87 w 122"/>
                <a:gd name="T39" fmla="*/ 296 h 383"/>
                <a:gd name="T40" fmla="*/ 83 w 122"/>
                <a:gd name="T41" fmla="*/ 263 h 383"/>
                <a:gd name="T42" fmla="*/ 77 w 122"/>
                <a:gd name="T43" fmla="*/ 229 h 383"/>
                <a:gd name="T44" fmla="*/ 70 w 122"/>
                <a:gd name="T45" fmla="*/ 192 h 383"/>
                <a:gd name="T46" fmla="*/ 59 w 122"/>
                <a:gd name="T47" fmla="*/ 156 h 383"/>
                <a:gd name="T48" fmla="*/ 46 w 122"/>
                <a:gd name="T49" fmla="*/ 120 h 383"/>
                <a:gd name="T50" fmla="*/ 30 w 122"/>
                <a:gd name="T51" fmla="*/ 86 h 383"/>
                <a:gd name="T52" fmla="*/ 11 w 122"/>
                <a:gd name="T53" fmla="*/ 55 h 383"/>
                <a:gd name="T54" fmla="*/ 0 w 122"/>
                <a:gd name="T5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383">
                  <a:moveTo>
                    <a:pt x="0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2"/>
                  </a:lnTo>
                  <a:lnTo>
                    <a:pt x="28" y="22"/>
                  </a:lnTo>
                  <a:lnTo>
                    <a:pt x="39" y="37"/>
                  </a:lnTo>
                  <a:lnTo>
                    <a:pt x="53" y="55"/>
                  </a:lnTo>
                  <a:lnTo>
                    <a:pt x="67" y="78"/>
                  </a:lnTo>
                  <a:lnTo>
                    <a:pt x="80" y="106"/>
                  </a:lnTo>
                  <a:lnTo>
                    <a:pt x="93" y="139"/>
                  </a:lnTo>
                  <a:lnTo>
                    <a:pt x="105" y="178"/>
                  </a:lnTo>
                  <a:lnTo>
                    <a:pt x="115" y="222"/>
                  </a:lnTo>
                  <a:lnTo>
                    <a:pt x="122" y="275"/>
                  </a:lnTo>
                  <a:lnTo>
                    <a:pt x="122" y="383"/>
                  </a:lnTo>
                  <a:lnTo>
                    <a:pt x="91" y="383"/>
                  </a:lnTo>
                  <a:lnTo>
                    <a:pt x="91" y="380"/>
                  </a:lnTo>
                  <a:lnTo>
                    <a:pt x="91" y="368"/>
                  </a:lnTo>
                  <a:lnTo>
                    <a:pt x="91" y="348"/>
                  </a:lnTo>
                  <a:lnTo>
                    <a:pt x="89" y="325"/>
                  </a:lnTo>
                  <a:lnTo>
                    <a:pt x="87" y="296"/>
                  </a:lnTo>
                  <a:lnTo>
                    <a:pt x="83" y="263"/>
                  </a:lnTo>
                  <a:lnTo>
                    <a:pt x="77" y="229"/>
                  </a:lnTo>
                  <a:lnTo>
                    <a:pt x="70" y="192"/>
                  </a:lnTo>
                  <a:lnTo>
                    <a:pt x="59" y="156"/>
                  </a:lnTo>
                  <a:lnTo>
                    <a:pt x="46" y="120"/>
                  </a:lnTo>
                  <a:lnTo>
                    <a:pt x="30" y="86"/>
                  </a:lnTo>
                  <a:lnTo>
                    <a:pt x="11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80"/>
            <p:cNvSpPr>
              <a:spLocks/>
            </p:cNvSpPr>
            <p:nvPr/>
          </p:nvSpPr>
          <p:spPr bwMode="auto">
            <a:xfrm>
              <a:off x="5842000" y="2301875"/>
              <a:ext cx="65088" cy="111125"/>
            </a:xfrm>
            <a:custGeom>
              <a:avLst/>
              <a:gdLst>
                <a:gd name="T0" fmla="*/ 7 w 41"/>
                <a:gd name="T1" fmla="*/ 0 h 70"/>
                <a:gd name="T2" fmla="*/ 38 w 41"/>
                <a:gd name="T3" fmla="*/ 0 h 70"/>
                <a:gd name="T4" fmla="*/ 38 w 41"/>
                <a:gd name="T5" fmla="*/ 4 h 70"/>
                <a:gd name="T6" fmla="*/ 40 w 41"/>
                <a:gd name="T7" fmla="*/ 12 h 70"/>
                <a:gd name="T8" fmla="*/ 41 w 41"/>
                <a:gd name="T9" fmla="*/ 24 h 70"/>
                <a:gd name="T10" fmla="*/ 41 w 41"/>
                <a:gd name="T11" fmla="*/ 36 h 70"/>
                <a:gd name="T12" fmla="*/ 40 w 41"/>
                <a:gd name="T13" fmla="*/ 45 h 70"/>
                <a:gd name="T14" fmla="*/ 37 w 41"/>
                <a:gd name="T15" fmla="*/ 48 h 70"/>
                <a:gd name="T16" fmla="*/ 33 w 41"/>
                <a:gd name="T17" fmla="*/ 48 h 70"/>
                <a:gd name="T18" fmla="*/ 32 w 41"/>
                <a:gd name="T19" fmla="*/ 48 h 70"/>
                <a:gd name="T20" fmla="*/ 30 w 41"/>
                <a:gd name="T21" fmla="*/ 46 h 70"/>
                <a:gd name="T22" fmla="*/ 30 w 41"/>
                <a:gd name="T23" fmla="*/ 44 h 70"/>
                <a:gd name="T24" fmla="*/ 30 w 41"/>
                <a:gd name="T25" fmla="*/ 40 h 70"/>
                <a:gd name="T26" fmla="*/ 29 w 41"/>
                <a:gd name="T27" fmla="*/ 35 h 70"/>
                <a:gd name="T28" fmla="*/ 28 w 41"/>
                <a:gd name="T29" fmla="*/ 31 h 70"/>
                <a:gd name="T30" fmla="*/ 28 w 41"/>
                <a:gd name="T31" fmla="*/ 29 h 70"/>
                <a:gd name="T32" fmla="*/ 26 w 41"/>
                <a:gd name="T33" fmla="*/ 28 h 70"/>
                <a:gd name="T34" fmla="*/ 25 w 41"/>
                <a:gd name="T35" fmla="*/ 27 h 70"/>
                <a:gd name="T36" fmla="*/ 24 w 41"/>
                <a:gd name="T37" fmla="*/ 28 h 70"/>
                <a:gd name="T38" fmla="*/ 23 w 41"/>
                <a:gd name="T39" fmla="*/ 28 h 70"/>
                <a:gd name="T40" fmla="*/ 23 w 41"/>
                <a:gd name="T41" fmla="*/ 28 h 70"/>
                <a:gd name="T42" fmla="*/ 23 w 41"/>
                <a:gd name="T43" fmla="*/ 66 h 70"/>
                <a:gd name="T44" fmla="*/ 19 w 41"/>
                <a:gd name="T45" fmla="*/ 69 h 70"/>
                <a:gd name="T46" fmla="*/ 15 w 41"/>
                <a:gd name="T47" fmla="*/ 70 h 70"/>
                <a:gd name="T48" fmla="*/ 12 w 41"/>
                <a:gd name="T49" fmla="*/ 69 h 70"/>
                <a:gd name="T50" fmla="*/ 8 w 41"/>
                <a:gd name="T51" fmla="*/ 67 h 70"/>
                <a:gd name="T52" fmla="*/ 7 w 41"/>
                <a:gd name="T53" fmla="*/ 66 h 70"/>
                <a:gd name="T54" fmla="*/ 4 w 41"/>
                <a:gd name="T55" fmla="*/ 63 h 70"/>
                <a:gd name="T56" fmla="*/ 3 w 41"/>
                <a:gd name="T57" fmla="*/ 62 h 70"/>
                <a:gd name="T58" fmla="*/ 3 w 41"/>
                <a:gd name="T59" fmla="*/ 59 h 70"/>
                <a:gd name="T60" fmla="*/ 2 w 41"/>
                <a:gd name="T61" fmla="*/ 58 h 70"/>
                <a:gd name="T62" fmla="*/ 2 w 41"/>
                <a:gd name="T63" fmla="*/ 58 h 70"/>
                <a:gd name="T64" fmla="*/ 0 w 41"/>
                <a:gd name="T65" fmla="*/ 46 h 70"/>
                <a:gd name="T66" fmla="*/ 2 w 41"/>
                <a:gd name="T67" fmla="*/ 33 h 70"/>
                <a:gd name="T68" fmla="*/ 3 w 41"/>
                <a:gd name="T69" fmla="*/ 21 h 70"/>
                <a:gd name="T70" fmla="*/ 4 w 41"/>
                <a:gd name="T71" fmla="*/ 11 h 70"/>
                <a:gd name="T72" fmla="*/ 7 w 41"/>
                <a:gd name="T73" fmla="*/ 3 h 70"/>
                <a:gd name="T74" fmla="*/ 7 w 41"/>
                <a:gd name="T7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70">
                  <a:moveTo>
                    <a:pt x="7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40" y="12"/>
                  </a:lnTo>
                  <a:lnTo>
                    <a:pt x="41" y="24"/>
                  </a:lnTo>
                  <a:lnTo>
                    <a:pt x="41" y="36"/>
                  </a:lnTo>
                  <a:lnTo>
                    <a:pt x="40" y="45"/>
                  </a:lnTo>
                  <a:lnTo>
                    <a:pt x="37" y="48"/>
                  </a:lnTo>
                  <a:lnTo>
                    <a:pt x="33" y="48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30" y="44"/>
                  </a:lnTo>
                  <a:lnTo>
                    <a:pt x="30" y="40"/>
                  </a:lnTo>
                  <a:lnTo>
                    <a:pt x="29" y="35"/>
                  </a:lnTo>
                  <a:lnTo>
                    <a:pt x="28" y="31"/>
                  </a:lnTo>
                  <a:lnTo>
                    <a:pt x="28" y="29"/>
                  </a:lnTo>
                  <a:lnTo>
                    <a:pt x="26" y="28"/>
                  </a:lnTo>
                  <a:lnTo>
                    <a:pt x="25" y="27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66"/>
                  </a:lnTo>
                  <a:lnTo>
                    <a:pt x="19" y="69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8" y="67"/>
                  </a:lnTo>
                  <a:lnTo>
                    <a:pt x="7" y="66"/>
                  </a:lnTo>
                  <a:lnTo>
                    <a:pt x="4" y="63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3"/>
                  </a:lnTo>
                  <a:lnTo>
                    <a:pt x="3" y="21"/>
                  </a:lnTo>
                  <a:lnTo>
                    <a:pt x="4" y="11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81"/>
            <p:cNvSpPr>
              <a:spLocks/>
            </p:cNvSpPr>
            <p:nvPr/>
          </p:nvSpPr>
          <p:spPr bwMode="auto">
            <a:xfrm>
              <a:off x="6446838" y="2301875"/>
              <a:ext cx="63500" cy="111125"/>
            </a:xfrm>
            <a:custGeom>
              <a:avLst/>
              <a:gdLst>
                <a:gd name="T0" fmla="*/ 2 w 40"/>
                <a:gd name="T1" fmla="*/ 0 h 70"/>
                <a:gd name="T2" fmla="*/ 33 w 40"/>
                <a:gd name="T3" fmla="*/ 0 h 70"/>
                <a:gd name="T4" fmla="*/ 34 w 40"/>
                <a:gd name="T5" fmla="*/ 3 h 70"/>
                <a:gd name="T6" fmla="*/ 36 w 40"/>
                <a:gd name="T7" fmla="*/ 11 h 70"/>
                <a:gd name="T8" fmla="*/ 37 w 40"/>
                <a:gd name="T9" fmla="*/ 21 h 70"/>
                <a:gd name="T10" fmla="*/ 38 w 40"/>
                <a:gd name="T11" fmla="*/ 33 h 70"/>
                <a:gd name="T12" fmla="*/ 40 w 40"/>
                <a:gd name="T13" fmla="*/ 46 h 70"/>
                <a:gd name="T14" fmla="*/ 38 w 40"/>
                <a:gd name="T15" fmla="*/ 58 h 70"/>
                <a:gd name="T16" fmla="*/ 38 w 40"/>
                <a:gd name="T17" fmla="*/ 58 h 70"/>
                <a:gd name="T18" fmla="*/ 38 w 40"/>
                <a:gd name="T19" fmla="*/ 59 h 70"/>
                <a:gd name="T20" fmla="*/ 37 w 40"/>
                <a:gd name="T21" fmla="*/ 62 h 70"/>
                <a:gd name="T22" fmla="*/ 36 w 40"/>
                <a:gd name="T23" fmla="*/ 63 h 70"/>
                <a:gd name="T24" fmla="*/ 33 w 40"/>
                <a:gd name="T25" fmla="*/ 66 h 70"/>
                <a:gd name="T26" fmla="*/ 32 w 40"/>
                <a:gd name="T27" fmla="*/ 67 h 70"/>
                <a:gd name="T28" fmla="*/ 29 w 40"/>
                <a:gd name="T29" fmla="*/ 69 h 70"/>
                <a:gd name="T30" fmla="*/ 25 w 40"/>
                <a:gd name="T31" fmla="*/ 70 h 70"/>
                <a:gd name="T32" fmla="*/ 22 w 40"/>
                <a:gd name="T33" fmla="*/ 69 h 70"/>
                <a:gd name="T34" fmla="*/ 17 w 40"/>
                <a:gd name="T35" fmla="*/ 66 h 70"/>
                <a:gd name="T36" fmla="*/ 17 w 40"/>
                <a:gd name="T37" fmla="*/ 28 h 70"/>
                <a:gd name="T38" fmla="*/ 17 w 40"/>
                <a:gd name="T39" fmla="*/ 28 h 70"/>
                <a:gd name="T40" fmla="*/ 17 w 40"/>
                <a:gd name="T41" fmla="*/ 28 h 70"/>
                <a:gd name="T42" fmla="*/ 16 w 40"/>
                <a:gd name="T43" fmla="*/ 27 h 70"/>
                <a:gd name="T44" fmla="*/ 15 w 40"/>
                <a:gd name="T45" fmla="*/ 28 h 70"/>
                <a:gd name="T46" fmla="*/ 13 w 40"/>
                <a:gd name="T47" fmla="*/ 29 h 70"/>
                <a:gd name="T48" fmla="*/ 12 w 40"/>
                <a:gd name="T49" fmla="*/ 31 h 70"/>
                <a:gd name="T50" fmla="*/ 11 w 40"/>
                <a:gd name="T51" fmla="*/ 35 h 70"/>
                <a:gd name="T52" fmla="*/ 11 w 40"/>
                <a:gd name="T53" fmla="*/ 40 h 70"/>
                <a:gd name="T54" fmla="*/ 9 w 40"/>
                <a:gd name="T55" fmla="*/ 44 h 70"/>
                <a:gd name="T56" fmla="*/ 9 w 40"/>
                <a:gd name="T57" fmla="*/ 46 h 70"/>
                <a:gd name="T58" fmla="*/ 8 w 40"/>
                <a:gd name="T59" fmla="*/ 48 h 70"/>
                <a:gd name="T60" fmla="*/ 7 w 40"/>
                <a:gd name="T61" fmla="*/ 48 h 70"/>
                <a:gd name="T62" fmla="*/ 4 w 40"/>
                <a:gd name="T63" fmla="*/ 48 h 70"/>
                <a:gd name="T64" fmla="*/ 2 w 40"/>
                <a:gd name="T65" fmla="*/ 45 h 70"/>
                <a:gd name="T66" fmla="*/ 0 w 40"/>
                <a:gd name="T67" fmla="*/ 36 h 70"/>
                <a:gd name="T68" fmla="*/ 0 w 40"/>
                <a:gd name="T69" fmla="*/ 24 h 70"/>
                <a:gd name="T70" fmla="*/ 0 w 40"/>
                <a:gd name="T71" fmla="*/ 12 h 70"/>
                <a:gd name="T72" fmla="*/ 2 w 40"/>
                <a:gd name="T73" fmla="*/ 4 h 70"/>
                <a:gd name="T74" fmla="*/ 2 w 40"/>
                <a:gd name="T7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" h="70">
                  <a:moveTo>
                    <a:pt x="2" y="0"/>
                  </a:moveTo>
                  <a:lnTo>
                    <a:pt x="33" y="0"/>
                  </a:lnTo>
                  <a:lnTo>
                    <a:pt x="34" y="3"/>
                  </a:lnTo>
                  <a:lnTo>
                    <a:pt x="36" y="11"/>
                  </a:lnTo>
                  <a:lnTo>
                    <a:pt x="37" y="21"/>
                  </a:lnTo>
                  <a:lnTo>
                    <a:pt x="38" y="33"/>
                  </a:lnTo>
                  <a:lnTo>
                    <a:pt x="40" y="46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38" y="59"/>
                  </a:lnTo>
                  <a:lnTo>
                    <a:pt x="37" y="62"/>
                  </a:lnTo>
                  <a:lnTo>
                    <a:pt x="36" y="63"/>
                  </a:lnTo>
                  <a:lnTo>
                    <a:pt x="33" y="66"/>
                  </a:lnTo>
                  <a:lnTo>
                    <a:pt x="32" y="67"/>
                  </a:lnTo>
                  <a:lnTo>
                    <a:pt x="29" y="69"/>
                  </a:lnTo>
                  <a:lnTo>
                    <a:pt x="25" y="70"/>
                  </a:lnTo>
                  <a:lnTo>
                    <a:pt x="22" y="69"/>
                  </a:lnTo>
                  <a:lnTo>
                    <a:pt x="17" y="6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6" y="27"/>
                  </a:lnTo>
                  <a:lnTo>
                    <a:pt x="15" y="28"/>
                  </a:lnTo>
                  <a:lnTo>
                    <a:pt x="13" y="29"/>
                  </a:lnTo>
                  <a:lnTo>
                    <a:pt x="12" y="31"/>
                  </a:lnTo>
                  <a:lnTo>
                    <a:pt x="11" y="35"/>
                  </a:lnTo>
                  <a:lnTo>
                    <a:pt x="11" y="40"/>
                  </a:lnTo>
                  <a:lnTo>
                    <a:pt x="9" y="44"/>
                  </a:lnTo>
                  <a:lnTo>
                    <a:pt x="9" y="46"/>
                  </a:lnTo>
                  <a:lnTo>
                    <a:pt x="8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2" y="45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82"/>
            <p:cNvSpPr>
              <a:spLocks/>
            </p:cNvSpPr>
            <p:nvPr/>
          </p:nvSpPr>
          <p:spPr bwMode="auto">
            <a:xfrm>
              <a:off x="6135688" y="1739900"/>
              <a:ext cx="87313" cy="593725"/>
            </a:xfrm>
            <a:custGeom>
              <a:avLst/>
              <a:gdLst>
                <a:gd name="T0" fmla="*/ 55 w 55"/>
                <a:gd name="T1" fmla="*/ 0 h 374"/>
                <a:gd name="T2" fmla="*/ 55 w 55"/>
                <a:gd name="T3" fmla="*/ 374 h 374"/>
                <a:gd name="T4" fmla="*/ 0 w 55"/>
                <a:gd name="T5" fmla="*/ 374 h 374"/>
                <a:gd name="T6" fmla="*/ 0 w 55"/>
                <a:gd name="T7" fmla="*/ 4 h 374"/>
                <a:gd name="T8" fmla="*/ 29 w 55"/>
                <a:gd name="T9" fmla="*/ 61 h 374"/>
                <a:gd name="T10" fmla="*/ 55 w 55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374">
                  <a:moveTo>
                    <a:pt x="55" y="0"/>
                  </a:moveTo>
                  <a:lnTo>
                    <a:pt x="55" y="374"/>
                  </a:lnTo>
                  <a:lnTo>
                    <a:pt x="0" y="374"/>
                  </a:lnTo>
                  <a:lnTo>
                    <a:pt x="0" y="4"/>
                  </a:lnTo>
                  <a:lnTo>
                    <a:pt x="29" y="6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83"/>
            <p:cNvSpPr>
              <a:spLocks/>
            </p:cNvSpPr>
            <p:nvPr/>
          </p:nvSpPr>
          <p:spPr bwMode="auto">
            <a:xfrm>
              <a:off x="5788025" y="1219200"/>
              <a:ext cx="131763" cy="139700"/>
            </a:xfrm>
            <a:custGeom>
              <a:avLst/>
              <a:gdLst>
                <a:gd name="T0" fmla="*/ 41 w 83"/>
                <a:gd name="T1" fmla="*/ 0 h 88"/>
                <a:gd name="T2" fmla="*/ 58 w 83"/>
                <a:gd name="T3" fmla="*/ 4 h 88"/>
                <a:gd name="T4" fmla="*/ 71 w 83"/>
                <a:gd name="T5" fmla="*/ 12 h 88"/>
                <a:gd name="T6" fmla="*/ 79 w 83"/>
                <a:gd name="T7" fmla="*/ 27 h 88"/>
                <a:gd name="T8" fmla="*/ 83 w 83"/>
                <a:gd name="T9" fmla="*/ 42 h 88"/>
                <a:gd name="T10" fmla="*/ 83 w 83"/>
                <a:gd name="T11" fmla="*/ 46 h 88"/>
                <a:gd name="T12" fmla="*/ 79 w 83"/>
                <a:gd name="T13" fmla="*/ 62 h 88"/>
                <a:gd name="T14" fmla="*/ 71 w 83"/>
                <a:gd name="T15" fmla="*/ 75 h 88"/>
                <a:gd name="T16" fmla="*/ 58 w 83"/>
                <a:gd name="T17" fmla="*/ 84 h 88"/>
                <a:gd name="T18" fmla="*/ 41 w 83"/>
                <a:gd name="T19" fmla="*/ 88 h 88"/>
                <a:gd name="T20" fmla="*/ 25 w 83"/>
                <a:gd name="T21" fmla="*/ 84 h 88"/>
                <a:gd name="T22" fmla="*/ 12 w 83"/>
                <a:gd name="T23" fmla="*/ 75 h 88"/>
                <a:gd name="T24" fmla="*/ 3 w 83"/>
                <a:gd name="T25" fmla="*/ 62 h 88"/>
                <a:gd name="T26" fmla="*/ 0 w 83"/>
                <a:gd name="T27" fmla="*/ 46 h 88"/>
                <a:gd name="T28" fmla="*/ 0 w 83"/>
                <a:gd name="T29" fmla="*/ 42 h 88"/>
                <a:gd name="T30" fmla="*/ 3 w 83"/>
                <a:gd name="T31" fmla="*/ 27 h 88"/>
                <a:gd name="T32" fmla="*/ 12 w 83"/>
                <a:gd name="T33" fmla="*/ 12 h 88"/>
                <a:gd name="T34" fmla="*/ 25 w 83"/>
                <a:gd name="T35" fmla="*/ 4 h 88"/>
                <a:gd name="T36" fmla="*/ 41 w 83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8">
                  <a:moveTo>
                    <a:pt x="41" y="0"/>
                  </a:moveTo>
                  <a:lnTo>
                    <a:pt x="58" y="4"/>
                  </a:lnTo>
                  <a:lnTo>
                    <a:pt x="71" y="12"/>
                  </a:lnTo>
                  <a:lnTo>
                    <a:pt x="79" y="27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79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8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7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84"/>
            <p:cNvSpPr>
              <a:spLocks/>
            </p:cNvSpPr>
            <p:nvPr/>
          </p:nvSpPr>
          <p:spPr bwMode="auto">
            <a:xfrm>
              <a:off x="6424613" y="1219200"/>
              <a:ext cx="130175" cy="139700"/>
            </a:xfrm>
            <a:custGeom>
              <a:avLst/>
              <a:gdLst>
                <a:gd name="T0" fmla="*/ 42 w 82"/>
                <a:gd name="T1" fmla="*/ 0 h 88"/>
                <a:gd name="T2" fmla="*/ 57 w 82"/>
                <a:gd name="T3" fmla="*/ 4 h 88"/>
                <a:gd name="T4" fmla="*/ 71 w 82"/>
                <a:gd name="T5" fmla="*/ 12 h 88"/>
                <a:gd name="T6" fmla="*/ 80 w 82"/>
                <a:gd name="T7" fmla="*/ 27 h 88"/>
                <a:gd name="T8" fmla="*/ 82 w 82"/>
                <a:gd name="T9" fmla="*/ 42 h 88"/>
                <a:gd name="T10" fmla="*/ 82 w 82"/>
                <a:gd name="T11" fmla="*/ 46 h 88"/>
                <a:gd name="T12" fmla="*/ 80 w 82"/>
                <a:gd name="T13" fmla="*/ 62 h 88"/>
                <a:gd name="T14" fmla="*/ 71 w 82"/>
                <a:gd name="T15" fmla="*/ 75 h 88"/>
                <a:gd name="T16" fmla="*/ 57 w 82"/>
                <a:gd name="T17" fmla="*/ 84 h 88"/>
                <a:gd name="T18" fmla="*/ 42 w 82"/>
                <a:gd name="T19" fmla="*/ 88 h 88"/>
                <a:gd name="T20" fmla="*/ 25 w 82"/>
                <a:gd name="T21" fmla="*/ 84 h 88"/>
                <a:gd name="T22" fmla="*/ 12 w 82"/>
                <a:gd name="T23" fmla="*/ 75 h 88"/>
                <a:gd name="T24" fmla="*/ 2 w 82"/>
                <a:gd name="T25" fmla="*/ 62 h 88"/>
                <a:gd name="T26" fmla="*/ 0 w 82"/>
                <a:gd name="T27" fmla="*/ 46 h 88"/>
                <a:gd name="T28" fmla="*/ 0 w 82"/>
                <a:gd name="T29" fmla="*/ 42 h 88"/>
                <a:gd name="T30" fmla="*/ 2 w 82"/>
                <a:gd name="T31" fmla="*/ 27 h 88"/>
                <a:gd name="T32" fmla="*/ 12 w 82"/>
                <a:gd name="T33" fmla="*/ 12 h 88"/>
                <a:gd name="T34" fmla="*/ 25 w 82"/>
                <a:gd name="T35" fmla="*/ 4 h 88"/>
                <a:gd name="T36" fmla="*/ 42 w 82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8">
                  <a:moveTo>
                    <a:pt x="42" y="0"/>
                  </a:moveTo>
                  <a:lnTo>
                    <a:pt x="57" y="4"/>
                  </a:lnTo>
                  <a:lnTo>
                    <a:pt x="71" y="12"/>
                  </a:lnTo>
                  <a:lnTo>
                    <a:pt x="80" y="27"/>
                  </a:lnTo>
                  <a:lnTo>
                    <a:pt x="82" y="42"/>
                  </a:lnTo>
                  <a:lnTo>
                    <a:pt x="82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7" y="84"/>
                  </a:lnTo>
                  <a:lnTo>
                    <a:pt x="42" y="88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2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2" y="27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85"/>
            <p:cNvSpPr>
              <a:spLocks/>
            </p:cNvSpPr>
            <p:nvPr/>
          </p:nvSpPr>
          <p:spPr bwMode="auto">
            <a:xfrm>
              <a:off x="5818188" y="1271588"/>
              <a:ext cx="22225" cy="41275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1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1 w 14"/>
                <a:gd name="T13" fmla="*/ 16 h 26"/>
                <a:gd name="T14" fmla="*/ 11 w 14"/>
                <a:gd name="T15" fmla="*/ 17 h 26"/>
                <a:gd name="T16" fmla="*/ 13 w 14"/>
                <a:gd name="T17" fmla="*/ 20 h 26"/>
                <a:gd name="T18" fmla="*/ 13 w 14"/>
                <a:gd name="T19" fmla="*/ 21 h 26"/>
                <a:gd name="T20" fmla="*/ 14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6 h 26"/>
                <a:gd name="T36" fmla="*/ 6 w 14"/>
                <a:gd name="T37" fmla="*/ 25 h 26"/>
                <a:gd name="T38" fmla="*/ 4 w 14"/>
                <a:gd name="T39" fmla="*/ 22 h 26"/>
                <a:gd name="T40" fmla="*/ 1 w 14"/>
                <a:gd name="T41" fmla="*/ 20 h 26"/>
                <a:gd name="T42" fmla="*/ 0 w 14"/>
                <a:gd name="T43" fmla="*/ 16 h 26"/>
                <a:gd name="T44" fmla="*/ 0 w 14"/>
                <a:gd name="T45" fmla="*/ 12 h 26"/>
                <a:gd name="T46" fmla="*/ 0 w 14"/>
                <a:gd name="T47" fmla="*/ 9 h 26"/>
                <a:gd name="T48" fmla="*/ 1 w 14"/>
                <a:gd name="T49" fmla="*/ 8 h 26"/>
                <a:gd name="T50" fmla="*/ 2 w 14"/>
                <a:gd name="T51" fmla="*/ 5 h 26"/>
                <a:gd name="T52" fmla="*/ 5 w 14"/>
                <a:gd name="T53" fmla="*/ 3 h 26"/>
                <a:gd name="T54" fmla="*/ 7 w 14"/>
                <a:gd name="T55" fmla="*/ 1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6"/>
                  </a:lnTo>
                  <a:lnTo>
                    <a:pt x="6" y="25"/>
                  </a:lnTo>
                  <a:lnTo>
                    <a:pt x="4" y="22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1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86"/>
            <p:cNvSpPr>
              <a:spLocks/>
            </p:cNvSpPr>
            <p:nvPr/>
          </p:nvSpPr>
          <p:spPr bwMode="auto">
            <a:xfrm>
              <a:off x="6507163" y="1252538"/>
              <a:ext cx="23813" cy="44450"/>
            </a:xfrm>
            <a:custGeom>
              <a:avLst/>
              <a:gdLst>
                <a:gd name="T0" fmla="*/ 0 w 15"/>
                <a:gd name="T1" fmla="*/ 0 h 28"/>
                <a:gd name="T2" fmla="*/ 2 w 15"/>
                <a:gd name="T3" fmla="*/ 0 h 28"/>
                <a:gd name="T4" fmla="*/ 3 w 15"/>
                <a:gd name="T5" fmla="*/ 2 h 28"/>
                <a:gd name="T6" fmla="*/ 5 w 15"/>
                <a:gd name="T7" fmla="*/ 2 h 28"/>
                <a:gd name="T8" fmla="*/ 8 w 15"/>
                <a:gd name="T9" fmla="*/ 3 h 28"/>
                <a:gd name="T10" fmla="*/ 11 w 15"/>
                <a:gd name="T11" fmla="*/ 6 h 28"/>
                <a:gd name="T12" fmla="*/ 13 w 15"/>
                <a:gd name="T13" fmla="*/ 8 h 28"/>
                <a:gd name="T14" fmla="*/ 13 w 15"/>
                <a:gd name="T15" fmla="*/ 12 h 28"/>
                <a:gd name="T16" fmla="*/ 15 w 15"/>
                <a:gd name="T17" fmla="*/ 16 h 28"/>
                <a:gd name="T18" fmla="*/ 13 w 15"/>
                <a:gd name="T19" fmla="*/ 19 h 28"/>
                <a:gd name="T20" fmla="*/ 13 w 15"/>
                <a:gd name="T21" fmla="*/ 20 h 28"/>
                <a:gd name="T22" fmla="*/ 12 w 15"/>
                <a:gd name="T23" fmla="*/ 23 h 28"/>
                <a:gd name="T24" fmla="*/ 9 w 15"/>
                <a:gd name="T25" fmla="*/ 25 h 28"/>
                <a:gd name="T26" fmla="*/ 7 w 15"/>
                <a:gd name="T27" fmla="*/ 27 h 28"/>
                <a:gd name="T28" fmla="*/ 5 w 15"/>
                <a:gd name="T29" fmla="*/ 28 h 28"/>
                <a:gd name="T30" fmla="*/ 4 w 15"/>
                <a:gd name="T31" fmla="*/ 28 h 28"/>
                <a:gd name="T32" fmla="*/ 4 w 15"/>
                <a:gd name="T33" fmla="*/ 27 h 28"/>
                <a:gd name="T34" fmla="*/ 4 w 15"/>
                <a:gd name="T35" fmla="*/ 25 h 28"/>
                <a:gd name="T36" fmla="*/ 4 w 15"/>
                <a:gd name="T37" fmla="*/ 23 h 28"/>
                <a:gd name="T38" fmla="*/ 4 w 15"/>
                <a:gd name="T39" fmla="*/ 17 h 28"/>
                <a:gd name="T40" fmla="*/ 3 w 15"/>
                <a:gd name="T41" fmla="*/ 15 h 28"/>
                <a:gd name="T42" fmla="*/ 3 w 15"/>
                <a:gd name="T43" fmla="*/ 12 h 28"/>
                <a:gd name="T44" fmla="*/ 3 w 15"/>
                <a:gd name="T45" fmla="*/ 11 h 28"/>
                <a:gd name="T46" fmla="*/ 2 w 15"/>
                <a:gd name="T47" fmla="*/ 8 h 28"/>
                <a:gd name="T48" fmla="*/ 2 w 15"/>
                <a:gd name="T49" fmla="*/ 6 h 28"/>
                <a:gd name="T50" fmla="*/ 0 w 15"/>
                <a:gd name="T51" fmla="*/ 4 h 28"/>
                <a:gd name="T52" fmla="*/ 0 w 15"/>
                <a:gd name="T53" fmla="*/ 3 h 28"/>
                <a:gd name="T54" fmla="*/ 0 w 15"/>
                <a:gd name="T55" fmla="*/ 2 h 28"/>
                <a:gd name="T56" fmla="*/ 0 w 15"/>
                <a:gd name="T57" fmla="*/ 0 h 28"/>
                <a:gd name="T58" fmla="*/ 0 w 15"/>
                <a:gd name="T5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8">
                  <a:moveTo>
                    <a:pt x="0" y="0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8" y="3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5" y="16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2" y="23"/>
                  </a:lnTo>
                  <a:lnTo>
                    <a:pt x="9" y="25"/>
                  </a:lnTo>
                  <a:lnTo>
                    <a:pt x="7" y="27"/>
                  </a:lnTo>
                  <a:lnTo>
                    <a:pt x="5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17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87"/>
            <p:cNvSpPr>
              <a:spLocks/>
            </p:cNvSpPr>
            <p:nvPr/>
          </p:nvSpPr>
          <p:spPr bwMode="auto">
            <a:xfrm>
              <a:off x="5853113" y="879475"/>
              <a:ext cx="638175" cy="720725"/>
            </a:xfrm>
            <a:custGeom>
              <a:avLst/>
              <a:gdLst>
                <a:gd name="T0" fmla="*/ 200 w 402"/>
                <a:gd name="T1" fmla="*/ 0 h 454"/>
                <a:gd name="T2" fmla="*/ 241 w 402"/>
                <a:gd name="T3" fmla="*/ 4 h 454"/>
                <a:gd name="T4" fmla="*/ 279 w 402"/>
                <a:gd name="T5" fmla="*/ 14 h 454"/>
                <a:gd name="T6" fmla="*/ 313 w 402"/>
                <a:gd name="T7" fmla="*/ 32 h 454"/>
                <a:gd name="T8" fmla="*/ 343 w 402"/>
                <a:gd name="T9" fmla="*/ 56 h 454"/>
                <a:gd name="T10" fmla="*/ 366 w 402"/>
                <a:gd name="T11" fmla="*/ 85 h 454"/>
                <a:gd name="T12" fmla="*/ 386 w 402"/>
                <a:gd name="T13" fmla="*/ 118 h 454"/>
                <a:gd name="T14" fmla="*/ 396 w 402"/>
                <a:gd name="T15" fmla="*/ 154 h 454"/>
                <a:gd name="T16" fmla="*/ 402 w 402"/>
                <a:gd name="T17" fmla="*/ 193 h 454"/>
                <a:gd name="T18" fmla="*/ 402 w 402"/>
                <a:gd name="T19" fmla="*/ 285 h 454"/>
                <a:gd name="T20" fmla="*/ 389 w 402"/>
                <a:gd name="T21" fmla="*/ 322 h 454"/>
                <a:gd name="T22" fmla="*/ 372 w 402"/>
                <a:gd name="T23" fmla="*/ 353 h 454"/>
                <a:gd name="T24" fmla="*/ 351 w 402"/>
                <a:gd name="T25" fmla="*/ 381 h 454"/>
                <a:gd name="T26" fmla="*/ 326 w 402"/>
                <a:gd name="T27" fmla="*/ 403 h 454"/>
                <a:gd name="T28" fmla="*/ 301 w 402"/>
                <a:gd name="T29" fmla="*/ 423 h 454"/>
                <a:gd name="T30" fmla="*/ 275 w 402"/>
                <a:gd name="T31" fmla="*/ 437 h 454"/>
                <a:gd name="T32" fmla="*/ 250 w 402"/>
                <a:gd name="T33" fmla="*/ 446 h 454"/>
                <a:gd name="T34" fmla="*/ 225 w 402"/>
                <a:gd name="T35" fmla="*/ 453 h 454"/>
                <a:gd name="T36" fmla="*/ 204 w 402"/>
                <a:gd name="T37" fmla="*/ 454 h 454"/>
                <a:gd name="T38" fmla="*/ 180 w 402"/>
                <a:gd name="T39" fmla="*/ 453 h 454"/>
                <a:gd name="T40" fmla="*/ 157 w 402"/>
                <a:gd name="T41" fmla="*/ 449 h 454"/>
                <a:gd name="T42" fmla="*/ 132 w 402"/>
                <a:gd name="T43" fmla="*/ 442 h 454"/>
                <a:gd name="T44" fmla="*/ 107 w 402"/>
                <a:gd name="T45" fmla="*/ 432 h 454"/>
                <a:gd name="T46" fmla="*/ 85 w 402"/>
                <a:gd name="T47" fmla="*/ 417 h 454"/>
                <a:gd name="T48" fmla="*/ 63 w 402"/>
                <a:gd name="T49" fmla="*/ 399 h 454"/>
                <a:gd name="T50" fmla="*/ 42 w 402"/>
                <a:gd name="T51" fmla="*/ 377 h 454"/>
                <a:gd name="T52" fmla="*/ 25 w 402"/>
                <a:gd name="T53" fmla="*/ 351 h 454"/>
                <a:gd name="T54" fmla="*/ 10 w 402"/>
                <a:gd name="T55" fmla="*/ 320 h 454"/>
                <a:gd name="T56" fmla="*/ 0 w 402"/>
                <a:gd name="T57" fmla="*/ 285 h 454"/>
                <a:gd name="T58" fmla="*/ 0 w 402"/>
                <a:gd name="T59" fmla="*/ 193 h 454"/>
                <a:gd name="T60" fmla="*/ 1 w 402"/>
                <a:gd name="T61" fmla="*/ 165 h 454"/>
                <a:gd name="T62" fmla="*/ 5 w 402"/>
                <a:gd name="T63" fmla="*/ 137 h 454"/>
                <a:gd name="T64" fmla="*/ 10 w 402"/>
                <a:gd name="T65" fmla="*/ 110 h 454"/>
                <a:gd name="T66" fmla="*/ 19 w 402"/>
                <a:gd name="T67" fmla="*/ 85 h 454"/>
                <a:gd name="T68" fmla="*/ 31 w 402"/>
                <a:gd name="T69" fmla="*/ 63 h 454"/>
                <a:gd name="T70" fmla="*/ 46 w 402"/>
                <a:gd name="T71" fmla="*/ 43 h 454"/>
                <a:gd name="T72" fmla="*/ 64 w 402"/>
                <a:gd name="T73" fmla="*/ 27 h 454"/>
                <a:gd name="T74" fmla="*/ 86 w 402"/>
                <a:gd name="T75" fmla="*/ 14 h 454"/>
                <a:gd name="T76" fmla="*/ 112 w 402"/>
                <a:gd name="T77" fmla="*/ 6 h 454"/>
                <a:gd name="T78" fmla="*/ 144 w 402"/>
                <a:gd name="T79" fmla="*/ 2 h 454"/>
                <a:gd name="T80" fmla="*/ 178 w 402"/>
                <a:gd name="T81" fmla="*/ 4 h 454"/>
                <a:gd name="T82" fmla="*/ 200 w 402"/>
                <a:gd name="T8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2" h="454">
                  <a:moveTo>
                    <a:pt x="200" y="0"/>
                  </a:moveTo>
                  <a:lnTo>
                    <a:pt x="241" y="4"/>
                  </a:lnTo>
                  <a:lnTo>
                    <a:pt x="279" y="14"/>
                  </a:lnTo>
                  <a:lnTo>
                    <a:pt x="313" y="32"/>
                  </a:lnTo>
                  <a:lnTo>
                    <a:pt x="343" y="56"/>
                  </a:lnTo>
                  <a:lnTo>
                    <a:pt x="366" y="85"/>
                  </a:lnTo>
                  <a:lnTo>
                    <a:pt x="386" y="118"/>
                  </a:lnTo>
                  <a:lnTo>
                    <a:pt x="396" y="154"/>
                  </a:lnTo>
                  <a:lnTo>
                    <a:pt x="402" y="193"/>
                  </a:lnTo>
                  <a:lnTo>
                    <a:pt x="402" y="285"/>
                  </a:lnTo>
                  <a:lnTo>
                    <a:pt x="389" y="322"/>
                  </a:lnTo>
                  <a:lnTo>
                    <a:pt x="372" y="353"/>
                  </a:lnTo>
                  <a:lnTo>
                    <a:pt x="351" y="381"/>
                  </a:lnTo>
                  <a:lnTo>
                    <a:pt x="326" y="403"/>
                  </a:lnTo>
                  <a:lnTo>
                    <a:pt x="301" y="423"/>
                  </a:lnTo>
                  <a:lnTo>
                    <a:pt x="275" y="437"/>
                  </a:lnTo>
                  <a:lnTo>
                    <a:pt x="250" y="446"/>
                  </a:lnTo>
                  <a:lnTo>
                    <a:pt x="225" y="453"/>
                  </a:lnTo>
                  <a:lnTo>
                    <a:pt x="204" y="454"/>
                  </a:lnTo>
                  <a:lnTo>
                    <a:pt x="180" y="453"/>
                  </a:lnTo>
                  <a:lnTo>
                    <a:pt x="157" y="449"/>
                  </a:lnTo>
                  <a:lnTo>
                    <a:pt x="132" y="442"/>
                  </a:lnTo>
                  <a:lnTo>
                    <a:pt x="107" y="432"/>
                  </a:lnTo>
                  <a:lnTo>
                    <a:pt x="85" y="417"/>
                  </a:lnTo>
                  <a:lnTo>
                    <a:pt x="63" y="399"/>
                  </a:lnTo>
                  <a:lnTo>
                    <a:pt x="42" y="377"/>
                  </a:lnTo>
                  <a:lnTo>
                    <a:pt x="25" y="351"/>
                  </a:lnTo>
                  <a:lnTo>
                    <a:pt x="10" y="320"/>
                  </a:lnTo>
                  <a:lnTo>
                    <a:pt x="0" y="285"/>
                  </a:lnTo>
                  <a:lnTo>
                    <a:pt x="0" y="193"/>
                  </a:lnTo>
                  <a:lnTo>
                    <a:pt x="1" y="165"/>
                  </a:lnTo>
                  <a:lnTo>
                    <a:pt x="5" y="137"/>
                  </a:lnTo>
                  <a:lnTo>
                    <a:pt x="10" y="110"/>
                  </a:lnTo>
                  <a:lnTo>
                    <a:pt x="19" y="85"/>
                  </a:lnTo>
                  <a:lnTo>
                    <a:pt x="31" y="63"/>
                  </a:lnTo>
                  <a:lnTo>
                    <a:pt x="46" y="43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12" y="6"/>
                  </a:lnTo>
                  <a:lnTo>
                    <a:pt x="144" y="2"/>
                  </a:lnTo>
                  <a:lnTo>
                    <a:pt x="178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88"/>
            <p:cNvSpPr>
              <a:spLocks/>
            </p:cNvSpPr>
            <p:nvPr/>
          </p:nvSpPr>
          <p:spPr bwMode="auto">
            <a:xfrm>
              <a:off x="6110288" y="1577975"/>
              <a:ext cx="131763" cy="258763"/>
            </a:xfrm>
            <a:custGeom>
              <a:avLst/>
              <a:gdLst>
                <a:gd name="T0" fmla="*/ 0 w 83"/>
                <a:gd name="T1" fmla="*/ 0 h 163"/>
                <a:gd name="T2" fmla="*/ 83 w 83"/>
                <a:gd name="T3" fmla="*/ 0 h 163"/>
                <a:gd name="T4" fmla="*/ 83 w 83"/>
                <a:gd name="T5" fmla="*/ 73 h 163"/>
                <a:gd name="T6" fmla="*/ 45 w 83"/>
                <a:gd name="T7" fmla="*/ 163 h 163"/>
                <a:gd name="T8" fmla="*/ 0 w 83"/>
                <a:gd name="T9" fmla="*/ 73 h 163"/>
                <a:gd name="T10" fmla="*/ 0 w 83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63">
                  <a:moveTo>
                    <a:pt x="0" y="0"/>
                  </a:moveTo>
                  <a:lnTo>
                    <a:pt x="83" y="0"/>
                  </a:lnTo>
                  <a:lnTo>
                    <a:pt x="83" y="73"/>
                  </a:lnTo>
                  <a:lnTo>
                    <a:pt x="45" y="16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89"/>
            <p:cNvSpPr>
              <a:spLocks/>
            </p:cNvSpPr>
            <p:nvPr/>
          </p:nvSpPr>
          <p:spPr bwMode="auto">
            <a:xfrm>
              <a:off x="6029325" y="1216025"/>
              <a:ext cx="26988" cy="52388"/>
            </a:xfrm>
            <a:custGeom>
              <a:avLst/>
              <a:gdLst>
                <a:gd name="T0" fmla="*/ 9 w 17"/>
                <a:gd name="T1" fmla="*/ 0 h 33"/>
                <a:gd name="T2" fmla="*/ 12 w 17"/>
                <a:gd name="T3" fmla="*/ 1 h 33"/>
                <a:gd name="T4" fmla="*/ 15 w 17"/>
                <a:gd name="T5" fmla="*/ 2 h 33"/>
                <a:gd name="T6" fmla="*/ 17 w 17"/>
                <a:gd name="T7" fmla="*/ 4 h 33"/>
                <a:gd name="T8" fmla="*/ 17 w 17"/>
                <a:gd name="T9" fmla="*/ 6 h 33"/>
                <a:gd name="T10" fmla="*/ 17 w 17"/>
                <a:gd name="T11" fmla="*/ 26 h 33"/>
                <a:gd name="T12" fmla="*/ 17 w 17"/>
                <a:gd name="T13" fmla="*/ 29 h 33"/>
                <a:gd name="T14" fmla="*/ 15 w 17"/>
                <a:gd name="T15" fmla="*/ 30 h 33"/>
                <a:gd name="T16" fmla="*/ 12 w 17"/>
                <a:gd name="T17" fmla="*/ 31 h 33"/>
                <a:gd name="T18" fmla="*/ 9 w 17"/>
                <a:gd name="T19" fmla="*/ 33 h 33"/>
                <a:gd name="T20" fmla="*/ 5 w 17"/>
                <a:gd name="T21" fmla="*/ 31 h 33"/>
                <a:gd name="T22" fmla="*/ 3 w 17"/>
                <a:gd name="T23" fmla="*/ 30 h 33"/>
                <a:gd name="T24" fmla="*/ 0 w 17"/>
                <a:gd name="T25" fmla="*/ 29 h 33"/>
                <a:gd name="T26" fmla="*/ 0 w 17"/>
                <a:gd name="T27" fmla="*/ 26 h 33"/>
                <a:gd name="T28" fmla="*/ 0 w 17"/>
                <a:gd name="T29" fmla="*/ 6 h 33"/>
                <a:gd name="T30" fmla="*/ 0 w 17"/>
                <a:gd name="T31" fmla="*/ 4 h 33"/>
                <a:gd name="T32" fmla="*/ 3 w 17"/>
                <a:gd name="T33" fmla="*/ 2 h 33"/>
                <a:gd name="T34" fmla="*/ 5 w 17"/>
                <a:gd name="T35" fmla="*/ 1 h 33"/>
                <a:gd name="T36" fmla="*/ 9 w 17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3">
                  <a:moveTo>
                    <a:pt x="9" y="0"/>
                  </a:moveTo>
                  <a:lnTo>
                    <a:pt x="12" y="1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26"/>
                  </a:lnTo>
                  <a:lnTo>
                    <a:pt x="17" y="29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9" y="33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90"/>
            <p:cNvSpPr>
              <a:spLocks/>
            </p:cNvSpPr>
            <p:nvPr/>
          </p:nvSpPr>
          <p:spPr bwMode="auto">
            <a:xfrm>
              <a:off x="6278563" y="1216025"/>
              <a:ext cx="30163" cy="52388"/>
            </a:xfrm>
            <a:custGeom>
              <a:avLst/>
              <a:gdLst>
                <a:gd name="T0" fmla="*/ 9 w 19"/>
                <a:gd name="T1" fmla="*/ 0 h 33"/>
                <a:gd name="T2" fmla="*/ 13 w 19"/>
                <a:gd name="T3" fmla="*/ 1 h 33"/>
                <a:gd name="T4" fmla="*/ 16 w 19"/>
                <a:gd name="T5" fmla="*/ 2 h 33"/>
                <a:gd name="T6" fmla="*/ 17 w 19"/>
                <a:gd name="T7" fmla="*/ 4 h 33"/>
                <a:gd name="T8" fmla="*/ 19 w 19"/>
                <a:gd name="T9" fmla="*/ 6 h 33"/>
                <a:gd name="T10" fmla="*/ 19 w 19"/>
                <a:gd name="T11" fmla="*/ 26 h 33"/>
                <a:gd name="T12" fmla="*/ 17 w 19"/>
                <a:gd name="T13" fmla="*/ 29 h 33"/>
                <a:gd name="T14" fmla="*/ 16 w 19"/>
                <a:gd name="T15" fmla="*/ 30 h 33"/>
                <a:gd name="T16" fmla="*/ 13 w 19"/>
                <a:gd name="T17" fmla="*/ 31 h 33"/>
                <a:gd name="T18" fmla="*/ 9 w 19"/>
                <a:gd name="T19" fmla="*/ 33 h 33"/>
                <a:gd name="T20" fmla="*/ 7 w 19"/>
                <a:gd name="T21" fmla="*/ 31 h 33"/>
                <a:gd name="T22" fmla="*/ 3 w 19"/>
                <a:gd name="T23" fmla="*/ 30 h 33"/>
                <a:gd name="T24" fmla="*/ 2 w 19"/>
                <a:gd name="T25" fmla="*/ 29 h 33"/>
                <a:gd name="T26" fmla="*/ 0 w 19"/>
                <a:gd name="T27" fmla="*/ 26 h 33"/>
                <a:gd name="T28" fmla="*/ 0 w 19"/>
                <a:gd name="T29" fmla="*/ 6 h 33"/>
                <a:gd name="T30" fmla="*/ 2 w 19"/>
                <a:gd name="T31" fmla="*/ 4 h 33"/>
                <a:gd name="T32" fmla="*/ 3 w 19"/>
                <a:gd name="T33" fmla="*/ 2 h 33"/>
                <a:gd name="T34" fmla="*/ 7 w 19"/>
                <a:gd name="T35" fmla="*/ 1 h 33"/>
                <a:gd name="T36" fmla="*/ 9 w 19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13" y="1"/>
                  </a:lnTo>
                  <a:lnTo>
                    <a:pt x="16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26"/>
                  </a:lnTo>
                  <a:lnTo>
                    <a:pt x="17" y="29"/>
                  </a:lnTo>
                  <a:lnTo>
                    <a:pt x="16" y="30"/>
                  </a:lnTo>
                  <a:lnTo>
                    <a:pt x="13" y="31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91"/>
            <p:cNvSpPr>
              <a:spLocks/>
            </p:cNvSpPr>
            <p:nvPr/>
          </p:nvSpPr>
          <p:spPr bwMode="auto">
            <a:xfrm>
              <a:off x="6135688" y="1349375"/>
              <a:ext cx="69850" cy="26988"/>
            </a:xfrm>
            <a:custGeom>
              <a:avLst/>
              <a:gdLst>
                <a:gd name="T0" fmla="*/ 0 w 44"/>
                <a:gd name="T1" fmla="*/ 0 h 17"/>
                <a:gd name="T2" fmla="*/ 1 w 44"/>
                <a:gd name="T3" fmla="*/ 0 h 17"/>
                <a:gd name="T4" fmla="*/ 2 w 44"/>
                <a:gd name="T5" fmla="*/ 1 h 17"/>
                <a:gd name="T6" fmla="*/ 5 w 44"/>
                <a:gd name="T7" fmla="*/ 1 h 17"/>
                <a:gd name="T8" fmla="*/ 8 w 44"/>
                <a:gd name="T9" fmla="*/ 2 h 17"/>
                <a:gd name="T10" fmla="*/ 16 w 44"/>
                <a:gd name="T11" fmla="*/ 5 h 17"/>
                <a:gd name="T12" fmla="*/ 20 w 44"/>
                <a:gd name="T13" fmla="*/ 5 h 17"/>
                <a:gd name="T14" fmla="*/ 23 w 44"/>
                <a:gd name="T15" fmla="*/ 6 h 17"/>
                <a:gd name="T16" fmla="*/ 26 w 44"/>
                <a:gd name="T17" fmla="*/ 6 h 17"/>
                <a:gd name="T18" fmla="*/ 29 w 44"/>
                <a:gd name="T19" fmla="*/ 5 h 17"/>
                <a:gd name="T20" fmla="*/ 30 w 44"/>
                <a:gd name="T21" fmla="*/ 5 h 17"/>
                <a:gd name="T22" fmla="*/ 34 w 44"/>
                <a:gd name="T23" fmla="*/ 4 h 17"/>
                <a:gd name="T24" fmla="*/ 35 w 44"/>
                <a:gd name="T25" fmla="*/ 4 h 17"/>
                <a:gd name="T26" fmla="*/ 37 w 44"/>
                <a:gd name="T27" fmla="*/ 2 h 17"/>
                <a:gd name="T28" fmla="*/ 40 w 44"/>
                <a:gd name="T29" fmla="*/ 1 h 17"/>
                <a:gd name="T30" fmla="*/ 43 w 44"/>
                <a:gd name="T31" fmla="*/ 1 h 17"/>
                <a:gd name="T32" fmla="*/ 44 w 44"/>
                <a:gd name="T33" fmla="*/ 0 h 17"/>
                <a:gd name="T34" fmla="*/ 44 w 44"/>
                <a:gd name="T35" fmla="*/ 0 h 17"/>
                <a:gd name="T36" fmla="*/ 44 w 44"/>
                <a:gd name="T37" fmla="*/ 0 h 17"/>
                <a:gd name="T38" fmla="*/ 44 w 44"/>
                <a:gd name="T39" fmla="*/ 2 h 17"/>
                <a:gd name="T40" fmla="*/ 43 w 44"/>
                <a:gd name="T41" fmla="*/ 5 h 17"/>
                <a:gd name="T42" fmla="*/ 40 w 44"/>
                <a:gd name="T43" fmla="*/ 7 h 17"/>
                <a:gd name="T44" fmla="*/ 39 w 44"/>
                <a:gd name="T45" fmla="*/ 9 h 17"/>
                <a:gd name="T46" fmla="*/ 38 w 44"/>
                <a:gd name="T47" fmla="*/ 11 h 17"/>
                <a:gd name="T48" fmla="*/ 37 w 44"/>
                <a:gd name="T49" fmla="*/ 13 h 17"/>
                <a:gd name="T50" fmla="*/ 34 w 44"/>
                <a:gd name="T51" fmla="*/ 14 h 17"/>
                <a:gd name="T52" fmla="*/ 31 w 44"/>
                <a:gd name="T53" fmla="*/ 15 h 17"/>
                <a:gd name="T54" fmla="*/ 29 w 44"/>
                <a:gd name="T55" fmla="*/ 15 h 17"/>
                <a:gd name="T56" fmla="*/ 26 w 44"/>
                <a:gd name="T57" fmla="*/ 17 h 17"/>
                <a:gd name="T58" fmla="*/ 22 w 44"/>
                <a:gd name="T59" fmla="*/ 17 h 17"/>
                <a:gd name="T60" fmla="*/ 20 w 44"/>
                <a:gd name="T61" fmla="*/ 17 h 17"/>
                <a:gd name="T62" fmla="*/ 17 w 44"/>
                <a:gd name="T63" fmla="*/ 15 h 17"/>
                <a:gd name="T64" fmla="*/ 12 w 44"/>
                <a:gd name="T65" fmla="*/ 14 h 17"/>
                <a:gd name="T66" fmla="*/ 8 w 44"/>
                <a:gd name="T67" fmla="*/ 10 h 17"/>
                <a:gd name="T68" fmla="*/ 5 w 44"/>
                <a:gd name="T69" fmla="*/ 7 h 17"/>
                <a:gd name="T70" fmla="*/ 2 w 44"/>
                <a:gd name="T71" fmla="*/ 5 h 17"/>
                <a:gd name="T72" fmla="*/ 1 w 44"/>
                <a:gd name="T73" fmla="*/ 2 h 17"/>
                <a:gd name="T74" fmla="*/ 1 w 44"/>
                <a:gd name="T75" fmla="*/ 0 h 17"/>
                <a:gd name="T76" fmla="*/ 0 w 44"/>
                <a:gd name="T7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17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5" y="1"/>
                  </a:lnTo>
                  <a:lnTo>
                    <a:pt x="8" y="2"/>
                  </a:lnTo>
                  <a:lnTo>
                    <a:pt x="16" y="5"/>
                  </a:lnTo>
                  <a:lnTo>
                    <a:pt x="20" y="5"/>
                  </a:lnTo>
                  <a:lnTo>
                    <a:pt x="23" y="6"/>
                  </a:lnTo>
                  <a:lnTo>
                    <a:pt x="26" y="6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7" y="2"/>
                  </a:lnTo>
                  <a:lnTo>
                    <a:pt x="40" y="1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3" y="5"/>
                  </a:lnTo>
                  <a:lnTo>
                    <a:pt x="40" y="7"/>
                  </a:lnTo>
                  <a:lnTo>
                    <a:pt x="39" y="9"/>
                  </a:lnTo>
                  <a:lnTo>
                    <a:pt x="38" y="11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20" y="17"/>
                  </a:lnTo>
                  <a:lnTo>
                    <a:pt x="17" y="15"/>
                  </a:lnTo>
                  <a:lnTo>
                    <a:pt x="12" y="14"/>
                  </a:lnTo>
                  <a:lnTo>
                    <a:pt x="8" y="10"/>
                  </a:lnTo>
                  <a:lnTo>
                    <a:pt x="5" y="7"/>
                  </a:lnTo>
                  <a:lnTo>
                    <a:pt x="2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92"/>
            <p:cNvSpPr>
              <a:spLocks/>
            </p:cNvSpPr>
            <p:nvPr/>
          </p:nvSpPr>
          <p:spPr bwMode="auto">
            <a:xfrm>
              <a:off x="6081713" y="1450975"/>
              <a:ext cx="188913" cy="50800"/>
            </a:xfrm>
            <a:custGeom>
              <a:avLst/>
              <a:gdLst>
                <a:gd name="T0" fmla="*/ 0 w 119"/>
                <a:gd name="T1" fmla="*/ 0 h 32"/>
                <a:gd name="T2" fmla="*/ 1 w 119"/>
                <a:gd name="T3" fmla="*/ 0 h 32"/>
                <a:gd name="T4" fmla="*/ 2 w 119"/>
                <a:gd name="T5" fmla="*/ 1 h 32"/>
                <a:gd name="T6" fmla="*/ 5 w 119"/>
                <a:gd name="T7" fmla="*/ 2 h 32"/>
                <a:gd name="T8" fmla="*/ 8 w 119"/>
                <a:gd name="T9" fmla="*/ 4 h 32"/>
                <a:gd name="T10" fmla="*/ 12 w 119"/>
                <a:gd name="T11" fmla="*/ 5 h 32"/>
                <a:gd name="T12" fmla="*/ 16 w 119"/>
                <a:gd name="T13" fmla="*/ 6 h 32"/>
                <a:gd name="T14" fmla="*/ 19 w 119"/>
                <a:gd name="T15" fmla="*/ 8 h 32"/>
                <a:gd name="T16" fmla="*/ 29 w 119"/>
                <a:gd name="T17" fmla="*/ 12 h 32"/>
                <a:gd name="T18" fmla="*/ 33 w 119"/>
                <a:gd name="T19" fmla="*/ 13 h 32"/>
                <a:gd name="T20" fmla="*/ 38 w 119"/>
                <a:gd name="T21" fmla="*/ 14 h 32"/>
                <a:gd name="T22" fmla="*/ 43 w 119"/>
                <a:gd name="T23" fmla="*/ 15 h 32"/>
                <a:gd name="T24" fmla="*/ 48 w 119"/>
                <a:gd name="T25" fmla="*/ 15 h 32"/>
                <a:gd name="T26" fmla="*/ 54 w 119"/>
                <a:gd name="T27" fmla="*/ 17 h 32"/>
                <a:gd name="T28" fmla="*/ 60 w 119"/>
                <a:gd name="T29" fmla="*/ 17 h 32"/>
                <a:gd name="T30" fmla="*/ 65 w 119"/>
                <a:gd name="T31" fmla="*/ 17 h 32"/>
                <a:gd name="T32" fmla="*/ 71 w 119"/>
                <a:gd name="T33" fmla="*/ 15 h 32"/>
                <a:gd name="T34" fmla="*/ 76 w 119"/>
                <a:gd name="T35" fmla="*/ 15 h 32"/>
                <a:gd name="T36" fmla="*/ 81 w 119"/>
                <a:gd name="T37" fmla="*/ 14 h 32"/>
                <a:gd name="T38" fmla="*/ 86 w 119"/>
                <a:gd name="T39" fmla="*/ 13 h 32"/>
                <a:gd name="T40" fmla="*/ 91 w 119"/>
                <a:gd name="T41" fmla="*/ 12 h 32"/>
                <a:gd name="T42" fmla="*/ 95 w 119"/>
                <a:gd name="T43" fmla="*/ 9 h 32"/>
                <a:gd name="T44" fmla="*/ 99 w 119"/>
                <a:gd name="T45" fmla="*/ 8 h 32"/>
                <a:gd name="T46" fmla="*/ 105 w 119"/>
                <a:gd name="T47" fmla="*/ 6 h 32"/>
                <a:gd name="T48" fmla="*/ 107 w 119"/>
                <a:gd name="T49" fmla="*/ 5 h 32"/>
                <a:gd name="T50" fmla="*/ 111 w 119"/>
                <a:gd name="T51" fmla="*/ 4 h 32"/>
                <a:gd name="T52" fmla="*/ 114 w 119"/>
                <a:gd name="T53" fmla="*/ 2 h 32"/>
                <a:gd name="T54" fmla="*/ 116 w 119"/>
                <a:gd name="T55" fmla="*/ 1 h 32"/>
                <a:gd name="T56" fmla="*/ 118 w 119"/>
                <a:gd name="T57" fmla="*/ 0 h 32"/>
                <a:gd name="T58" fmla="*/ 119 w 119"/>
                <a:gd name="T59" fmla="*/ 0 h 32"/>
                <a:gd name="T60" fmla="*/ 119 w 119"/>
                <a:gd name="T61" fmla="*/ 0 h 32"/>
                <a:gd name="T62" fmla="*/ 118 w 119"/>
                <a:gd name="T63" fmla="*/ 2 h 32"/>
                <a:gd name="T64" fmla="*/ 115 w 119"/>
                <a:gd name="T65" fmla="*/ 4 h 32"/>
                <a:gd name="T66" fmla="*/ 114 w 119"/>
                <a:gd name="T67" fmla="*/ 6 h 32"/>
                <a:gd name="T68" fmla="*/ 111 w 119"/>
                <a:gd name="T69" fmla="*/ 10 h 32"/>
                <a:gd name="T70" fmla="*/ 108 w 119"/>
                <a:gd name="T71" fmla="*/ 13 h 32"/>
                <a:gd name="T72" fmla="*/ 105 w 119"/>
                <a:gd name="T73" fmla="*/ 15 h 32"/>
                <a:gd name="T74" fmla="*/ 101 w 119"/>
                <a:gd name="T75" fmla="*/ 19 h 32"/>
                <a:gd name="T76" fmla="*/ 97 w 119"/>
                <a:gd name="T77" fmla="*/ 22 h 32"/>
                <a:gd name="T78" fmla="*/ 91 w 119"/>
                <a:gd name="T79" fmla="*/ 25 h 32"/>
                <a:gd name="T80" fmla="*/ 85 w 119"/>
                <a:gd name="T81" fmla="*/ 27 h 32"/>
                <a:gd name="T82" fmla="*/ 80 w 119"/>
                <a:gd name="T83" fmla="*/ 30 h 32"/>
                <a:gd name="T84" fmla="*/ 76 w 119"/>
                <a:gd name="T85" fmla="*/ 31 h 32"/>
                <a:gd name="T86" fmla="*/ 73 w 119"/>
                <a:gd name="T87" fmla="*/ 31 h 32"/>
                <a:gd name="T88" fmla="*/ 67 w 119"/>
                <a:gd name="T89" fmla="*/ 32 h 32"/>
                <a:gd name="T90" fmla="*/ 60 w 119"/>
                <a:gd name="T91" fmla="*/ 32 h 32"/>
                <a:gd name="T92" fmla="*/ 52 w 119"/>
                <a:gd name="T93" fmla="*/ 32 h 32"/>
                <a:gd name="T94" fmla="*/ 46 w 119"/>
                <a:gd name="T95" fmla="*/ 31 h 32"/>
                <a:gd name="T96" fmla="*/ 39 w 119"/>
                <a:gd name="T97" fmla="*/ 30 h 32"/>
                <a:gd name="T98" fmla="*/ 34 w 119"/>
                <a:gd name="T99" fmla="*/ 27 h 32"/>
                <a:gd name="T100" fmla="*/ 29 w 119"/>
                <a:gd name="T101" fmla="*/ 25 h 32"/>
                <a:gd name="T102" fmla="*/ 23 w 119"/>
                <a:gd name="T103" fmla="*/ 22 h 32"/>
                <a:gd name="T104" fmla="*/ 18 w 119"/>
                <a:gd name="T105" fmla="*/ 19 h 32"/>
                <a:gd name="T106" fmla="*/ 14 w 119"/>
                <a:gd name="T107" fmla="*/ 15 h 32"/>
                <a:gd name="T108" fmla="*/ 10 w 119"/>
                <a:gd name="T109" fmla="*/ 13 h 32"/>
                <a:gd name="T110" fmla="*/ 8 w 119"/>
                <a:gd name="T111" fmla="*/ 10 h 32"/>
                <a:gd name="T112" fmla="*/ 5 w 119"/>
                <a:gd name="T113" fmla="*/ 8 h 32"/>
                <a:gd name="T114" fmla="*/ 4 w 119"/>
                <a:gd name="T115" fmla="*/ 5 h 32"/>
                <a:gd name="T116" fmla="*/ 1 w 119"/>
                <a:gd name="T117" fmla="*/ 2 h 32"/>
                <a:gd name="T118" fmla="*/ 1 w 119"/>
                <a:gd name="T119" fmla="*/ 0 h 32"/>
                <a:gd name="T120" fmla="*/ 0 w 119"/>
                <a:gd name="T1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32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5" y="2"/>
                  </a:lnTo>
                  <a:lnTo>
                    <a:pt x="8" y="4"/>
                  </a:lnTo>
                  <a:lnTo>
                    <a:pt x="12" y="5"/>
                  </a:lnTo>
                  <a:lnTo>
                    <a:pt x="16" y="6"/>
                  </a:lnTo>
                  <a:lnTo>
                    <a:pt x="19" y="8"/>
                  </a:lnTo>
                  <a:lnTo>
                    <a:pt x="29" y="12"/>
                  </a:lnTo>
                  <a:lnTo>
                    <a:pt x="33" y="13"/>
                  </a:lnTo>
                  <a:lnTo>
                    <a:pt x="38" y="14"/>
                  </a:lnTo>
                  <a:lnTo>
                    <a:pt x="43" y="15"/>
                  </a:lnTo>
                  <a:lnTo>
                    <a:pt x="48" y="15"/>
                  </a:lnTo>
                  <a:lnTo>
                    <a:pt x="54" y="17"/>
                  </a:lnTo>
                  <a:lnTo>
                    <a:pt x="60" y="17"/>
                  </a:lnTo>
                  <a:lnTo>
                    <a:pt x="65" y="17"/>
                  </a:lnTo>
                  <a:lnTo>
                    <a:pt x="71" y="15"/>
                  </a:lnTo>
                  <a:lnTo>
                    <a:pt x="76" y="15"/>
                  </a:lnTo>
                  <a:lnTo>
                    <a:pt x="81" y="14"/>
                  </a:lnTo>
                  <a:lnTo>
                    <a:pt x="86" y="13"/>
                  </a:lnTo>
                  <a:lnTo>
                    <a:pt x="91" y="12"/>
                  </a:lnTo>
                  <a:lnTo>
                    <a:pt x="95" y="9"/>
                  </a:lnTo>
                  <a:lnTo>
                    <a:pt x="99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4" y="2"/>
                  </a:lnTo>
                  <a:lnTo>
                    <a:pt x="116" y="1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18" y="2"/>
                  </a:lnTo>
                  <a:lnTo>
                    <a:pt x="115" y="4"/>
                  </a:lnTo>
                  <a:lnTo>
                    <a:pt x="114" y="6"/>
                  </a:lnTo>
                  <a:lnTo>
                    <a:pt x="111" y="10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1" y="19"/>
                  </a:lnTo>
                  <a:lnTo>
                    <a:pt x="97" y="22"/>
                  </a:lnTo>
                  <a:lnTo>
                    <a:pt x="91" y="25"/>
                  </a:lnTo>
                  <a:lnTo>
                    <a:pt x="85" y="27"/>
                  </a:lnTo>
                  <a:lnTo>
                    <a:pt x="80" y="30"/>
                  </a:lnTo>
                  <a:lnTo>
                    <a:pt x="76" y="31"/>
                  </a:lnTo>
                  <a:lnTo>
                    <a:pt x="73" y="31"/>
                  </a:lnTo>
                  <a:lnTo>
                    <a:pt x="67" y="32"/>
                  </a:lnTo>
                  <a:lnTo>
                    <a:pt x="60" y="32"/>
                  </a:lnTo>
                  <a:lnTo>
                    <a:pt x="52" y="32"/>
                  </a:lnTo>
                  <a:lnTo>
                    <a:pt x="46" y="31"/>
                  </a:lnTo>
                  <a:lnTo>
                    <a:pt x="39" y="30"/>
                  </a:lnTo>
                  <a:lnTo>
                    <a:pt x="34" y="27"/>
                  </a:lnTo>
                  <a:lnTo>
                    <a:pt x="29" y="25"/>
                  </a:lnTo>
                  <a:lnTo>
                    <a:pt x="23" y="22"/>
                  </a:lnTo>
                  <a:lnTo>
                    <a:pt x="18" y="19"/>
                  </a:lnTo>
                  <a:lnTo>
                    <a:pt x="14" y="15"/>
                  </a:lnTo>
                  <a:lnTo>
                    <a:pt x="10" y="13"/>
                  </a:lnTo>
                  <a:lnTo>
                    <a:pt x="8" y="10"/>
                  </a:lnTo>
                  <a:lnTo>
                    <a:pt x="5" y="8"/>
                  </a:lnTo>
                  <a:lnTo>
                    <a:pt x="4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12E"/>
            </a:solidFill>
            <a:ln w="0">
              <a:solidFill>
                <a:srgbClr val="D601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93"/>
            <p:cNvSpPr>
              <a:spLocks/>
            </p:cNvSpPr>
            <p:nvPr/>
          </p:nvSpPr>
          <p:spPr bwMode="auto">
            <a:xfrm>
              <a:off x="6081713" y="1450975"/>
              <a:ext cx="188913" cy="30163"/>
            </a:xfrm>
            <a:custGeom>
              <a:avLst/>
              <a:gdLst>
                <a:gd name="T0" fmla="*/ 0 w 119"/>
                <a:gd name="T1" fmla="*/ 0 h 19"/>
                <a:gd name="T2" fmla="*/ 4 w 119"/>
                <a:gd name="T3" fmla="*/ 0 h 19"/>
                <a:gd name="T4" fmla="*/ 14 w 119"/>
                <a:gd name="T5" fmla="*/ 1 h 19"/>
                <a:gd name="T6" fmla="*/ 27 w 119"/>
                <a:gd name="T7" fmla="*/ 4 h 19"/>
                <a:gd name="T8" fmla="*/ 40 w 119"/>
                <a:gd name="T9" fmla="*/ 6 h 19"/>
                <a:gd name="T10" fmla="*/ 52 w 119"/>
                <a:gd name="T11" fmla="*/ 9 h 19"/>
                <a:gd name="T12" fmla="*/ 60 w 119"/>
                <a:gd name="T13" fmla="*/ 12 h 19"/>
                <a:gd name="T14" fmla="*/ 60 w 119"/>
                <a:gd name="T15" fmla="*/ 12 h 19"/>
                <a:gd name="T16" fmla="*/ 64 w 119"/>
                <a:gd name="T17" fmla="*/ 10 h 19"/>
                <a:gd name="T18" fmla="*/ 71 w 119"/>
                <a:gd name="T19" fmla="*/ 8 h 19"/>
                <a:gd name="T20" fmla="*/ 81 w 119"/>
                <a:gd name="T21" fmla="*/ 5 h 19"/>
                <a:gd name="T22" fmla="*/ 97 w 119"/>
                <a:gd name="T23" fmla="*/ 2 h 19"/>
                <a:gd name="T24" fmla="*/ 119 w 119"/>
                <a:gd name="T25" fmla="*/ 0 h 19"/>
                <a:gd name="T26" fmla="*/ 116 w 119"/>
                <a:gd name="T27" fmla="*/ 1 h 19"/>
                <a:gd name="T28" fmla="*/ 110 w 119"/>
                <a:gd name="T29" fmla="*/ 6 h 19"/>
                <a:gd name="T30" fmla="*/ 98 w 119"/>
                <a:gd name="T31" fmla="*/ 12 h 19"/>
                <a:gd name="T32" fmla="*/ 84 w 119"/>
                <a:gd name="T33" fmla="*/ 17 h 19"/>
                <a:gd name="T34" fmla="*/ 65 w 119"/>
                <a:gd name="T35" fmla="*/ 19 h 19"/>
                <a:gd name="T36" fmla="*/ 46 w 119"/>
                <a:gd name="T37" fmla="*/ 19 h 19"/>
                <a:gd name="T38" fmla="*/ 23 w 119"/>
                <a:gd name="T39" fmla="*/ 13 h 19"/>
                <a:gd name="T40" fmla="*/ 0 w 119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9">
                  <a:moveTo>
                    <a:pt x="0" y="0"/>
                  </a:moveTo>
                  <a:lnTo>
                    <a:pt x="4" y="0"/>
                  </a:lnTo>
                  <a:lnTo>
                    <a:pt x="14" y="1"/>
                  </a:lnTo>
                  <a:lnTo>
                    <a:pt x="27" y="4"/>
                  </a:lnTo>
                  <a:lnTo>
                    <a:pt x="40" y="6"/>
                  </a:lnTo>
                  <a:lnTo>
                    <a:pt x="52" y="9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4" y="10"/>
                  </a:lnTo>
                  <a:lnTo>
                    <a:pt x="71" y="8"/>
                  </a:lnTo>
                  <a:lnTo>
                    <a:pt x="81" y="5"/>
                  </a:lnTo>
                  <a:lnTo>
                    <a:pt x="97" y="2"/>
                  </a:lnTo>
                  <a:lnTo>
                    <a:pt x="119" y="0"/>
                  </a:lnTo>
                  <a:lnTo>
                    <a:pt x="116" y="1"/>
                  </a:lnTo>
                  <a:lnTo>
                    <a:pt x="110" y="6"/>
                  </a:lnTo>
                  <a:lnTo>
                    <a:pt x="98" y="12"/>
                  </a:lnTo>
                  <a:lnTo>
                    <a:pt x="84" y="17"/>
                  </a:lnTo>
                  <a:lnTo>
                    <a:pt x="65" y="19"/>
                  </a:lnTo>
                  <a:lnTo>
                    <a:pt x="46" y="19"/>
                  </a:lnTo>
                  <a:lnTo>
                    <a:pt x="2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12E"/>
            </a:solidFill>
            <a:ln w="0">
              <a:solidFill>
                <a:srgbClr val="D601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94"/>
            <p:cNvSpPr>
              <a:spLocks/>
            </p:cNvSpPr>
            <p:nvPr/>
          </p:nvSpPr>
          <p:spPr bwMode="auto">
            <a:xfrm>
              <a:off x="5800725" y="847725"/>
              <a:ext cx="706438" cy="374650"/>
            </a:xfrm>
            <a:custGeom>
              <a:avLst/>
              <a:gdLst>
                <a:gd name="T0" fmla="*/ 106 w 445"/>
                <a:gd name="T1" fmla="*/ 0 h 236"/>
                <a:gd name="T2" fmla="*/ 255 w 445"/>
                <a:gd name="T3" fmla="*/ 0 h 236"/>
                <a:gd name="T4" fmla="*/ 399 w 445"/>
                <a:gd name="T5" fmla="*/ 38 h 236"/>
                <a:gd name="T6" fmla="*/ 445 w 445"/>
                <a:gd name="T7" fmla="*/ 194 h 236"/>
                <a:gd name="T8" fmla="*/ 435 w 445"/>
                <a:gd name="T9" fmla="*/ 234 h 236"/>
                <a:gd name="T10" fmla="*/ 426 w 445"/>
                <a:gd name="T11" fmla="*/ 227 h 236"/>
                <a:gd name="T12" fmla="*/ 418 w 445"/>
                <a:gd name="T13" fmla="*/ 211 h 236"/>
                <a:gd name="T14" fmla="*/ 411 w 445"/>
                <a:gd name="T15" fmla="*/ 193 h 236"/>
                <a:gd name="T16" fmla="*/ 406 w 445"/>
                <a:gd name="T17" fmla="*/ 170 h 236"/>
                <a:gd name="T18" fmla="*/ 401 w 445"/>
                <a:gd name="T19" fmla="*/ 149 h 236"/>
                <a:gd name="T20" fmla="*/ 397 w 445"/>
                <a:gd name="T21" fmla="*/ 128 h 236"/>
                <a:gd name="T22" fmla="*/ 394 w 445"/>
                <a:gd name="T23" fmla="*/ 111 h 236"/>
                <a:gd name="T24" fmla="*/ 393 w 445"/>
                <a:gd name="T25" fmla="*/ 100 h 236"/>
                <a:gd name="T26" fmla="*/ 393 w 445"/>
                <a:gd name="T27" fmla="*/ 96 h 236"/>
                <a:gd name="T28" fmla="*/ 386 w 445"/>
                <a:gd name="T29" fmla="*/ 203 h 236"/>
                <a:gd name="T30" fmla="*/ 367 w 445"/>
                <a:gd name="T31" fmla="*/ 200 h 236"/>
                <a:gd name="T32" fmla="*/ 344 w 445"/>
                <a:gd name="T33" fmla="*/ 198 h 236"/>
                <a:gd name="T34" fmla="*/ 321 w 445"/>
                <a:gd name="T35" fmla="*/ 195 h 236"/>
                <a:gd name="T36" fmla="*/ 299 w 445"/>
                <a:gd name="T37" fmla="*/ 191 h 236"/>
                <a:gd name="T38" fmla="*/ 278 w 445"/>
                <a:gd name="T39" fmla="*/ 187 h 236"/>
                <a:gd name="T40" fmla="*/ 261 w 445"/>
                <a:gd name="T41" fmla="*/ 185 h 236"/>
                <a:gd name="T42" fmla="*/ 250 w 445"/>
                <a:gd name="T43" fmla="*/ 182 h 236"/>
                <a:gd name="T44" fmla="*/ 229 w 445"/>
                <a:gd name="T45" fmla="*/ 176 h 236"/>
                <a:gd name="T46" fmla="*/ 212 w 445"/>
                <a:gd name="T47" fmla="*/ 170 h 236"/>
                <a:gd name="T48" fmla="*/ 198 w 445"/>
                <a:gd name="T49" fmla="*/ 165 h 236"/>
                <a:gd name="T50" fmla="*/ 183 w 445"/>
                <a:gd name="T51" fmla="*/ 160 h 236"/>
                <a:gd name="T52" fmla="*/ 169 w 445"/>
                <a:gd name="T53" fmla="*/ 153 h 236"/>
                <a:gd name="T54" fmla="*/ 153 w 445"/>
                <a:gd name="T55" fmla="*/ 144 h 236"/>
                <a:gd name="T56" fmla="*/ 136 w 445"/>
                <a:gd name="T57" fmla="*/ 134 h 236"/>
                <a:gd name="T58" fmla="*/ 115 w 445"/>
                <a:gd name="T59" fmla="*/ 119 h 236"/>
                <a:gd name="T60" fmla="*/ 90 w 445"/>
                <a:gd name="T61" fmla="*/ 102 h 236"/>
                <a:gd name="T62" fmla="*/ 89 w 445"/>
                <a:gd name="T63" fmla="*/ 106 h 236"/>
                <a:gd name="T64" fmla="*/ 87 w 445"/>
                <a:gd name="T65" fmla="*/ 115 h 236"/>
                <a:gd name="T66" fmla="*/ 84 w 445"/>
                <a:gd name="T67" fmla="*/ 130 h 236"/>
                <a:gd name="T68" fmla="*/ 79 w 445"/>
                <a:gd name="T69" fmla="*/ 148 h 236"/>
                <a:gd name="T70" fmla="*/ 73 w 445"/>
                <a:gd name="T71" fmla="*/ 166 h 236"/>
                <a:gd name="T72" fmla="*/ 68 w 445"/>
                <a:gd name="T73" fmla="*/ 186 h 236"/>
                <a:gd name="T74" fmla="*/ 62 w 445"/>
                <a:gd name="T75" fmla="*/ 204 h 236"/>
                <a:gd name="T76" fmla="*/ 55 w 445"/>
                <a:gd name="T77" fmla="*/ 220 h 236"/>
                <a:gd name="T78" fmla="*/ 47 w 445"/>
                <a:gd name="T79" fmla="*/ 231 h 236"/>
                <a:gd name="T80" fmla="*/ 41 w 445"/>
                <a:gd name="T81" fmla="*/ 234 h 236"/>
                <a:gd name="T82" fmla="*/ 25 w 445"/>
                <a:gd name="T83" fmla="*/ 236 h 236"/>
                <a:gd name="T84" fmla="*/ 12 w 445"/>
                <a:gd name="T85" fmla="*/ 236 h 236"/>
                <a:gd name="T86" fmla="*/ 3 w 445"/>
                <a:gd name="T87" fmla="*/ 236 h 236"/>
                <a:gd name="T88" fmla="*/ 0 w 445"/>
                <a:gd name="T89" fmla="*/ 234 h 236"/>
                <a:gd name="T90" fmla="*/ 21 w 445"/>
                <a:gd name="T91" fmla="*/ 100 h 236"/>
                <a:gd name="T92" fmla="*/ 58 w 445"/>
                <a:gd name="T93" fmla="*/ 47 h 236"/>
                <a:gd name="T94" fmla="*/ 106 w 445"/>
                <a:gd name="T9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5" h="236">
                  <a:moveTo>
                    <a:pt x="106" y="0"/>
                  </a:moveTo>
                  <a:lnTo>
                    <a:pt x="255" y="0"/>
                  </a:lnTo>
                  <a:lnTo>
                    <a:pt x="399" y="38"/>
                  </a:lnTo>
                  <a:lnTo>
                    <a:pt x="445" y="194"/>
                  </a:lnTo>
                  <a:lnTo>
                    <a:pt x="435" y="234"/>
                  </a:lnTo>
                  <a:lnTo>
                    <a:pt x="426" y="227"/>
                  </a:lnTo>
                  <a:lnTo>
                    <a:pt x="418" y="211"/>
                  </a:lnTo>
                  <a:lnTo>
                    <a:pt x="411" y="193"/>
                  </a:lnTo>
                  <a:lnTo>
                    <a:pt x="406" y="170"/>
                  </a:lnTo>
                  <a:lnTo>
                    <a:pt x="401" y="149"/>
                  </a:lnTo>
                  <a:lnTo>
                    <a:pt x="397" y="128"/>
                  </a:lnTo>
                  <a:lnTo>
                    <a:pt x="394" y="111"/>
                  </a:lnTo>
                  <a:lnTo>
                    <a:pt x="393" y="100"/>
                  </a:lnTo>
                  <a:lnTo>
                    <a:pt x="393" y="96"/>
                  </a:lnTo>
                  <a:lnTo>
                    <a:pt x="386" y="203"/>
                  </a:lnTo>
                  <a:lnTo>
                    <a:pt x="367" y="200"/>
                  </a:lnTo>
                  <a:lnTo>
                    <a:pt x="344" y="198"/>
                  </a:lnTo>
                  <a:lnTo>
                    <a:pt x="321" y="195"/>
                  </a:lnTo>
                  <a:lnTo>
                    <a:pt x="299" y="191"/>
                  </a:lnTo>
                  <a:lnTo>
                    <a:pt x="278" y="187"/>
                  </a:lnTo>
                  <a:lnTo>
                    <a:pt x="261" y="185"/>
                  </a:lnTo>
                  <a:lnTo>
                    <a:pt x="250" y="182"/>
                  </a:lnTo>
                  <a:lnTo>
                    <a:pt x="229" y="176"/>
                  </a:lnTo>
                  <a:lnTo>
                    <a:pt x="212" y="170"/>
                  </a:lnTo>
                  <a:lnTo>
                    <a:pt x="198" y="165"/>
                  </a:lnTo>
                  <a:lnTo>
                    <a:pt x="183" y="160"/>
                  </a:lnTo>
                  <a:lnTo>
                    <a:pt x="169" y="153"/>
                  </a:lnTo>
                  <a:lnTo>
                    <a:pt x="153" y="144"/>
                  </a:lnTo>
                  <a:lnTo>
                    <a:pt x="136" y="134"/>
                  </a:lnTo>
                  <a:lnTo>
                    <a:pt x="115" y="119"/>
                  </a:lnTo>
                  <a:lnTo>
                    <a:pt x="90" y="102"/>
                  </a:lnTo>
                  <a:lnTo>
                    <a:pt x="89" y="106"/>
                  </a:lnTo>
                  <a:lnTo>
                    <a:pt x="87" y="115"/>
                  </a:lnTo>
                  <a:lnTo>
                    <a:pt x="84" y="130"/>
                  </a:lnTo>
                  <a:lnTo>
                    <a:pt x="79" y="148"/>
                  </a:lnTo>
                  <a:lnTo>
                    <a:pt x="73" y="166"/>
                  </a:lnTo>
                  <a:lnTo>
                    <a:pt x="68" y="186"/>
                  </a:lnTo>
                  <a:lnTo>
                    <a:pt x="62" y="204"/>
                  </a:lnTo>
                  <a:lnTo>
                    <a:pt x="55" y="220"/>
                  </a:lnTo>
                  <a:lnTo>
                    <a:pt x="47" y="231"/>
                  </a:lnTo>
                  <a:lnTo>
                    <a:pt x="41" y="234"/>
                  </a:lnTo>
                  <a:lnTo>
                    <a:pt x="25" y="236"/>
                  </a:lnTo>
                  <a:lnTo>
                    <a:pt x="12" y="236"/>
                  </a:lnTo>
                  <a:lnTo>
                    <a:pt x="3" y="236"/>
                  </a:lnTo>
                  <a:lnTo>
                    <a:pt x="0" y="234"/>
                  </a:lnTo>
                  <a:lnTo>
                    <a:pt x="21" y="100"/>
                  </a:lnTo>
                  <a:lnTo>
                    <a:pt x="58" y="4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E63F05"/>
            </a:solidFill>
            <a:ln w="0">
              <a:solidFill>
                <a:srgbClr val="E63F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95"/>
            <p:cNvSpPr>
              <a:spLocks/>
            </p:cNvSpPr>
            <p:nvPr/>
          </p:nvSpPr>
          <p:spPr bwMode="auto">
            <a:xfrm>
              <a:off x="6016625" y="2333625"/>
              <a:ext cx="309563" cy="342900"/>
            </a:xfrm>
            <a:custGeom>
              <a:avLst/>
              <a:gdLst>
                <a:gd name="T0" fmla="*/ 2 w 195"/>
                <a:gd name="T1" fmla="*/ 0 h 216"/>
                <a:gd name="T2" fmla="*/ 194 w 195"/>
                <a:gd name="T3" fmla="*/ 0 h 216"/>
                <a:gd name="T4" fmla="*/ 194 w 195"/>
                <a:gd name="T5" fmla="*/ 4 h 216"/>
                <a:gd name="T6" fmla="*/ 194 w 195"/>
                <a:gd name="T7" fmla="*/ 16 h 216"/>
                <a:gd name="T8" fmla="*/ 195 w 195"/>
                <a:gd name="T9" fmla="*/ 33 h 216"/>
                <a:gd name="T10" fmla="*/ 195 w 195"/>
                <a:gd name="T11" fmla="*/ 51 h 216"/>
                <a:gd name="T12" fmla="*/ 195 w 195"/>
                <a:gd name="T13" fmla="*/ 71 h 216"/>
                <a:gd name="T14" fmla="*/ 195 w 195"/>
                <a:gd name="T15" fmla="*/ 89 h 216"/>
                <a:gd name="T16" fmla="*/ 194 w 195"/>
                <a:gd name="T17" fmla="*/ 104 h 216"/>
                <a:gd name="T18" fmla="*/ 193 w 195"/>
                <a:gd name="T19" fmla="*/ 115 h 216"/>
                <a:gd name="T20" fmla="*/ 190 w 195"/>
                <a:gd name="T21" fmla="*/ 131 h 216"/>
                <a:gd name="T22" fmla="*/ 189 w 195"/>
                <a:gd name="T23" fmla="*/ 151 h 216"/>
                <a:gd name="T24" fmla="*/ 186 w 195"/>
                <a:gd name="T25" fmla="*/ 169 h 216"/>
                <a:gd name="T26" fmla="*/ 184 w 195"/>
                <a:gd name="T27" fmla="*/ 187 h 216"/>
                <a:gd name="T28" fmla="*/ 182 w 195"/>
                <a:gd name="T29" fmla="*/ 202 h 216"/>
                <a:gd name="T30" fmla="*/ 181 w 195"/>
                <a:gd name="T31" fmla="*/ 212 h 216"/>
                <a:gd name="T32" fmla="*/ 180 w 195"/>
                <a:gd name="T33" fmla="*/ 216 h 216"/>
                <a:gd name="T34" fmla="*/ 16 w 195"/>
                <a:gd name="T35" fmla="*/ 216 h 216"/>
                <a:gd name="T36" fmla="*/ 15 w 195"/>
                <a:gd name="T37" fmla="*/ 212 h 216"/>
                <a:gd name="T38" fmla="*/ 13 w 195"/>
                <a:gd name="T39" fmla="*/ 202 h 216"/>
                <a:gd name="T40" fmla="*/ 12 w 195"/>
                <a:gd name="T41" fmla="*/ 187 h 216"/>
                <a:gd name="T42" fmla="*/ 9 w 195"/>
                <a:gd name="T43" fmla="*/ 169 h 216"/>
                <a:gd name="T44" fmla="*/ 7 w 195"/>
                <a:gd name="T45" fmla="*/ 151 h 216"/>
                <a:gd name="T46" fmla="*/ 4 w 195"/>
                <a:gd name="T47" fmla="*/ 131 h 216"/>
                <a:gd name="T48" fmla="*/ 3 w 195"/>
                <a:gd name="T49" fmla="*/ 115 h 216"/>
                <a:gd name="T50" fmla="*/ 2 w 195"/>
                <a:gd name="T51" fmla="*/ 104 h 216"/>
                <a:gd name="T52" fmla="*/ 2 w 195"/>
                <a:gd name="T53" fmla="*/ 89 h 216"/>
                <a:gd name="T54" fmla="*/ 0 w 195"/>
                <a:gd name="T55" fmla="*/ 71 h 216"/>
                <a:gd name="T56" fmla="*/ 0 w 195"/>
                <a:gd name="T57" fmla="*/ 51 h 216"/>
                <a:gd name="T58" fmla="*/ 2 w 195"/>
                <a:gd name="T59" fmla="*/ 33 h 216"/>
                <a:gd name="T60" fmla="*/ 2 w 195"/>
                <a:gd name="T61" fmla="*/ 16 h 216"/>
                <a:gd name="T62" fmla="*/ 2 w 195"/>
                <a:gd name="T63" fmla="*/ 4 h 216"/>
                <a:gd name="T64" fmla="*/ 2 w 195"/>
                <a:gd name="T6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5" h="216">
                  <a:moveTo>
                    <a:pt x="2" y="0"/>
                  </a:moveTo>
                  <a:lnTo>
                    <a:pt x="194" y="0"/>
                  </a:lnTo>
                  <a:lnTo>
                    <a:pt x="194" y="4"/>
                  </a:lnTo>
                  <a:lnTo>
                    <a:pt x="194" y="16"/>
                  </a:lnTo>
                  <a:lnTo>
                    <a:pt x="195" y="33"/>
                  </a:lnTo>
                  <a:lnTo>
                    <a:pt x="195" y="51"/>
                  </a:lnTo>
                  <a:lnTo>
                    <a:pt x="195" y="71"/>
                  </a:lnTo>
                  <a:lnTo>
                    <a:pt x="195" y="89"/>
                  </a:lnTo>
                  <a:lnTo>
                    <a:pt x="194" y="104"/>
                  </a:lnTo>
                  <a:lnTo>
                    <a:pt x="193" y="115"/>
                  </a:lnTo>
                  <a:lnTo>
                    <a:pt x="190" y="131"/>
                  </a:lnTo>
                  <a:lnTo>
                    <a:pt x="189" y="151"/>
                  </a:lnTo>
                  <a:lnTo>
                    <a:pt x="186" y="169"/>
                  </a:lnTo>
                  <a:lnTo>
                    <a:pt x="184" y="187"/>
                  </a:lnTo>
                  <a:lnTo>
                    <a:pt x="182" y="202"/>
                  </a:lnTo>
                  <a:lnTo>
                    <a:pt x="181" y="212"/>
                  </a:lnTo>
                  <a:lnTo>
                    <a:pt x="180" y="216"/>
                  </a:lnTo>
                  <a:lnTo>
                    <a:pt x="16" y="216"/>
                  </a:lnTo>
                  <a:lnTo>
                    <a:pt x="15" y="212"/>
                  </a:lnTo>
                  <a:lnTo>
                    <a:pt x="13" y="202"/>
                  </a:lnTo>
                  <a:lnTo>
                    <a:pt x="12" y="187"/>
                  </a:lnTo>
                  <a:lnTo>
                    <a:pt x="9" y="169"/>
                  </a:lnTo>
                  <a:lnTo>
                    <a:pt x="7" y="151"/>
                  </a:lnTo>
                  <a:lnTo>
                    <a:pt x="4" y="131"/>
                  </a:lnTo>
                  <a:lnTo>
                    <a:pt x="3" y="115"/>
                  </a:lnTo>
                  <a:lnTo>
                    <a:pt x="2" y="104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2" y="33"/>
                  </a:lnTo>
                  <a:lnTo>
                    <a:pt x="2" y="16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96"/>
            <p:cNvSpPr>
              <a:spLocks/>
            </p:cNvSpPr>
            <p:nvPr/>
          </p:nvSpPr>
          <p:spPr bwMode="auto">
            <a:xfrm>
              <a:off x="6042025" y="2676525"/>
              <a:ext cx="112713" cy="508000"/>
            </a:xfrm>
            <a:custGeom>
              <a:avLst/>
              <a:gdLst>
                <a:gd name="T0" fmla="*/ 0 w 71"/>
                <a:gd name="T1" fmla="*/ 0 h 320"/>
                <a:gd name="T2" fmla="*/ 71 w 71"/>
                <a:gd name="T3" fmla="*/ 0 h 320"/>
                <a:gd name="T4" fmla="*/ 63 w 71"/>
                <a:gd name="T5" fmla="*/ 320 h 320"/>
                <a:gd name="T6" fmla="*/ 27 w 71"/>
                <a:gd name="T7" fmla="*/ 320 h 320"/>
                <a:gd name="T8" fmla="*/ 0 w 71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0">
                  <a:moveTo>
                    <a:pt x="0" y="0"/>
                  </a:moveTo>
                  <a:lnTo>
                    <a:pt x="71" y="0"/>
                  </a:lnTo>
                  <a:lnTo>
                    <a:pt x="63" y="320"/>
                  </a:lnTo>
                  <a:lnTo>
                    <a:pt x="27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97"/>
            <p:cNvSpPr>
              <a:spLocks/>
            </p:cNvSpPr>
            <p:nvPr/>
          </p:nvSpPr>
          <p:spPr bwMode="auto">
            <a:xfrm>
              <a:off x="6184900" y="2676525"/>
              <a:ext cx="112713" cy="508000"/>
            </a:xfrm>
            <a:custGeom>
              <a:avLst/>
              <a:gdLst>
                <a:gd name="T0" fmla="*/ 0 w 71"/>
                <a:gd name="T1" fmla="*/ 0 h 320"/>
                <a:gd name="T2" fmla="*/ 71 w 71"/>
                <a:gd name="T3" fmla="*/ 0 h 320"/>
                <a:gd name="T4" fmla="*/ 42 w 71"/>
                <a:gd name="T5" fmla="*/ 320 h 320"/>
                <a:gd name="T6" fmla="*/ 8 w 71"/>
                <a:gd name="T7" fmla="*/ 320 h 320"/>
                <a:gd name="T8" fmla="*/ 0 w 71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0">
                  <a:moveTo>
                    <a:pt x="0" y="0"/>
                  </a:moveTo>
                  <a:lnTo>
                    <a:pt x="71" y="0"/>
                  </a:lnTo>
                  <a:lnTo>
                    <a:pt x="42" y="320"/>
                  </a:lnTo>
                  <a:lnTo>
                    <a:pt x="8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98"/>
            <p:cNvSpPr>
              <a:spLocks/>
            </p:cNvSpPr>
            <p:nvPr/>
          </p:nvSpPr>
          <p:spPr bwMode="auto">
            <a:xfrm>
              <a:off x="5973763" y="3184525"/>
              <a:ext cx="180975" cy="88900"/>
            </a:xfrm>
            <a:custGeom>
              <a:avLst/>
              <a:gdLst>
                <a:gd name="T0" fmla="*/ 64 w 114"/>
                <a:gd name="T1" fmla="*/ 0 h 56"/>
                <a:gd name="T2" fmla="*/ 114 w 114"/>
                <a:gd name="T3" fmla="*/ 0 h 56"/>
                <a:gd name="T4" fmla="*/ 114 w 114"/>
                <a:gd name="T5" fmla="*/ 56 h 56"/>
                <a:gd name="T6" fmla="*/ 101 w 114"/>
                <a:gd name="T7" fmla="*/ 56 h 56"/>
                <a:gd name="T8" fmla="*/ 102 w 114"/>
                <a:gd name="T9" fmla="*/ 36 h 56"/>
                <a:gd name="T10" fmla="*/ 97 w 114"/>
                <a:gd name="T11" fmla="*/ 43 h 56"/>
                <a:gd name="T12" fmla="*/ 86 w 114"/>
                <a:gd name="T13" fmla="*/ 47 h 56"/>
                <a:gd name="T14" fmla="*/ 73 w 114"/>
                <a:gd name="T15" fmla="*/ 51 h 56"/>
                <a:gd name="T16" fmla="*/ 56 w 114"/>
                <a:gd name="T17" fmla="*/ 53 h 56"/>
                <a:gd name="T18" fmla="*/ 40 w 114"/>
                <a:gd name="T19" fmla="*/ 55 h 56"/>
                <a:gd name="T20" fmla="*/ 25 w 114"/>
                <a:gd name="T21" fmla="*/ 55 h 56"/>
                <a:gd name="T22" fmla="*/ 12 w 114"/>
                <a:gd name="T23" fmla="*/ 56 h 56"/>
                <a:gd name="T24" fmla="*/ 2 w 114"/>
                <a:gd name="T25" fmla="*/ 56 h 56"/>
                <a:gd name="T26" fmla="*/ 0 w 114"/>
                <a:gd name="T27" fmla="*/ 56 h 56"/>
                <a:gd name="T28" fmla="*/ 64 w 114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56">
                  <a:moveTo>
                    <a:pt x="64" y="0"/>
                  </a:moveTo>
                  <a:lnTo>
                    <a:pt x="114" y="0"/>
                  </a:lnTo>
                  <a:lnTo>
                    <a:pt x="114" y="56"/>
                  </a:lnTo>
                  <a:lnTo>
                    <a:pt x="101" y="56"/>
                  </a:lnTo>
                  <a:lnTo>
                    <a:pt x="102" y="36"/>
                  </a:lnTo>
                  <a:lnTo>
                    <a:pt x="97" y="43"/>
                  </a:lnTo>
                  <a:lnTo>
                    <a:pt x="86" y="47"/>
                  </a:lnTo>
                  <a:lnTo>
                    <a:pt x="73" y="51"/>
                  </a:lnTo>
                  <a:lnTo>
                    <a:pt x="56" y="53"/>
                  </a:lnTo>
                  <a:lnTo>
                    <a:pt x="40" y="55"/>
                  </a:lnTo>
                  <a:lnTo>
                    <a:pt x="25" y="55"/>
                  </a:lnTo>
                  <a:lnTo>
                    <a:pt x="12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99"/>
            <p:cNvSpPr>
              <a:spLocks/>
            </p:cNvSpPr>
            <p:nvPr/>
          </p:nvSpPr>
          <p:spPr bwMode="auto">
            <a:xfrm>
              <a:off x="6184900" y="3184525"/>
              <a:ext cx="180975" cy="88900"/>
            </a:xfrm>
            <a:custGeom>
              <a:avLst/>
              <a:gdLst>
                <a:gd name="T0" fmla="*/ 0 w 114"/>
                <a:gd name="T1" fmla="*/ 0 h 56"/>
                <a:gd name="T2" fmla="*/ 50 w 114"/>
                <a:gd name="T3" fmla="*/ 0 h 56"/>
                <a:gd name="T4" fmla="*/ 114 w 114"/>
                <a:gd name="T5" fmla="*/ 56 h 56"/>
                <a:gd name="T6" fmla="*/ 112 w 114"/>
                <a:gd name="T7" fmla="*/ 56 h 56"/>
                <a:gd name="T8" fmla="*/ 102 w 114"/>
                <a:gd name="T9" fmla="*/ 56 h 56"/>
                <a:gd name="T10" fmla="*/ 89 w 114"/>
                <a:gd name="T11" fmla="*/ 55 h 56"/>
                <a:gd name="T12" fmla="*/ 74 w 114"/>
                <a:gd name="T13" fmla="*/ 55 h 56"/>
                <a:gd name="T14" fmla="*/ 57 w 114"/>
                <a:gd name="T15" fmla="*/ 53 h 56"/>
                <a:gd name="T16" fmla="*/ 41 w 114"/>
                <a:gd name="T17" fmla="*/ 51 h 56"/>
                <a:gd name="T18" fmla="*/ 26 w 114"/>
                <a:gd name="T19" fmla="*/ 47 h 56"/>
                <a:gd name="T20" fmla="*/ 17 w 114"/>
                <a:gd name="T21" fmla="*/ 43 h 56"/>
                <a:gd name="T22" fmla="*/ 12 w 114"/>
                <a:gd name="T23" fmla="*/ 36 h 56"/>
                <a:gd name="T24" fmla="*/ 12 w 114"/>
                <a:gd name="T25" fmla="*/ 56 h 56"/>
                <a:gd name="T26" fmla="*/ 0 w 114"/>
                <a:gd name="T27" fmla="*/ 56 h 56"/>
                <a:gd name="T28" fmla="*/ 0 w 114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56">
                  <a:moveTo>
                    <a:pt x="0" y="0"/>
                  </a:moveTo>
                  <a:lnTo>
                    <a:pt x="50" y="0"/>
                  </a:lnTo>
                  <a:lnTo>
                    <a:pt x="114" y="56"/>
                  </a:lnTo>
                  <a:lnTo>
                    <a:pt x="112" y="56"/>
                  </a:lnTo>
                  <a:lnTo>
                    <a:pt x="102" y="56"/>
                  </a:lnTo>
                  <a:lnTo>
                    <a:pt x="89" y="55"/>
                  </a:lnTo>
                  <a:lnTo>
                    <a:pt x="74" y="55"/>
                  </a:lnTo>
                  <a:lnTo>
                    <a:pt x="57" y="53"/>
                  </a:lnTo>
                  <a:lnTo>
                    <a:pt x="41" y="51"/>
                  </a:lnTo>
                  <a:lnTo>
                    <a:pt x="26" y="47"/>
                  </a:lnTo>
                  <a:lnTo>
                    <a:pt x="17" y="43"/>
                  </a:lnTo>
                  <a:lnTo>
                    <a:pt x="12" y="36"/>
                  </a:lnTo>
                  <a:lnTo>
                    <a:pt x="12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3759924" y="3801454"/>
            <a:ext cx="858838" cy="2625726"/>
            <a:chOff x="7597775" y="3794125"/>
            <a:chExt cx="858838" cy="2625726"/>
          </a:xfrm>
        </p:grpSpPr>
        <p:sp>
          <p:nvSpPr>
            <p:cNvPr id="256" name="Freeform 200"/>
            <p:cNvSpPr>
              <a:spLocks/>
            </p:cNvSpPr>
            <p:nvPr/>
          </p:nvSpPr>
          <p:spPr bwMode="auto">
            <a:xfrm>
              <a:off x="7815263" y="4843463"/>
              <a:ext cx="358775" cy="638175"/>
            </a:xfrm>
            <a:custGeom>
              <a:avLst/>
              <a:gdLst>
                <a:gd name="T0" fmla="*/ 30 w 226"/>
                <a:gd name="T1" fmla="*/ 0 h 402"/>
                <a:gd name="T2" fmla="*/ 193 w 226"/>
                <a:gd name="T3" fmla="*/ 0 h 402"/>
                <a:gd name="T4" fmla="*/ 195 w 226"/>
                <a:gd name="T5" fmla="*/ 3 h 402"/>
                <a:gd name="T6" fmla="*/ 201 w 226"/>
                <a:gd name="T7" fmla="*/ 10 h 402"/>
                <a:gd name="T8" fmla="*/ 208 w 226"/>
                <a:gd name="T9" fmla="*/ 20 h 402"/>
                <a:gd name="T10" fmla="*/ 216 w 226"/>
                <a:gd name="T11" fmla="*/ 33 h 402"/>
                <a:gd name="T12" fmla="*/ 222 w 226"/>
                <a:gd name="T13" fmla="*/ 49 h 402"/>
                <a:gd name="T14" fmla="*/ 226 w 226"/>
                <a:gd name="T15" fmla="*/ 69 h 402"/>
                <a:gd name="T16" fmla="*/ 226 w 226"/>
                <a:gd name="T17" fmla="*/ 88 h 402"/>
                <a:gd name="T18" fmla="*/ 221 w 226"/>
                <a:gd name="T19" fmla="*/ 110 h 402"/>
                <a:gd name="T20" fmla="*/ 213 w 226"/>
                <a:gd name="T21" fmla="*/ 127 h 402"/>
                <a:gd name="T22" fmla="*/ 201 w 226"/>
                <a:gd name="T23" fmla="*/ 146 h 402"/>
                <a:gd name="T24" fmla="*/ 191 w 226"/>
                <a:gd name="T25" fmla="*/ 164 h 402"/>
                <a:gd name="T26" fmla="*/ 186 w 226"/>
                <a:gd name="T27" fmla="*/ 184 h 402"/>
                <a:gd name="T28" fmla="*/ 186 w 226"/>
                <a:gd name="T29" fmla="*/ 194 h 402"/>
                <a:gd name="T30" fmla="*/ 187 w 226"/>
                <a:gd name="T31" fmla="*/ 210 h 402"/>
                <a:gd name="T32" fmla="*/ 188 w 226"/>
                <a:gd name="T33" fmla="*/ 232 h 402"/>
                <a:gd name="T34" fmla="*/ 191 w 226"/>
                <a:gd name="T35" fmla="*/ 256 h 402"/>
                <a:gd name="T36" fmla="*/ 193 w 226"/>
                <a:gd name="T37" fmla="*/ 282 h 402"/>
                <a:gd name="T38" fmla="*/ 196 w 226"/>
                <a:gd name="T39" fmla="*/ 309 h 402"/>
                <a:gd name="T40" fmla="*/ 199 w 226"/>
                <a:gd name="T41" fmla="*/ 336 h 402"/>
                <a:gd name="T42" fmla="*/ 200 w 226"/>
                <a:gd name="T43" fmla="*/ 359 h 402"/>
                <a:gd name="T44" fmla="*/ 203 w 226"/>
                <a:gd name="T45" fmla="*/ 379 h 402"/>
                <a:gd name="T46" fmla="*/ 204 w 226"/>
                <a:gd name="T47" fmla="*/ 395 h 402"/>
                <a:gd name="T48" fmla="*/ 204 w 226"/>
                <a:gd name="T49" fmla="*/ 402 h 402"/>
                <a:gd name="T50" fmla="*/ 13 w 226"/>
                <a:gd name="T51" fmla="*/ 402 h 402"/>
                <a:gd name="T52" fmla="*/ 14 w 226"/>
                <a:gd name="T53" fmla="*/ 395 h 402"/>
                <a:gd name="T54" fmla="*/ 15 w 226"/>
                <a:gd name="T55" fmla="*/ 379 h 402"/>
                <a:gd name="T56" fmla="*/ 18 w 226"/>
                <a:gd name="T57" fmla="*/ 359 h 402"/>
                <a:gd name="T58" fmla="*/ 21 w 226"/>
                <a:gd name="T59" fmla="*/ 336 h 402"/>
                <a:gd name="T60" fmla="*/ 23 w 226"/>
                <a:gd name="T61" fmla="*/ 309 h 402"/>
                <a:gd name="T62" fmla="*/ 27 w 226"/>
                <a:gd name="T63" fmla="*/ 283 h 402"/>
                <a:gd name="T64" fmla="*/ 30 w 226"/>
                <a:gd name="T65" fmla="*/ 257 h 402"/>
                <a:gd name="T66" fmla="*/ 32 w 226"/>
                <a:gd name="T67" fmla="*/ 232 h 402"/>
                <a:gd name="T68" fmla="*/ 35 w 226"/>
                <a:gd name="T69" fmla="*/ 211 h 402"/>
                <a:gd name="T70" fmla="*/ 36 w 226"/>
                <a:gd name="T71" fmla="*/ 194 h 402"/>
                <a:gd name="T72" fmla="*/ 36 w 226"/>
                <a:gd name="T73" fmla="*/ 184 h 402"/>
                <a:gd name="T74" fmla="*/ 31 w 226"/>
                <a:gd name="T75" fmla="*/ 158 h 402"/>
                <a:gd name="T76" fmla="*/ 19 w 226"/>
                <a:gd name="T77" fmla="*/ 133 h 402"/>
                <a:gd name="T78" fmla="*/ 7 w 226"/>
                <a:gd name="T79" fmla="*/ 110 h 402"/>
                <a:gd name="T80" fmla="*/ 1 w 226"/>
                <a:gd name="T81" fmla="*/ 95 h 402"/>
                <a:gd name="T82" fmla="*/ 0 w 226"/>
                <a:gd name="T83" fmla="*/ 79 h 402"/>
                <a:gd name="T84" fmla="*/ 1 w 226"/>
                <a:gd name="T85" fmla="*/ 62 h 402"/>
                <a:gd name="T86" fmla="*/ 6 w 226"/>
                <a:gd name="T87" fmla="*/ 46 h 402"/>
                <a:gd name="T88" fmla="*/ 11 w 226"/>
                <a:gd name="T89" fmla="*/ 32 h 402"/>
                <a:gd name="T90" fmla="*/ 18 w 226"/>
                <a:gd name="T91" fmla="*/ 19 h 402"/>
                <a:gd name="T92" fmla="*/ 23 w 226"/>
                <a:gd name="T93" fmla="*/ 10 h 402"/>
                <a:gd name="T94" fmla="*/ 28 w 226"/>
                <a:gd name="T95" fmla="*/ 3 h 402"/>
                <a:gd name="T96" fmla="*/ 30 w 226"/>
                <a:gd name="T9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" h="402">
                  <a:moveTo>
                    <a:pt x="30" y="0"/>
                  </a:moveTo>
                  <a:lnTo>
                    <a:pt x="193" y="0"/>
                  </a:lnTo>
                  <a:lnTo>
                    <a:pt x="195" y="3"/>
                  </a:lnTo>
                  <a:lnTo>
                    <a:pt x="201" y="10"/>
                  </a:lnTo>
                  <a:lnTo>
                    <a:pt x="208" y="20"/>
                  </a:lnTo>
                  <a:lnTo>
                    <a:pt x="216" y="33"/>
                  </a:lnTo>
                  <a:lnTo>
                    <a:pt x="222" y="49"/>
                  </a:lnTo>
                  <a:lnTo>
                    <a:pt x="226" y="69"/>
                  </a:lnTo>
                  <a:lnTo>
                    <a:pt x="226" y="88"/>
                  </a:lnTo>
                  <a:lnTo>
                    <a:pt x="221" y="110"/>
                  </a:lnTo>
                  <a:lnTo>
                    <a:pt x="213" y="127"/>
                  </a:lnTo>
                  <a:lnTo>
                    <a:pt x="201" y="146"/>
                  </a:lnTo>
                  <a:lnTo>
                    <a:pt x="191" y="164"/>
                  </a:lnTo>
                  <a:lnTo>
                    <a:pt x="186" y="184"/>
                  </a:lnTo>
                  <a:lnTo>
                    <a:pt x="186" y="194"/>
                  </a:lnTo>
                  <a:lnTo>
                    <a:pt x="187" y="210"/>
                  </a:lnTo>
                  <a:lnTo>
                    <a:pt x="188" y="232"/>
                  </a:lnTo>
                  <a:lnTo>
                    <a:pt x="191" y="256"/>
                  </a:lnTo>
                  <a:lnTo>
                    <a:pt x="193" y="282"/>
                  </a:lnTo>
                  <a:lnTo>
                    <a:pt x="196" y="309"/>
                  </a:lnTo>
                  <a:lnTo>
                    <a:pt x="199" y="336"/>
                  </a:lnTo>
                  <a:lnTo>
                    <a:pt x="200" y="359"/>
                  </a:lnTo>
                  <a:lnTo>
                    <a:pt x="203" y="379"/>
                  </a:lnTo>
                  <a:lnTo>
                    <a:pt x="204" y="395"/>
                  </a:lnTo>
                  <a:lnTo>
                    <a:pt x="204" y="402"/>
                  </a:lnTo>
                  <a:lnTo>
                    <a:pt x="13" y="402"/>
                  </a:lnTo>
                  <a:lnTo>
                    <a:pt x="14" y="395"/>
                  </a:lnTo>
                  <a:lnTo>
                    <a:pt x="15" y="379"/>
                  </a:lnTo>
                  <a:lnTo>
                    <a:pt x="18" y="359"/>
                  </a:lnTo>
                  <a:lnTo>
                    <a:pt x="21" y="336"/>
                  </a:lnTo>
                  <a:lnTo>
                    <a:pt x="23" y="309"/>
                  </a:lnTo>
                  <a:lnTo>
                    <a:pt x="27" y="283"/>
                  </a:lnTo>
                  <a:lnTo>
                    <a:pt x="30" y="257"/>
                  </a:lnTo>
                  <a:lnTo>
                    <a:pt x="32" y="232"/>
                  </a:lnTo>
                  <a:lnTo>
                    <a:pt x="35" y="211"/>
                  </a:lnTo>
                  <a:lnTo>
                    <a:pt x="36" y="194"/>
                  </a:lnTo>
                  <a:lnTo>
                    <a:pt x="36" y="184"/>
                  </a:lnTo>
                  <a:lnTo>
                    <a:pt x="31" y="158"/>
                  </a:lnTo>
                  <a:lnTo>
                    <a:pt x="19" y="133"/>
                  </a:lnTo>
                  <a:lnTo>
                    <a:pt x="7" y="110"/>
                  </a:lnTo>
                  <a:lnTo>
                    <a:pt x="1" y="95"/>
                  </a:lnTo>
                  <a:lnTo>
                    <a:pt x="0" y="79"/>
                  </a:lnTo>
                  <a:lnTo>
                    <a:pt x="1" y="62"/>
                  </a:lnTo>
                  <a:lnTo>
                    <a:pt x="6" y="46"/>
                  </a:lnTo>
                  <a:lnTo>
                    <a:pt x="11" y="32"/>
                  </a:lnTo>
                  <a:lnTo>
                    <a:pt x="18" y="19"/>
                  </a:lnTo>
                  <a:lnTo>
                    <a:pt x="23" y="10"/>
                  </a:lnTo>
                  <a:lnTo>
                    <a:pt x="28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3F1D"/>
            </a:solidFill>
            <a:ln w="0">
              <a:solidFill>
                <a:srgbClr val="FF3F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01"/>
            <p:cNvSpPr>
              <a:spLocks/>
            </p:cNvSpPr>
            <p:nvPr/>
          </p:nvSpPr>
          <p:spPr bwMode="auto">
            <a:xfrm>
              <a:off x="7859713" y="3794125"/>
              <a:ext cx="596900" cy="973138"/>
            </a:xfrm>
            <a:custGeom>
              <a:avLst/>
              <a:gdLst>
                <a:gd name="T0" fmla="*/ 121 w 376"/>
                <a:gd name="T1" fmla="*/ 0 h 613"/>
                <a:gd name="T2" fmla="*/ 150 w 376"/>
                <a:gd name="T3" fmla="*/ 0 h 613"/>
                <a:gd name="T4" fmla="*/ 178 w 376"/>
                <a:gd name="T5" fmla="*/ 6 h 613"/>
                <a:gd name="T6" fmla="*/ 206 w 376"/>
                <a:gd name="T7" fmla="*/ 13 h 613"/>
                <a:gd name="T8" fmla="*/ 231 w 376"/>
                <a:gd name="T9" fmla="*/ 27 h 613"/>
                <a:gd name="T10" fmla="*/ 253 w 376"/>
                <a:gd name="T11" fmla="*/ 45 h 613"/>
                <a:gd name="T12" fmla="*/ 274 w 376"/>
                <a:gd name="T13" fmla="*/ 68 h 613"/>
                <a:gd name="T14" fmla="*/ 291 w 376"/>
                <a:gd name="T15" fmla="*/ 97 h 613"/>
                <a:gd name="T16" fmla="*/ 304 w 376"/>
                <a:gd name="T17" fmla="*/ 129 h 613"/>
                <a:gd name="T18" fmla="*/ 312 w 376"/>
                <a:gd name="T19" fmla="*/ 155 h 613"/>
                <a:gd name="T20" fmla="*/ 316 w 376"/>
                <a:gd name="T21" fmla="*/ 177 h 613"/>
                <a:gd name="T22" fmla="*/ 317 w 376"/>
                <a:gd name="T23" fmla="*/ 195 h 613"/>
                <a:gd name="T24" fmla="*/ 317 w 376"/>
                <a:gd name="T25" fmla="*/ 209 h 613"/>
                <a:gd name="T26" fmla="*/ 316 w 376"/>
                <a:gd name="T27" fmla="*/ 216 h 613"/>
                <a:gd name="T28" fmla="*/ 315 w 376"/>
                <a:gd name="T29" fmla="*/ 219 h 613"/>
                <a:gd name="T30" fmla="*/ 315 w 376"/>
                <a:gd name="T31" fmla="*/ 223 h 613"/>
                <a:gd name="T32" fmla="*/ 312 w 376"/>
                <a:gd name="T33" fmla="*/ 233 h 613"/>
                <a:gd name="T34" fmla="*/ 309 w 376"/>
                <a:gd name="T35" fmla="*/ 250 h 613"/>
                <a:gd name="T36" fmla="*/ 305 w 376"/>
                <a:gd name="T37" fmla="*/ 273 h 613"/>
                <a:gd name="T38" fmla="*/ 302 w 376"/>
                <a:gd name="T39" fmla="*/ 299 h 613"/>
                <a:gd name="T40" fmla="*/ 298 w 376"/>
                <a:gd name="T41" fmla="*/ 329 h 613"/>
                <a:gd name="T42" fmla="*/ 295 w 376"/>
                <a:gd name="T43" fmla="*/ 360 h 613"/>
                <a:gd name="T44" fmla="*/ 292 w 376"/>
                <a:gd name="T45" fmla="*/ 393 h 613"/>
                <a:gd name="T46" fmla="*/ 292 w 376"/>
                <a:gd name="T47" fmla="*/ 426 h 613"/>
                <a:gd name="T48" fmla="*/ 295 w 376"/>
                <a:gd name="T49" fmla="*/ 459 h 613"/>
                <a:gd name="T50" fmla="*/ 299 w 376"/>
                <a:gd name="T51" fmla="*/ 489 h 613"/>
                <a:gd name="T52" fmla="*/ 305 w 376"/>
                <a:gd name="T53" fmla="*/ 516 h 613"/>
                <a:gd name="T54" fmla="*/ 316 w 376"/>
                <a:gd name="T55" fmla="*/ 540 h 613"/>
                <a:gd name="T56" fmla="*/ 320 w 376"/>
                <a:gd name="T57" fmla="*/ 548 h 613"/>
                <a:gd name="T58" fmla="*/ 326 w 376"/>
                <a:gd name="T59" fmla="*/ 559 h 613"/>
                <a:gd name="T60" fmla="*/ 336 w 376"/>
                <a:gd name="T61" fmla="*/ 572 h 613"/>
                <a:gd name="T62" fmla="*/ 346 w 376"/>
                <a:gd name="T63" fmla="*/ 587 h 613"/>
                <a:gd name="T64" fmla="*/ 356 w 376"/>
                <a:gd name="T65" fmla="*/ 599 h 613"/>
                <a:gd name="T66" fmla="*/ 367 w 376"/>
                <a:gd name="T67" fmla="*/ 608 h 613"/>
                <a:gd name="T68" fmla="*/ 376 w 376"/>
                <a:gd name="T69" fmla="*/ 612 h 613"/>
                <a:gd name="T70" fmla="*/ 372 w 376"/>
                <a:gd name="T71" fmla="*/ 612 h 613"/>
                <a:gd name="T72" fmla="*/ 363 w 376"/>
                <a:gd name="T73" fmla="*/ 613 h 613"/>
                <a:gd name="T74" fmla="*/ 347 w 376"/>
                <a:gd name="T75" fmla="*/ 613 h 613"/>
                <a:gd name="T76" fmla="*/ 329 w 376"/>
                <a:gd name="T77" fmla="*/ 613 h 613"/>
                <a:gd name="T78" fmla="*/ 307 w 376"/>
                <a:gd name="T79" fmla="*/ 612 h 613"/>
                <a:gd name="T80" fmla="*/ 283 w 376"/>
                <a:gd name="T81" fmla="*/ 609 h 613"/>
                <a:gd name="T82" fmla="*/ 258 w 376"/>
                <a:gd name="T83" fmla="*/ 604 h 613"/>
                <a:gd name="T84" fmla="*/ 235 w 376"/>
                <a:gd name="T85" fmla="*/ 596 h 613"/>
                <a:gd name="T86" fmla="*/ 212 w 376"/>
                <a:gd name="T87" fmla="*/ 584 h 613"/>
                <a:gd name="T88" fmla="*/ 194 w 376"/>
                <a:gd name="T89" fmla="*/ 569 h 613"/>
                <a:gd name="T90" fmla="*/ 178 w 376"/>
                <a:gd name="T91" fmla="*/ 550 h 613"/>
                <a:gd name="T92" fmla="*/ 0 w 376"/>
                <a:gd name="T93" fmla="*/ 70 h 613"/>
                <a:gd name="T94" fmla="*/ 0 w 376"/>
                <a:gd name="T95" fmla="*/ 67 h 613"/>
                <a:gd name="T96" fmla="*/ 2 w 376"/>
                <a:gd name="T97" fmla="*/ 62 h 613"/>
                <a:gd name="T98" fmla="*/ 6 w 376"/>
                <a:gd name="T99" fmla="*/ 54 h 613"/>
                <a:gd name="T100" fmla="*/ 12 w 376"/>
                <a:gd name="T101" fmla="*/ 44 h 613"/>
                <a:gd name="T102" fmla="*/ 20 w 376"/>
                <a:gd name="T103" fmla="*/ 33 h 613"/>
                <a:gd name="T104" fmla="*/ 32 w 376"/>
                <a:gd name="T105" fmla="*/ 23 h 613"/>
                <a:gd name="T106" fmla="*/ 48 w 376"/>
                <a:gd name="T107" fmla="*/ 13 h 613"/>
                <a:gd name="T108" fmla="*/ 67 w 376"/>
                <a:gd name="T109" fmla="*/ 7 h 613"/>
                <a:gd name="T110" fmla="*/ 91 w 376"/>
                <a:gd name="T111" fmla="*/ 2 h 613"/>
                <a:gd name="T112" fmla="*/ 121 w 376"/>
                <a:gd name="T113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613">
                  <a:moveTo>
                    <a:pt x="121" y="0"/>
                  </a:moveTo>
                  <a:lnTo>
                    <a:pt x="150" y="0"/>
                  </a:lnTo>
                  <a:lnTo>
                    <a:pt x="178" y="6"/>
                  </a:lnTo>
                  <a:lnTo>
                    <a:pt x="206" y="13"/>
                  </a:lnTo>
                  <a:lnTo>
                    <a:pt x="231" y="27"/>
                  </a:lnTo>
                  <a:lnTo>
                    <a:pt x="253" y="45"/>
                  </a:lnTo>
                  <a:lnTo>
                    <a:pt x="274" y="68"/>
                  </a:lnTo>
                  <a:lnTo>
                    <a:pt x="291" y="97"/>
                  </a:lnTo>
                  <a:lnTo>
                    <a:pt x="304" y="129"/>
                  </a:lnTo>
                  <a:lnTo>
                    <a:pt x="312" y="155"/>
                  </a:lnTo>
                  <a:lnTo>
                    <a:pt x="316" y="177"/>
                  </a:lnTo>
                  <a:lnTo>
                    <a:pt x="317" y="195"/>
                  </a:lnTo>
                  <a:lnTo>
                    <a:pt x="317" y="209"/>
                  </a:lnTo>
                  <a:lnTo>
                    <a:pt x="316" y="216"/>
                  </a:lnTo>
                  <a:lnTo>
                    <a:pt x="315" y="219"/>
                  </a:lnTo>
                  <a:lnTo>
                    <a:pt x="315" y="223"/>
                  </a:lnTo>
                  <a:lnTo>
                    <a:pt x="312" y="233"/>
                  </a:lnTo>
                  <a:lnTo>
                    <a:pt x="309" y="250"/>
                  </a:lnTo>
                  <a:lnTo>
                    <a:pt x="305" y="273"/>
                  </a:lnTo>
                  <a:lnTo>
                    <a:pt x="302" y="299"/>
                  </a:lnTo>
                  <a:lnTo>
                    <a:pt x="298" y="329"/>
                  </a:lnTo>
                  <a:lnTo>
                    <a:pt x="295" y="360"/>
                  </a:lnTo>
                  <a:lnTo>
                    <a:pt x="292" y="393"/>
                  </a:lnTo>
                  <a:lnTo>
                    <a:pt x="292" y="426"/>
                  </a:lnTo>
                  <a:lnTo>
                    <a:pt x="295" y="459"/>
                  </a:lnTo>
                  <a:lnTo>
                    <a:pt x="299" y="489"/>
                  </a:lnTo>
                  <a:lnTo>
                    <a:pt x="305" y="516"/>
                  </a:lnTo>
                  <a:lnTo>
                    <a:pt x="316" y="540"/>
                  </a:lnTo>
                  <a:lnTo>
                    <a:pt x="320" y="548"/>
                  </a:lnTo>
                  <a:lnTo>
                    <a:pt x="326" y="559"/>
                  </a:lnTo>
                  <a:lnTo>
                    <a:pt x="336" y="572"/>
                  </a:lnTo>
                  <a:lnTo>
                    <a:pt x="346" y="587"/>
                  </a:lnTo>
                  <a:lnTo>
                    <a:pt x="356" y="599"/>
                  </a:lnTo>
                  <a:lnTo>
                    <a:pt x="367" y="608"/>
                  </a:lnTo>
                  <a:lnTo>
                    <a:pt x="376" y="612"/>
                  </a:lnTo>
                  <a:lnTo>
                    <a:pt x="372" y="612"/>
                  </a:lnTo>
                  <a:lnTo>
                    <a:pt x="363" y="613"/>
                  </a:lnTo>
                  <a:lnTo>
                    <a:pt x="347" y="613"/>
                  </a:lnTo>
                  <a:lnTo>
                    <a:pt x="329" y="613"/>
                  </a:lnTo>
                  <a:lnTo>
                    <a:pt x="307" y="612"/>
                  </a:lnTo>
                  <a:lnTo>
                    <a:pt x="283" y="609"/>
                  </a:lnTo>
                  <a:lnTo>
                    <a:pt x="258" y="604"/>
                  </a:lnTo>
                  <a:lnTo>
                    <a:pt x="235" y="596"/>
                  </a:lnTo>
                  <a:lnTo>
                    <a:pt x="212" y="584"/>
                  </a:lnTo>
                  <a:lnTo>
                    <a:pt x="194" y="569"/>
                  </a:lnTo>
                  <a:lnTo>
                    <a:pt x="178" y="550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2" y="62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3"/>
                  </a:lnTo>
                  <a:lnTo>
                    <a:pt x="32" y="23"/>
                  </a:lnTo>
                  <a:lnTo>
                    <a:pt x="48" y="13"/>
                  </a:lnTo>
                  <a:lnTo>
                    <a:pt x="67" y="7"/>
                  </a:lnTo>
                  <a:lnTo>
                    <a:pt x="91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49C06"/>
            </a:solidFill>
            <a:ln w="0">
              <a:solidFill>
                <a:srgbClr val="D49C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02"/>
            <p:cNvSpPr>
              <a:spLocks/>
            </p:cNvSpPr>
            <p:nvPr/>
          </p:nvSpPr>
          <p:spPr bwMode="auto">
            <a:xfrm>
              <a:off x="7597775" y="3884613"/>
              <a:ext cx="777875" cy="741363"/>
            </a:xfrm>
            <a:custGeom>
              <a:avLst/>
              <a:gdLst>
                <a:gd name="T0" fmla="*/ 245 w 490"/>
                <a:gd name="T1" fmla="*/ 0 h 467"/>
                <a:gd name="T2" fmla="*/ 290 w 490"/>
                <a:gd name="T3" fmla="*/ 4 h 467"/>
                <a:gd name="T4" fmla="*/ 332 w 490"/>
                <a:gd name="T5" fmla="*/ 14 h 467"/>
                <a:gd name="T6" fmla="*/ 370 w 490"/>
                <a:gd name="T7" fmla="*/ 31 h 467"/>
                <a:gd name="T8" fmla="*/ 404 w 490"/>
                <a:gd name="T9" fmla="*/ 53 h 467"/>
                <a:gd name="T10" fmla="*/ 432 w 490"/>
                <a:gd name="T11" fmla="*/ 81 h 467"/>
                <a:gd name="T12" fmla="*/ 457 w 490"/>
                <a:gd name="T13" fmla="*/ 112 h 467"/>
                <a:gd name="T14" fmla="*/ 476 w 490"/>
                <a:gd name="T15" fmla="*/ 148 h 467"/>
                <a:gd name="T16" fmla="*/ 486 w 490"/>
                <a:gd name="T17" fmla="*/ 187 h 467"/>
                <a:gd name="T18" fmla="*/ 490 w 490"/>
                <a:gd name="T19" fmla="*/ 227 h 467"/>
                <a:gd name="T20" fmla="*/ 490 w 490"/>
                <a:gd name="T21" fmla="*/ 238 h 467"/>
                <a:gd name="T22" fmla="*/ 486 w 490"/>
                <a:gd name="T23" fmla="*/ 279 h 467"/>
                <a:gd name="T24" fmla="*/ 476 w 490"/>
                <a:gd name="T25" fmla="*/ 318 h 467"/>
                <a:gd name="T26" fmla="*/ 457 w 490"/>
                <a:gd name="T27" fmla="*/ 353 h 467"/>
                <a:gd name="T28" fmla="*/ 432 w 490"/>
                <a:gd name="T29" fmla="*/ 385 h 467"/>
                <a:gd name="T30" fmla="*/ 404 w 490"/>
                <a:gd name="T31" fmla="*/ 412 h 467"/>
                <a:gd name="T32" fmla="*/ 370 w 490"/>
                <a:gd name="T33" fmla="*/ 436 h 467"/>
                <a:gd name="T34" fmla="*/ 332 w 490"/>
                <a:gd name="T35" fmla="*/ 453 h 467"/>
                <a:gd name="T36" fmla="*/ 290 w 490"/>
                <a:gd name="T37" fmla="*/ 463 h 467"/>
                <a:gd name="T38" fmla="*/ 245 w 490"/>
                <a:gd name="T39" fmla="*/ 467 h 467"/>
                <a:gd name="T40" fmla="*/ 202 w 490"/>
                <a:gd name="T41" fmla="*/ 463 h 467"/>
                <a:gd name="T42" fmla="*/ 160 w 490"/>
                <a:gd name="T43" fmla="*/ 453 h 467"/>
                <a:gd name="T44" fmla="*/ 122 w 490"/>
                <a:gd name="T45" fmla="*/ 436 h 467"/>
                <a:gd name="T46" fmla="*/ 88 w 490"/>
                <a:gd name="T47" fmla="*/ 412 h 467"/>
                <a:gd name="T48" fmla="*/ 58 w 490"/>
                <a:gd name="T49" fmla="*/ 385 h 467"/>
                <a:gd name="T50" fmla="*/ 35 w 490"/>
                <a:gd name="T51" fmla="*/ 353 h 467"/>
                <a:gd name="T52" fmla="*/ 16 w 490"/>
                <a:gd name="T53" fmla="*/ 318 h 467"/>
                <a:gd name="T54" fmla="*/ 4 w 490"/>
                <a:gd name="T55" fmla="*/ 279 h 467"/>
                <a:gd name="T56" fmla="*/ 0 w 490"/>
                <a:gd name="T57" fmla="*/ 238 h 467"/>
                <a:gd name="T58" fmla="*/ 0 w 490"/>
                <a:gd name="T59" fmla="*/ 227 h 467"/>
                <a:gd name="T60" fmla="*/ 4 w 490"/>
                <a:gd name="T61" fmla="*/ 187 h 467"/>
                <a:gd name="T62" fmla="*/ 16 w 490"/>
                <a:gd name="T63" fmla="*/ 148 h 467"/>
                <a:gd name="T64" fmla="*/ 35 w 490"/>
                <a:gd name="T65" fmla="*/ 112 h 467"/>
                <a:gd name="T66" fmla="*/ 58 w 490"/>
                <a:gd name="T67" fmla="*/ 81 h 467"/>
                <a:gd name="T68" fmla="*/ 88 w 490"/>
                <a:gd name="T69" fmla="*/ 53 h 467"/>
                <a:gd name="T70" fmla="*/ 122 w 490"/>
                <a:gd name="T71" fmla="*/ 31 h 467"/>
                <a:gd name="T72" fmla="*/ 160 w 490"/>
                <a:gd name="T73" fmla="*/ 14 h 467"/>
                <a:gd name="T74" fmla="*/ 202 w 490"/>
                <a:gd name="T75" fmla="*/ 4 h 467"/>
                <a:gd name="T76" fmla="*/ 245 w 490"/>
                <a:gd name="T7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0" h="467">
                  <a:moveTo>
                    <a:pt x="245" y="0"/>
                  </a:moveTo>
                  <a:lnTo>
                    <a:pt x="290" y="4"/>
                  </a:lnTo>
                  <a:lnTo>
                    <a:pt x="332" y="14"/>
                  </a:lnTo>
                  <a:lnTo>
                    <a:pt x="370" y="31"/>
                  </a:lnTo>
                  <a:lnTo>
                    <a:pt x="404" y="53"/>
                  </a:lnTo>
                  <a:lnTo>
                    <a:pt x="432" y="81"/>
                  </a:lnTo>
                  <a:lnTo>
                    <a:pt x="457" y="112"/>
                  </a:lnTo>
                  <a:lnTo>
                    <a:pt x="476" y="148"/>
                  </a:lnTo>
                  <a:lnTo>
                    <a:pt x="486" y="187"/>
                  </a:lnTo>
                  <a:lnTo>
                    <a:pt x="490" y="227"/>
                  </a:lnTo>
                  <a:lnTo>
                    <a:pt x="490" y="238"/>
                  </a:lnTo>
                  <a:lnTo>
                    <a:pt x="486" y="279"/>
                  </a:lnTo>
                  <a:lnTo>
                    <a:pt x="476" y="318"/>
                  </a:lnTo>
                  <a:lnTo>
                    <a:pt x="457" y="353"/>
                  </a:lnTo>
                  <a:lnTo>
                    <a:pt x="432" y="385"/>
                  </a:lnTo>
                  <a:lnTo>
                    <a:pt x="404" y="412"/>
                  </a:lnTo>
                  <a:lnTo>
                    <a:pt x="370" y="436"/>
                  </a:lnTo>
                  <a:lnTo>
                    <a:pt x="332" y="453"/>
                  </a:lnTo>
                  <a:lnTo>
                    <a:pt x="290" y="463"/>
                  </a:lnTo>
                  <a:lnTo>
                    <a:pt x="245" y="467"/>
                  </a:lnTo>
                  <a:lnTo>
                    <a:pt x="202" y="463"/>
                  </a:lnTo>
                  <a:lnTo>
                    <a:pt x="160" y="453"/>
                  </a:lnTo>
                  <a:lnTo>
                    <a:pt x="122" y="436"/>
                  </a:lnTo>
                  <a:lnTo>
                    <a:pt x="88" y="412"/>
                  </a:lnTo>
                  <a:lnTo>
                    <a:pt x="58" y="385"/>
                  </a:lnTo>
                  <a:lnTo>
                    <a:pt x="35" y="353"/>
                  </a:lnTo>
                  <a:lnTo>
                    <a:pt x="16" y="318"/>
                  </a:lnTo>
                  <a:lnTo>
                    <a:pt x="4" y="279"/>
                  </a:lnTo>
                  <a:lnTo>
                    <a:pt x="0" y="238"/>
                  </a:lnTo>
                  <a:lnTo>
                    <a:pt x="0" y="227"/>
                  </a:lnTo>
                  <a:lnTo>
                    <a:pt x="4" y="187"/>
                  </a:lnTo>
                  <a:lnTo>
                    <a:pt x="16" y="148"/>
                  </a:lnTo>
                  <a:lnTo>
                    <a:pt x="35" y="112"/>
                  </a:lnTo>
                  <a:lnTo>
                    <a:pt x="58" y="81"/>
                  </a:lnTo>
                  <a:lnTo>
                    <a:pt x="88" y="53"/>
                  </a:lnTo>
                  <a:lnTo>
                    <a:pt x="122" y="31"/>
                  </a:lnTo>
                  <a:lnTo>
                    <a:pt x="160" y="14"/>
                  </a:lnTo>
                  <a:lnTo>
                    <a:pt x="202" y="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7B112"/>
            </a:solidFill>
            <a:ln w="0">
              <a:solidFill>
                <a:srgbClr val="E7B1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03"/>
            <p:cNvSpPr>
              <a:spLocks/>
            </p:cNvSpPr>
            <p:nvPr/>
          </p:nvSpPr>
          <p:spPr bwMode="auto">
            <a:xfrm>
              <a:off x="7604125" y="4371975"/>
              <a:ext cx="131763" cy="138113"/>
            </a:xfrm>
            <a:custGeom>
              <a:avLst/>
              <a:gdLst>
                <a:gd name="T0" fmla="*/ 42 w 83"/>
                <a:gd name="T1" fmla="*/ 0 h 87"/>
                <a:gd name="T2" fmla="*/ 58 w 83"/>
                <a:gd name="T3" fmla="*/ 4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2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4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4 w 83"/>
                <a:gd name="T31" fmla="*/ 25 h 87"/>
                <a:gd name="T32" fmla="*/ 12 w 83"/>
                <a:gd name="T33" fmla="*/ 12 h 87"/>
                <a:gd name="T34" fmla="*/ 25 w 83"/>
                <a:gd name="T35" fmla="*/ 4 h 87"/>
                <a:gd name="T36" fmla="*/ 42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2" y="0"/>
                  </a:moveTo>
                  <a:lnTo>
                    <a:pt x="58" y="4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04"/>
            <p:cNvSpPr>
              <a:spLocks/>
            </p:cNvSpPr>
            <p:nvPr/>
          </p:nvSpPr>
          <p:spPr bwMode="auto">
            <a:xfrm>
              <a:off x="8239125" y="4371975"/>
              <a:ext cx="131763" cy="138113"/>
            </a:xfrm>
            <a:custGeom>
              <a:avLst/>
              <a:gdLst>
                <a:gd name="T0" fmla="*/ 42 w 83"/>
                <a:gd name="T1" fmla="*/ 0 h 87"/>
                <a:gd name="T2" fmla="*/ 57 w 83"/>
                <a:gd name="T3" fmla="*/ 4 h 87"/>
                <a:gd name="T4" fmla="*/ 70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0 w 83"/>
                <a:gd name="T15" fmla="*/ 75 h 87"/>
                <a:gd name="T16" fmla="*/ 57 w 83"/>
                <a:gd name="T17" fmla="*/ 84 h 87"/>
                <a:gd name="T18" fmla="*/ 42 w 83"/>
                <a:gd name="T19" fmla="*/ 87 h 87"/>
                <a:gd name="T20" fmla="*/ 26 w 83"/>
                <a:gd name="T21" fmla="*/ 84 h 87"/>
                <a:gd name="T22" fmla="*/ 13 w 83"/>
                <a:gd name="T23" fmla="*/ 75 h 87"/>
                <a:gd name="T24" fmla="*/ 4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4 w 83"/>
                <a:gd name="T31" fmla="*/ 25 h 87"/>
                <a:gd name="T32" fmla="*/ 13 w 83"/>
                <a:gd name="T33" fmla="*/ 12 h 87"/>
                <a:gd name="T34" fmla="*/ 26 w 83"/>
                <a:gd name="T35" fmla="*/ 4 h 87"/>
                <a:gd name="T36" fmla="*/ 42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2" y="0"/>
                  </a:moveTo>
                  <a:lnTo>
                    <a:pt x="57" y="4"/>
                  </a:lnTo>
                  <a:lnTo>
                    <a:pt x="70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0" y="75"/>
                  </a:lnTo>
                  <a:lnTo>
                    <a:pt x="57" y="84"/>
                  </a:lnTo>
                  <a:lnTo>
                    <a:pt x="42" y="87"/>
                  </a:lnTo>
                  <a:lnTo>
                    <a:pt x="26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6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206"/>
            <p:cNvSpPr>
              <a:spLocks/>
            </p:cNvSpPr>
            <p:nvPr/>
          </p:nvSpPr>
          <p:spPr bwMode="auto">
            <a:xfrm>
              <a:off x="7635875" y="4424363"/>
              <a:ext cx="22225" cy="41275"/>
            </a:xfrm>
            <a:custGeom>
              <a:avLst/>
              <a:gdLst>
                <a:gd name="T0" fmla="*/ 9 w 14"/>
                <a:gd name="T1" fmla="*/ 0 h 26"/>
                <a:gd name="T2" fmla="*/ 9 w 14"/>
                <a:gd name="T3" fmla="*/ 0 h 26"/>
                <a:gd name="T4" fmla="*/ 9 w 14"/>
                <a:gd name="T5" fmla="*/ 3 h 26"/>
                <a:gd name="T6" fmla="*/ 9 w 14"/>
                <a:gd name="T7" fmla="*/ 5 h 26"/>
                <a:gd name="T8" fmla="*/ 9 w 14"/>
                <a:gd name="T9" fmla="*/ 9 h 26"/>
                <a:gd name="T10" fmla="*/ 11 w 14"/>
                <a:gd name="T11" fmla="*/ 13 h 26"/>
                <a:gd name="T12" fmla="*/ 11 w 14"/>
                <a:gd name="T13" fmla="*/ 14 h 26"/>
                <a:gd name="T14" fmla="*/ 12 w 14"/>
                <a:gd name="T15" fmla="*/ 17 h 26"/>
                <a:gd name="T16" fmla="*/ 12 w 14"/>
                <a:gd name="T17" fmla="*/ 20 h 26"/>
                <a:gd name="T18" fmla="*/ 12 w 14"/>
                <a:gd name="T19" fmla="*/ 21 h 26"/>
                <a:gd name="T20" fmla="*/ 13 w 14"/>
                <a:gd name="T21" fmla="*/ 24 h 26"/>
                <a:gd name="T22" fmla="*/ 13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3 w 14"/>
                <a:gd name="T29" fmla="*/ 26 h 26"/>
                <a:gd name="T30" fmla="*/ 12 w 14"/>
                <a:gd name="T31" fmla="*/ 26 h 26"/>
                <a:gd name="T32" fmla="*/ 11 w 14"/>
                <a:gd name="T33" fmla="*/ 26 h 26"/>
                <a:gd name="T34" fmla="*/ 8 w 14"/>
                <a:gd name="T35" fmla="*/ 26 h 26"/>
                <a:gd name="T36" fmla="*/ 5 w 14"/>
                <a:gd name="T37" fmla="*/ 25 h 26"/>
                <a:gd name="T38" fmla="*/ 3 w 14"/>
                <a:gd name="T39" fmla="*/ 22 h 26"/>
                <a:gd name="T40" fmla="*/ 1 w 14"/>
                <a:gd name="T41" fmla="*/ 18 h 26"/>
                <a:gd name="T42" fmla="*/ 0 w 14"/>
                <a:gd name="T43" fmla="*/ 16 h 26"/>
                <a:gd name="T44" fmla="*/ 0 w 14"/>
                <a:gd name="T45" fmla="*/ 12 h 26"/>
                <a:gd name="T46" fmla="*/ 0 w 14"/>
                <a:gd name="T47" fmla="*/ 9 h 26"/>
                <a:gd name="T48" fmla="*/ 0 w 14"/>
                <a:gd name="T49" fmla="*/ 8 h 26"/>
                <a:gd name="T50" fmla="*/ 3 w 14"/>
                <a:gd name="T51" fmla="*/ 4 h 26"/>
                <a:gd name="T52" fmla="*/ 4 w 14"/>
                <a:gd name="T53" fmla="*/ 3 h 26"/>
                <a:gd name="T54" fmla="*/ 7 w 14"/>
                <a:gd name="T55" fmla="*/ 1 h 26"/>
                <a:gd name="T56" fmla="*/ 9 w 14"/>
                <a:gd name="T57" fmla="*/ 0 h 26"/>
                <a:gd name="T58" fmla="*/ 9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9" y="0"/>
                  </a:moveTo>
                  <a:lnTo>
                    <a:pt x="9" y="0"/>
                  </a:lnTo>
                  <a:lnTo>
                    <a:pt x="9" y="3"/>
                  </a:lnTo>
                  <a:lnTo>
                    <a:pt x="9" y="5"/>
                  </a:lnTo>
                  <a:lnTo>
                    <a:pt x="9" y="9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5" y="25"/>
                  </a:lnTo>
                  <a:lnTo>
                    <a:pt x="3" y="22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207"/>
            <p:cNvSpPr>
              <a:spLocks/>
            </p:cNvSpPr>
            <p:nvPr/>
          </p:nvSpPr>
          <p:spPr bwMode="auto">
            <a:xfrm>
              <a:off x="7670800" y="4032250"/>
              <a:ext cx="635000" cy="719138"/>
            </a:xfrm>
            <a:custGeom>
              <a:avLst/>
              <a:gdLst>
                <a:gd name="T0" fmla="*/ 199 w 400"/>
                <a:gd name="T1" fmla="*/ 0 h 453"/>
                <a:gd name="T2" fmla="*/ 240 w 400"/>
                <a:gd name="T3" fmla="*/ 4 h 453"/>
                <a:gd name="T4" fmla="*/ 278 w 400"/>
                <a:gd name="T5" fmla="*/ 15 h 453"/>
                <a:gd name="T6" fmla="*/ 312 w 400"/>
                <a:gd name="T7" fmla="*/ 32 h 453"/>
                <a:gd name="T8" fmla="*/ 341 w 400"/>
                <a:gd name="T9" fmla="*/ 56 h 453"/>
                <a:gd name="T10" fmla="*/ 366 w 400"/>
                <a:gd name="T11" fmla="*/ 85 h 453"/>
                <a:gd name="T12" fmla="*/ 384 w 400"/>
                <a:gd name="T13" fmla="*/ 117 h 453"/>
                <a:gd name="T14" fmla="*/ 396 w 400"/>
                <a:gd name="T15" fmla="*/ 154 h 453"/>
                <a:gd name="T16" fmla="*/ 400 w 400"/>
                <a:gd name="T17" fmla="*/ 193 h 453"/>
                <a:gd name="T18" fmla="*/ 400 w 400"/>
                <a:gd name="T19" fmla="*/ 285 h 453"/>
                <a:gd name="T20" fmla="*/ 386 w 400"/>
                <a:gd name="T21" fmla="*/ 320 h 453"/>
                <a:gd name="T22" fmla="*/ 369 w 400"/>
                <a:gd name="T23" fmla="*/ 353 h 453"/>
                <a:gd name="T24" fmla="*/ 349 w 400"/>
                <a:gd name="T25" fmla="*/ 379 h 453"/>
                <a:gd name="T26" fmla="*/ 325 w 400"/>
                <a:gd name="T27" fmla="*/ 403 h 453"/>
                <a:gd name="T28" fmla="*/ 300 w 400"/>
                <a:gd name="T29" fmla="*/ 421 h 453"/>
                <a:gd name="T30" fmla="*/ 274 w 400"/>
                <a:gd name="T31" fmla="*/ 436 h 453"/>
                <a:gd name="T32" fmla="*/ 248 w 400"/>
                <a:gd name="T33" fmla="*/ 446 h 453"/>
                <a:gd name="T34" fmla="*/ 224 w 400"/>
                <a:gd name="T35" fmla="*/ 451 h 453"/>
                <a:gd name="T36" fmla="*/ 202 w 400"/>
                <a:gd name="T37" fmla="*/ 453 h 453"/>
                <a:gd name="T38" fmla="*/ 180 w 400"/>
                <a:gd name="T39" fmla="*/ 453 h 453"/>
                <a:gd name="T40" fmla="*/ 156 w 400"/>
                <a:gd name="T41" fmla="*/ 449 h 453"/>
                <a:gd name="T42" fmla="*/ 131 w 400"/>
                <a:gd name="T43" fmla="*/ 441 h 453"/>
                <a:gd name="T44" fmla="*/ 108 w 400"/>
                <a:gd name="T45" fmla="*/ 430 h 453"/>
                <a:gd name="T46" fmla="*/ 84 w 400"/>
                <a:gd name="T47" fmla="*/ 416 h 453"/>
                <a:gd name="T48" fmla="*/ 62 w 400"/>
                <a:gd name="T49" fmla="*/ 399 h 453"/>
                <a:gd name="T50" fmla="*/ 42 w 400"/>
                <a:gd name="T51" fmla="*/ 377 h 453"/>
                <a:gd name="T52" fmla="*/ 24 w 400"/>
                <a:gd name="T53" fmla="*/ 350 h 453"/>
                <a:gd name="T54" fmla="*/ 11 w 400"/>
                <a:gd name="T55" fmla="*/ 320 h 453"/>
                <a:gd name="T56" fmla="*/ 0 w 400"/>
                <a:gd name="T57" fmla="*/ 285 h 453"/>
                <a:gd name="T58" fmla="*/ 0 w 400"/>
                <a:gd name="T59" fmla="*/ 193 h 453"/>
                <a:gd name="T60" fmla="*/ 0 w 400"/>
                <a:gd name="T61" fmla="*/ 165 h 453"/>
                <a:gd name="T62" fmla="*/ 4 w 400"/>
                <a:gd name="T63" fmla="*/ 137 h 453"/>
                <a:gd name="T64" fmla="*/ 11 w 400"/>
                <a:gd name="T65" fmla="*/ 110 h 453"/>
                <a:gd name="T66" fmla="*/ 19 w 400"/>
                <a:gd name="T67" fmla="*/ 85 h 453"/>
                <a:gd name="T68" fmla="*/ 30 w 400"/>
                <a:gd name="T69" fmla="*/ 62 h 453"/>
                <a:gd name="T70" fmla="*/ 45 w 400"/>
                <a:gd name="T71" fmla="*/ 43 h 453"/>
                <a:gd name="T72" fmla="*/ 64 w 400"/>
                <a:gd name="T73" fmla="*/ 27 h 453"/>
                <a:gd name="T74" fmla="*/ 87 w 400"/>
                <a:gd name="T75" fmla="*/ 14 h 453"/>
                <a:gd name="T76" fmla="*/ 113 w 400"/>
                <a:gd name="T77" fmla="*/ 6 h 453"/>
                <a:gd name="T78" fmla="*/ 143 w 400"/>
                <a:gd name="T79" fmla="*/ 2 h 453"/>
                <a:gd name="T80" fmla="*/ 177 w 400"/>
                <a:gd name="T81" fmla="*/ 5 h 453"/>
                <a:gd name="T82" fmla="*/ 199 w 400"/>
                <a:gd name="T83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0" h="453">
                  <a:moveTo>
                    <a:pt x="199" y="0"/>
                  </a:moveTo>
                  <a:lnTo>
                    <a:pt x="240" y="4"/>
                  </a:lnTo>
                  <a:lnTo>
                    <a:pt x="278" y="15"/>
                  </a:lnTo>
                  <a:lnTo>
                    <a:pt x="312" y="32"/>
                  </a:lnTo>
                  <a:lnTo>
                    <a:pt x="341" y="56"/>
                  </a:lnTo>
                  <a:lnTo>
                    <a:pt x="366" y="85"/>
                  </a:lnTo>
                  <a:lnTo>
                    <a:pt x="384" y="117"/>
                  </a:lnTo>
                  <a:lnTo>
                    <a:pt x="396" y="154"/>
                  </a:lnTo>
                  <a:lnTo>
                    <a:pt x="400" y="193"/>
                  </a:lnTo>
                  <a:lnTo>
                    <a:pt x="400" y="285"/>
                  </a:lnTo>
                  <a:lnTo>
                    <a:pt x="386" y="320"/>
                  </a:lnTo>
                  <a:lnTo>
                    <a:pt x="369" y="353"/>
                  </a:lnTo>
                  <a:lnTo>
                    <a:pt x="349" y="379"/>
                  </a:lnTo>
                  <a:lnTo>
                    <a:pt x="325" y="403"/>
                  </a:lnTo>
                  <a:lnTo>
                    <a:pt x="300" y="421"/>
                  </a:lnTo>
                  <a:lnTo>
                    <a:pt x="274" y="436"/>
                  </a:lnTo>
                  <a:lnTo>
                    <a:pt x="248" y="446"/>
                  </a:lnTo>
                  <a:lnTo>
                    <a:pt x="224" y="451"/>
                  </a:lnTo>
                  <a:lnTo>
                    <a:pt x="202" y="453"/>
                  </a:lnTo>
                  <a:lnTo>
                    <a:pt x="180" y="453"/>
                  </a:lnTo>
                  <a:lnTo>
                    <a:pt x="156" y="449"/>
                  </a:lnTo>
                  <a:lnTo>
                    <a:pt x="131" y="441"/>
                  </a:lnTo>
                  <a:lnTo>
                    <a:pt x="108" y="430"/>
                  </a:lnTo>
                  <a:lnTo>
                    <a:pt x="84" y="416"/>
                  </a:lnTo>
                  <a:lnTo>
                    <a:pt x="62" y="399"/>
                  </a:lnTo>
                  <a:lnTo>
                    <a:pt x="42" y="377"/>
                  </a:lnTo>
                  <a:lnTo>
                    <a:pt x="24" y="350"/>
                  </a:lnTo>
                  <a:lnTo>
                    <a:pt x="11" y="320"/>
                  </a:lnTo>
                  <a:lnTo>
                    <a:pt x="0" y="285"/>
                  </a:lnTo>
                  <a:lnTo>
                    <a:pt x="0" y="193"/>
                  </a:lnTo>
                  <a:lnTo>
                    <a:pt x="0" y="165"/>
                  </a:lnTo>
                  <a:lnTo>
                    <a:pt x="4" y="137"/>
                  </a:lnTo>
                  <a:lnTo>
                    <a:pt x="11" y="110"/>
                  </a:lnTo>
                  <a:lnTo>
                    <a:pt x="19" y="85"/>
                  </a:lnTo>
                  <a:lnTo>
                    <a:pt x="30" y="62"/>
                  </a:lnTo>
                  <a:lnTo>
                    <a:pt x="45" y="43"/>
                  </a:lnTo>
                  <a:lnTo>
                    <a:pt x="64" y="27"/>
                  </a:lnTo>
                  <a:lnTo>
                    <a:pt x="87" y="14"/>
                  </a:lnTo>
                  <a:lnTo>
                    <a:pt x="113" y="6"/>
                  </a:lnTo>
                  <a:lnTo>
                    <a:pt x="143" y="2"/>
                  </a:lnTo>
                  <a:lnTo>
                    <a:pt x="177" y="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208"/>
            <p:cNvSpPr>
              <a:spLocks/>
            </p:cNvSpPr>
            <p:nvPr/>
          </p:nvSpPr>
          <p:spPr bwMode="auto">
            <a:xfrm>
              <a:off x="7926388" y="4729163"/>
              <a:ext cx="131763" cy="114300"/>
            </a:xfrm>
            <a:custGeom>
              <a:avLst/>
              <a:gdLst>
                <a:gd name="T0" fmla="*/ 0 w 83"/>
                <a:gd name="T1" fmla="*/ 0 h 72"/>
                <a:gd name="T2" fmla="*/ 83 w 83"/>
                <a:gd name="T3" fmla="*/ 0 h 72"/>
                <a:gd name="T4" fmla="*/ 83 w 83"/>
                <a:gd name="T5" fmla="*/ 69 h 72"/>
                <a:gd name="T6" fmla="*/ 42 w 83"/>
                <a:gd name="T7" fmla="*/ 72 h 72"/>
                <a:gd name="T8" fmla="*/ 0 w 83"/>
                <a:gd name="T9" fmla="*/ 69 h 72"/>
                <a:gd name="T10" fmla="*/ 0 w 8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72">
                  <a:moveTo>
                    <a:pt x="0" y="0"/>
                  </a:moveTo>
                  <a:lnTo>
                    <a:pt x="83" y="0"/>
                  </a:lnTo>
                  <a:lnTo>
                    <a:pt x="83" y="69"/>
                  </a:lnTo>
                  <a:lnTo>
                    <a:pt x="42" y="72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209"/>
            <p:cNvSpPr>
              <a:spLocks/>
            </p:cNvSpPr>
            <p:nvPr/>
          </p:nvSpPr>
          <p:spPr bwMode="auto">
            <a:xfrm>
              <a:off x="7926388" y="4838700"/>
              <a:ext cx="131763" cy="38100"/>
            </a:xfrm>
            <a:custGeom>
              <a:avLst/>
              <a:gdLst>
                <a:gd name="T0" fmla="*/ 83 w 83"/>
                <a:gd name="T1" fmla="*/ 0 h 24"/>
                <a:gd name="T2" fmla="*/ 42 w 83"/>
                <a:gd name="T3" fmla="*/ 24 h 24"/>
                <a:gd name="T4" fmla="*/ 0 w 83"/>
                <a:gd name="T5" fmla="*/ 0 h 24"/>
                <a:gd name="T6" fmla="*/ 83 w 8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4">
                  <a:moveTo>
                    <a:pt x="83" y="0"/>
                  </a:moveTo>
                  <a:lnTo>
                    <a:pt x="42" y="2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210"/>
            <p:cNvSpPr>
              <a:spLocks/>
            </p:cNvSpPr>
            <p:nvPr/>
          </p:nvSpPr>
          <p:spPr bwMode="auto">
            <a:xfrm>
              <a:off x="7912100" y="4875213"/>
              <a:ext cx="160338" cy="71438"/>
            </a:xfrm>
            <a:custGeom>
              <a:avLst/>
              <a:gdLst>
                <a:gd name="T0" fmla="*/ 51 w 101"/>
                <a:gd name="T1" fmla="*/ 0 h 45"/>
                <a:gd name="T2" fmla="*/ 101 w 101"/>
                <a:gd name="T3" fmla="*/ 26 h 45"/>
                <a:gd name="T4" fmla="*/ 81 w 101"/>
                <a:gd name="T5" fmla="*/ 38 h 45"/>
                <a:gd name="T6" fmla="*/ 63 w 101"/>
                <a:gd name="T7" fmla="*/ 45 h 45"/>
                <a:gd name="T8" fmla="*/ 46 w 101"/>
                <a:gd name="T9" fmla="*/ 45 h 45"/>
                <a:gd name="T10" fmla="*/ 32 w 101"/>
                <a:gd name="T11" fmla="*/ 42 h 45"/>
                <a:gd name="T12" fmla="*/ 18 w 101"/>
                <a:gd name="T13" fmla="*/ 38 h 45"/>
                <a:gd name="T14" fmla="*/ 9 w 101"/>
                <a:gd name="T15" fmla="*/ 33 h 45"/>
                <a:gd name="T16" fmla="*/ 3 w 101"/>
                <a:gd name="T17" fmla="*/ 29 h 45"/>
                <a:gd name="T18" fmla="*/ 0 w 101"/>
                <a:gd name="T19" fmla="*/ 28 h 45"/>
                <a:gd name="T20" fmla="*/ 51 w 10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45">
                  <a:moveTo>
                    <a:pt x="51" y="0"/>
                  </a:moveTo>
                  <a:lnTo>
                    <a:pt x="101" y="26"/>
                  </a:lnTo>
                  <a:lnTo>
                    <a:pt x="81" y="38"/>
                  </a:lnTo>
                  <a:lnTo>
                    <a:pt x="63" y="45"/>
                  </a:lnTo>
                  <a:lnTo>
                    <a:pt x="46" y="45"/>
                  </a:lnTo>
                  <a:lnTo>
                    <a:pt x="32" y="42"/>
                  </a:lnTo>
                  <a:lnTo>
                    <a:pt x="18" y="38"/>
                  </a:lnTo>
                  <a:lnTo>
                    <a:pt x="9" y="33"/>
                  </a:lnTo>
                  <a:lnTo>
                    <a:pt x="3" y="29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7891463" y="4816475"/>
              <a:ext cx="101600" cy="117475"/>
            </a:xfrm>
            <a:custGeom>
              <a:avLst/>
              <a:gdLst>
                <a:gd name="T0" fmla="*/ 0 w 64"/>
                <a:gd name="T1" fmla="*/ 0 h 74"/>
                <a:gd name="T2" fmla="*/ 64 w 64"/>
                <a:gd name="T3" fmla="*/ 38 h 74"/>
                <a:gd name="T4" fmla="*/ 0 w 64"/>
                <a:gd name="T5" fmla="*/ 74 h 74"/>
                <a:gd name="T6" fmla="*/ 0 w 64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4">
                  <a:moveTo>
                    <a:pt x="0" y="0"/>
                  </a:moveTo>
                  <a:lnTo>
                    <a:pt x="64" y="38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7993063" y="4816475"/>
              <a:ext cx="101600" cy="117475"/>
            </a:xfrm>
            <a:custGeom>
              <a:avLst/>
              <a:gdLst>
                <a:gd name="T0" fmla="*/ 64 w 64"/>
                <a:gd name="T1" fmla="*/ 0 h 74"/>
                <a:gd name="T2" fmla="*/ 64 w 64"/>
                <a:gd name="T3" fmla="*/ 74 h 74"/>
                <a:gd name="T4" fmla="*/ 0 w 64"/>
                <a:gd name="T5" fmla="*/ 38 h 74"/>
                <a:gd name="T6" fmla="*/ 64 w 64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4">
                  <a:moveTo>
                    <a:pt x="64" y="0"/>
                  </a:moveTo>
                  <a:lnTo>
                    <a:pt x="64" y="74"/>
                  </a:lnTo>
                  <a:lnTo>
                    <a:pt x="0" y="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7891463" y="4816475"/>
              <a:ext cx="34925" cy="22225"/>
            </a:xfrm>
            <a:custGeom>
              <a:avLst/>
              <a:gdLst>
                <a:gd name="T0" fmla="*/ 0 w 22"/>
                <a:gd name="T1" fmla="*/ 0 h 14"/>
                <a:gd name="T2" fmla="*/ 22 w 22"/>
                <a:gd name="T3" fmla="*/ 0 h 14"/>
                <a:gd name="T4" fmla="*/ 22 w 22"/>
                <a:gd name="T5" fmla="*/ 14 h 14"/>
                <a:gd name="T6" fmla="*/ 0 w 2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0"/>
                  </a:lnTo>
                  <a:lnTo>
                    <a:pt x="2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0CC"/>
            </a:solidFill>
            <a:ln w="0">
              <a:solidFill>
                <a:srgbClr val="C4D0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8058150" y="4816475"/>
              <a:ext cx="34925" cy="22225"/>
            </a:xfrm>
            <a:custGeom>
              <a:avLst/>
              <a:gdLst>
                <a:gd name="T0" fmla="*/ 0 w 22"/>
                <a:gd name="T1" fmla="*/ 0 h 14"/>
                <a:gd name="T2" fmla="*/ 22 w 22"/>
                <a:gd name="T3" fmla="*/ 0 h 14"/>
                <a:gd name="T4" fmla="*/ 0 w 22"/>
                <a:gd name="T5" fmla="*/ 14 h 14"/>
                <a:gd name="T6" fmla="*/ 0 w 2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0CC"/>
            </a:solidFill>
            <a:ln w="0">
              <a:solidFill>
                <a:srgbClr val="C4D0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7845425" y="4368800"/>
              <a:ext cx="26988" cy="50800"/>
            </a:xfrm>
            <a:custGeom>
              <a:avLst/>
              <a:gdLst>
                <a:gd name="T0" fmla="*/ 9 w 17"/>
                <a:gd name="T1" fmla="*/ 0 h 32"/>
                <a:gd name="T2" fmla="*/ 12 w 17"/>
                <a:gd name="T3" fmla="*/ 0 h 32"/>
                <a:gd name="T4" fmla="*/ 15 w 17"/>
                <a:gd name="T5" fmla="*/ 1 h 32"/>
                <a:gd name="T6" fmla="*/ 17 w 17"/>
                <a:gd name="T7" fmla="*/ 4 h 32"/>
                <a:gd name="T8" fmla="*/ 17 w 17"/>
                <a:gd name="T9" fmla="*/ 6 h 32"/>
                <a:gd name="T10" fmla="*/ 17 w 17"/>
                <a:gd name="T11" fmla="*/ 26 h 32"/>
                <a:gd name="T12" fmla="*/ 17 w 17"/>
                <a:gd name="T13" fmla="*/ 29 h 32"/>
                <a:gd name="T14" fmla="*/ 15 w 17"/>
                <a:gd name="T15" fmla="*/ 30 h 32"/>
                <a:gd name="T16" fmla="*/ 12 w 17"/>
                <a:gd name="T17" fmla="*/ 31 h 32"/>
                <a:gd name="T18" fmla="*/ 9 w 17"/>
                <a:gd name="T19" fmla="*/ 32 h 32"/>
                <a:gd name="T20" fmla="*/ 5 w 17"/>
                <a:gd name="T21" fmla="*/ 31 h 32"/>
                <a:gd name="T22" fmla="*/ 3 w 17"/>
                <a:gd name="T23" fmla="*/ 30 h 32"/>
                <a:gd name="T24" fmla="*/ 0 w 17"/>
                <a:gd name="T25" fmla="*/ 29 h 32"/>
                <a:gd name="T26" fmla="*/ 0 w 17"/>
                <a:gd name="T27" fmla="*/ 26 h 32"/>
                <a:gd name="T28" fmla="*/ 0 w 17"/>
                <a:gd name="T29" fmla="*/ 6 h 32"/>
                <a:gd name="T30" fmla="*/ 0 w 17"/>
                <a:gd name="T31" fmla="*/ 4 h 32"/>
                <a:gd name="T32" fmla="*/ 3 w 17"/>
                <a:gd name="T33" fmla="*/ 1 h 32"/>
                <a:gd name="T34" fmla="*/ 5 w 17"/>
                <a:gd name="T35" fmla="*/ 0 h 32"/>
                <a:gd name="T36" fmla="*/ 9 w 17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2">
                  <a:moveTo>
                    <a:pt x="9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26"/>
                  </a:lnTo>
                  <a:lnTo>
                    <a:pt x="17" y="29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16"/>
            <p:cNvSpPr>
              <a:spLocks/>
            </p:cNvSpPr>
            <p:nvPr/>
          </p:nvSpPr>
          <p:spPr bwMode="auto">
            <a:xfrm>
              <a:off x="8094663" y="4368800"/>
              <a:ext cx="30163" cy="50800"/>
            </a:xfrm>
            <a:custGeom>
              <a:avLst/>
              <a:gdLst>
                <a:gd name="T0" fmla="*/ 10 w 19"/>
                <a:gd name="T1" fmla="*/ 0 h 32"/>
                <a:gd name="T2" fmla="*/ 13 w 19"/>
                <a:gd name="T3" fmla="*/ 0 h 32"/>
                <a:gd name="T4" fmla="*/ 16 w 19"/>
                <a:gd name="T5" fmla="*/ 1 h 32"/>
                <a:gd name="T6" fmla="*/ 17 w 19"/>
                <a:gd name="T7" fmla="*/ 4 h 32"/>
                <a:gd name="T8" fmla="*/ 19 w 19"/>
                <a:gd name="T9" fmla="*/ 6 h 32"/>
                <a:gd name="T10" fmla="*/ 19 w 19"/>
                <a:gd name="T11" fmla="*/ 26 h 32"/>
                <a:gd name="T12" fmla="*/ 17 w 19"/>
                <a:gd name="T13" fmla="*/ 29 h 32"/>
                <a:gd name="T14" fmla="*/ 16 w 19"/>
                <a:gd name="T15" fmla="*/ 30 h 32"/>
                <a:gd name="T16" fmla="*/ 13 w 19"/>
                <a:gd name="T17" fmla="*/ 31 h 32"/>
                <a:gd name="T18" fmla="*/ 10 w 19"/>
                <a:gd name="T19" fmla="*/ 32 h 32"/>
                <a:gd name="T20" fmla="*/ 6 w 19"/>
                <a:gd name="T21" fmla="*/ 31 h 32"/>
                <a:gd name="T22" fmla="*/ 3 w 19"/>
                <a:gd name="T23" fmla="*/ 30 h 32"/>
                <a:gd name="T24" fmla="*/ 2 w 19"/>
                <a:gd name="T25" fmla="*/ 29 h 32"/>
                <a:gd name="T26" fmla="*/ 0 w 19"/>
                <a:gd name="T27" fmla="*/ 26 h 32"/>
                <a:gd name="T28" fmla="*/ 0 w 19"/>
                <a:gd name="T29" fmla="*/ 6 h 32"/>
                <a:gd name="T30" fmla="*/ 2 w 19"/>
                <a:gd name="T31" fmla="*/ 4 h 32"/>
                <a:gd name="T32" fmla="*/ 3 w 19"/>
                <a:gd name="T33" fmla="*/ 1 h 32"/>
                <a:gd name="T34" fmla="*/ 6 w 19"/>
                <a:gd name="T35" fmla="*/ 0 h 32"/>
                <a:gd name="T36" fmla="*/ 10 w 19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2">
                  <a:moveTo>
                    <a:pt x="10" y="0"/>
                  </a:moveTo>
                  <a:lnTo>
                    <a:pt x="13" y="0"/>
                  </a:lnTo>
                  <a:lnTo>
                    <a:pt x="16" y="1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26"/>
                  </a:lnTo>
                  <a:lnTo>
                    <a:pt x="17" y="29"/>
                  </a:lnTo>
                  <a:lnTo>
                    <a:pt x="16" y="30"/>
                  </a:lnTo>
                  <a:lnTo>
                    <a:pt x="13" y="31"/>
                  </a:lnTo>
                  <a:lnTo>
                    <a:pt x="10" y="32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7951788" y="4500563"/>
              <a:ext cx="71438" cy="28575"/>
            </a:xfrm>
            <a:custGeom>
              <a:avLst/>
              <a:gdLst>
                <a:gd name="T0" fmla="*/ 0 w 45"/>
                <a:gd name="T1" fmla="*/ 0 h 18"/>
                <a:gd name="T2" fmla="*/ 1 w 45"/>
                <a:gd name="T3" fmla="*/ 0 h 18"/>
                <a:gd name="T4" fmla="*/ 3 w 45"/>
                <a:gd name="T5" fmla="*/ 0 h 18"/>
                <a:gd name="T6" fmla="*/ 5 w 45"/>
                <a:gd name="T7" fmla="*/ 2 h 18"/>
                <a:gd name="T8" fmla="*/ 8 w 45"/>
                <a:gd name="T9" fmla="*/ 3 h 18"/>
                <a:gd name="T10" fmla="*/ 16 w 45"/>
                <a:gd name="T11" fmla="*/ 6 h 18"/>
                <a:gd name="T12" fmla="*/ 20 w 45"/>
                <a:gd name="T13" fmla="*/ 6 h 18"/>
                <a:gd name="T14" fmla="*/ 21 w 45"/>
                <a:gd name="T15" fmla="*/ 6 h 18"/>
                <a:gd name="T16" fmla="*/ 24 w 45"/>
                <a:gd name="T17" fmla="*/ 6 h 18"/>
                <a:gd name="T18" fmla="*/ 26 w 45"/>
                <a:gd name="T19" fmla="*/ 6 h 18"/>
                <a:gd name="T20" fmla="*/ 29 w 45"/>
                <a:gd name="T21" fmla="*/ 6 h 18"/>
                <a:gd name="T22" fmla="*/ 30 w 45"/>
                <a:gd name="T23" fmla="*/ 6 h 18"/>
                <a:gd name="T24" fmla="*/ 34 w 45"/>
                <a:gd name="T25" fmla="*/ 4 h 18"/>
                <a:gd name="T26" fmla="*/ 35 w 45"/>
                <a:gd name="T27" fmla="*/ 4 h 18"/>
                <a:gd name="T28" fmla="*/ 37 w 45"/>
                <a:gd name="T29" fmla="*/ 3 h 18"/>
                <a:gd name="T30" fmla="*/ 41 w 45"/>
                <a:gd name="T31" fmla="*/ 2 h 18"/>
                <a:gd name="T32" fmla="*/ 42 w 45"/>
                <a:gd name="T33" fmla="*/ 0 h 18"/>
                <a:gd name="T34" fmla="*/ 45 w 45"/>
                <a:gd name="T35" fmla="*/ 0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3 h 18"/>
                <a:gd name="T42" fmla="*/ 43 w 45"/>
                <a:gd name="T43" fmla="*/ 4 h 18"/>
                <a:gd name="T44" fmla="*/ 41 w 45"/>
                <a:gd name="T45" fmla="*/ 8 h 18"/>
                <a:gd name="T46" fmla="*/ 39 w 45"/>
                <a:gd name="T47" fmla="*/ 10 h 18"/>
                <a:gd name="T48" fmla="*/ 38 w 45"/>
                <a:gd name="T49" fmla="*/ 11 h 18"/>
                <a:gd name="T50" fmla="*/ 37 w 45"/>
                <a:gd name="T51" fmla="*/ 12 h 18"/>
                <a:gd name="T52" fmla="*/ 34 w 45"/>
                <a:gd name="T53" fmla="*/ 15 h 18"/>
                <a:gd name="T54" fmla="*/ 31 w 45"/>
                <a:gd name="T55" fmla="*/ 15 h 18"/>
                <a:gd name="T56" fmla="*/ 29 w 45"/>
                <a:gd name="T57" fmla="*/ 16 h 18"/>
                <a:gd name="T58" fmla="*/ 26 w 45"/>
                <a:gd name="T59" fmla="*/ 16 h 18"/>
                <a:gd name="T60" fmla="*/ 22 w 45"/>
                <a:gd name="T61" fmla="*/ 18 h 18"/>
                <a:gd name="T62" fmla="*/ 20 w 45"/>
                <a:gd name="T63" fmla="*/ 16 h 18"/>
                <a:gd name="T64" fmla="*/ 17 w 45"/>
                <a:gd name="T65" fmla="*/ 16 h 18"/>
                <a:gd name="T66" fmla="*/ 12 w 45"/>
                <a:gd name="T67" fmla="*/ 14 h 18"/>
                <a:gd name="T68" fmla="*/ 8 w 45"/>
                <a:gd name="T69" fmla="*/ 11 h 18"/>
                <a:gd name="T70" fmla="*/ 5 w 45"/>
                <a:gd name="T71" fmla="*/ 8 h 18"/>
                <a:gd name="T72" fmla="*/ 3 w 45"/>
                <a:gd name="T73" fmla="*/ 4 h 18"/>
                <a:gd name="T74" fmla="*/ 1 w 45"/>
                <a:gd name="T75" fmla="*/ 3 h 18"/>
                <a:gd name="T76" fmla="*/ 1 w 45"/>
                <a:gd name="T77" fmla="*/ 0 h 18"/>
                <a:gd name="T78" fmla="*/ 0 w 45"/>
                <a:gd name="T7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7" y="3"/>
                  </a:lnTo>
                  <a:lnTo>
                    <a:pt x="41" y="2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4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8" y="11"/>
                  </a:lnTo>
                  <a:lnTo>
                    <a:pt x="37" y="12"/>
                  </a:lnTo>
                  <a:lnTo>
                    <a:pt x="34" y="15"/>
                  </a:lnTo>
                  <a:lnTo>
                    <a:pt x="31" y="15"/>
                  </a:lnTo>
                  <a:lnTo>
                    <a:pt x="29" y="16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20" y="16"/>
                  </a:lnTo>
                  <a:lnTo>
                    <a:pt x="17" y="16"/>
                  </a:lnTo>
                  <a:lnTo>
                    <a:pt x="12" y="14"/>
                  </a:lnTo>
                  <a:lnTo>
                    <a:pt x="8" y="11"/>
                  </a:lnTo>
                  <a:lnTo>
                    <a:pt x="5" y="8"/>
                  </a:lnTo>
                  <a:lnTo>
                    <a:pt x="3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7897813" y="4600575"/>
              <a:ext cx="188913" cy="53975"/>
            </a:xfrm>
            <a:custGeom>
              <a:avLst/>
              <a:gdLst>
                <a:gd name="T0" fmla="*/ 0 w 119"/>
                <a:gd name="T1" fmla="*/ 0 h 34"/>
                <a:gd name="T2" fmla="*/ 1 w 119"/>
                <a:gd name="T3" fmla="*/ 2 h 34"/>
                <a:gd name="T4" fmla="*/ 3 w 119"/>
                <a:gd name="T5" fmla="*/ 2 h 34"/>
                <a:gd name="T6" fmla="*/ 5 w 119"/>
                <a:gd name="T7" fmla="*/ 3 h 34"/>
                <a:gd name="T8" fmla="*/ 9 w 119"/>
                <a:gd name="T9" fmla="*/ 4 h 34"/>
                <a:gd name="T10" fmla="*/ 12 w 119"/>
                <a:gd name="T11" fmla="*/ 6 h 34"/>
                <a:gd name="T12" fmla="*/ 16 w 119"/>
                <a:gd name="T13" fmla="*/ 8 h 34"/>
                <a:gd name="T14" fmla="*/ 20 w 119"/>
                <a:gd name="T15" fmla="*/ 9 h 34"/>
                <a:gd name="T16" fmla="*/ 29 w 119"/>
                <a:gd name="T17" fmla="*/ 12 h 34"/>
                <a:gd name="T18" fmla="*/ 33 w 119"/>
                <a:gd name="T19" fmla="*/ 13 h 34"/>
                <a:gd name="T20" fmla="*/ 38 w 119"/>
                <a:gd name="T21" fmla="*/ 15 h 34"/>
                <a:gd name="T22" fmla="*/ 43 w 119"/>
                <a:gd name="T23" fmla="*/ 16 h 34"/>
                <a:gd name="T24" fmla="*/ 48 w 119"/>
                <a:gd name="T25" fmla="*/ 17 h 34"/>
                <a:gd name="T26" fmla="*/ 54 w 119"/>
                <a:gd name="T27" fmla="*/ 17 h 34"/>
                <a:gd name="T28" fmla="*/ 60 w 119"/>
                <a:gd name="T29" fmla="*/ 17 h 34"/>
                <a:gd name="T30" fmla="*/ 65 w 119"/>
                <a:gd name="T31" fmla="*/ 17 h 34"/>
                <a:gd name="T32" fmla="*/ 71 w 119"/>
                <a:gd name="T33" fmla="*/ 17 h 34"/>
                <a:gd name="T34" fmla="*/ 76 w 119"/>
                <a:gd name="T35" fmla="*/ 16 h 34"/>
                <a:gd name="T36" fmla="*/ 81 w 119"/>
                <a:gd name="T37" fmla="*/ 15 h 34"/>
                <a:gd name="T38" fmla="*/ 86 w 119"/>
                <a:gd name="T39" fmla="*/ 13 h 34"/>
                <a:gd name="T40" fmla="*/ 90 w 119"/>
                <a:gd name="T41" fmla="*/ 12 h 34"/>
                <a:gd name="T42" fmla="*/ 96 w 119"/>
                <a:gd name="T43" fmla="*/ 11 h 34"/>
                <a:gd name="T44" fmla="*/ 99 w 119"/>
                <a:gd name="T45" fmla="*/ 9 h 34"/>
                <a:gd name="T46" fmla="*/ 103 w 119"/>
                <a:gd name="T47" fmla="*/ 7 h 34"/>
                <a:gd name="T48" fmla="*/ 107 w 119"/>
                <a:gd name="T49" fmla="*/ 6 h 34"/>
                <a:gd name="T50" fmla="*/ 110 w 119"/>
                <a:gd name="T51" fmla="*/ 4 h 34"/>
                <a:gd name="T52" fmla="*/ 114 w 119"/>
                <a:gd name="T53" fmla="*/ 3 h 34"/>
                <a:gd name="T54" fmla="*/ 116 w 119"/>
                <a:gd name="T55" fmla="*/ 2 h 34"/>
                <a:gd name="T56" fmla="*/ 118 w 119"/>
                <a:gd name="T57" fmla="*/ 2 h 34"/>
                <a:gd name="T58" fmla="*/ 119 w 119"/>
                <a:gd name="T59" fmla="*/ 0 h 34"/>
                <a:gd name="T60" fmla="*/ 118 w 119"/>
                <a:gd name="T61" fmla="*/ 2 h 34"/>
                <a:gd name="T62" fmla="*/ 118 w 119"/>
                <a:gd name="T63" fmla="*/ 3 h 34"/>
                <a:gd name="T64" fmla="*/ 115 w 119"/>
                <a:gd name="T65" fmla="*/ 6 h 34"/>
                <a:gd name="T66" fmla="*/ 114 w 119"/>
                <a:gd name="T67" fmla="*/ 8 h 34"/>
                <a:gd name="T68" fmla="*/ 111 w 119"/>
                <a:gd name="T69" fmla="*/ 11 h 34"/>
                <a:gd name="T70" fmla="*/ 109 w 119"/>
                <a:gd name="T71" fmla="*/ 13 h 34"/>
                <a:gd name="T72" fmla="*/ 105 w 119"/>
                <a:gd name="T73" fmla="*/ 17 h 34"/>
                <a:gd name="T74" fmla="*/ 101 w 119"/>
                <a:gd name="T75" fmla="*/ 20 h 34"/>
                <a:gd name="T76" fmla="*/ 97 w 119"/>
                <a:gd name="T77" fmla="*/ 24 h 34"/>
                <a:gd name="T78" fmla="*/ 92 w 119"/>
                <a:gd name="T79" fmla="*/ 27 h 34"/>
                <a:gd name="T80" fmla="*/ 85 w 119"/>
                <a:gd name="T81" fmla="*/ 29 h 34"/>
                <a:gd name="T82" fmla="*/ 80 w 119"/>
                <a:gd name="T83" fmla="*/ 30 h 34"/>
                <a:gd name="T84" fmla="*/ 76 w 119"/>
                <a:gd name="T85" fmla="*/ 32 h 34"/>
                <a:gd name="T86" fmla="*/ 73 w 119"/>
                <a:gd name="T87" fmla="*/ 33 h 34"/>
                <a:gd name="T88" fmla="*/ 67 w 119"/>
                <a:gd name="T89" fmla="*/ 33 h 34"/>
                <a:gd name="T90" fmla="*/ 60 w 119"/>
                <a:gd name="T91" fmla="*/ 34 h 34"/>
                <a:gd name="T92" fmla="*/ 52 w 119"/>
                <a:gd name="T93" fmla="*/ 33 h 34"/>
                <a:gd name="T94" fmla="*/ 46 w 119"/>
                <a:gd name="T95" fmla="*/ 33 h 34"/>
                <a:gd name="T96" fmla="*/ 39 w 119"/>
                <a:gd name="T97" fmla="*/ 30 h 34"/>
                <a:gd name="T98" fmla="*/ 34 w 119"/>
                <a:gd name="T99" fmla="*/ 29 h 34"/>
                <a:gd name="T100" fmla="*/ 29 w 119"/>
                <a:gd name="T101" fmla="*/ 27 h 34"/>
                <a:gd name="T102" fmla="*/ 24 w 119"/>
                <a:gd name="T103" fmla="*/ 24 h 34"/>
                <a:gd name="T104" fmla="*/ 18 w 119"/>
                <a:gd name="T105" fmla="*/ 20 h 34"/>
                <a:gd name="T106" fmla="*/ 14 w 119"/>
                <a:gd name="T107" fmla="*/ 17 h 34"/>
                <a:gd name="T108" fmla="*/ 10 w 119"/>
                <a:gd name="T109" fmla="*/ 15 h 34"/>
                <a:gd name="T110" fmla="*/ 8 w 119"/>
                <a:gd name="T111" fmla="*/ 11 h 34"/>
                <a:gd name="T112" fmla="*/ 5 w 119"/>
                <a:gd name="T113" fmla="*/ 8 h 34"/>
                <a:gd name="T114" fmla="*/ 4 w 119"/>
                <a:gd name="T115" fmla="*/ 6 h 34"/>
                <a:gd name="T116" fmla="*/ 1 w 119"/>
                <a:gd name="T117" fmla="*/ 3 h 34"/>
                <a:gd name="T118" fmla="*/ 1 w 119"/>
                <a:gd name="T119" fmla="*/ 2 h 34"/>
                <a:gd name="T120" fmla="*/ 0 w 119"/>
                <a:gd name="T1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34">
                  <a:moveTo>
                    <a:pt x="0" y="0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5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9" y="12"/>
                  </a:lnTo>
                  <a:lnTo>
                    <a:pt x="33" y="13"/>
                  </a:lnTo>
                  <a:lnTo>
                    <a:pt x="38" y="15"/>
                  </a:lnTo>
                  <a:lnTo>
                    <a:pt x="43" y="16"/>
                  </a:lnTo>
                  <a:lnTo>
                    <a:pt x="48" y="17"/>
                  </a:lnTo>
                  <a:lnTo>
                    <a:pt x="54" y="17"/>
                  </a:lnTo>
                  <a:lnTo>
                    <a:pt x="60" y="17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16"/>
                  </a:lnTo>
                  <a:lnTo>
                    <a:pt x="81" y="15"/>
                  </a:lnTo>
                  <a:lnTo>
                    <a:pt x="86" y="13"/>
                  </a:lnTo>
                  <a:lnTo>
                    <a:pt x="90" y="12"/>
                  </a:lnTo>
                  <a:lnTo>
                    <a:pt x="96" y="11"/>
                  </a:lnTo>
                  <a:lnTo>
                    <a:pt x="99" y="9"/>
                  </a:lnTo>
                  <a:lnTo>
                    <a:pt x="103" y="7"/>
                  </a:lnTo>
                  <a:lnTo>
                    <a:pt x="107" y="6"/>
                  </a:lnTo>
                  <a:lnTo>
                    <a:pt x="110" y="4"/>
                  </a:lnTo>
                  <a:lnTo>
                    <a:pt x="114" y="3"/>
                  </a:lnTo>
                  <a:lnTo>
                    <a:pt x="116" y="2"/>
                  </a:lnTo>
                  <a:lnTo>
                    <a:pt x="118" y="2"/>
                  </a:lnTo>
                  <a:lnTo>
                    <a:pt x="119" y="0"/>
                  </a:lnTo>
                  <a:lnTo>
                    <a:pt x="118" y="2"/>
                  </a:lnTo>
                  <a:lnTo>
                    <a:pt x="118" y="3"/>
                  </a:lnTo>
                  <a:lnTo>
                    <a:pt x="115" y="6"/>
                  </a:lnTo>
                  <a:lnTo>
                    <a:pt x="114" y="8"/>
                  </a:lnTo>
                  <a:lnTo>
                    <a:pt x="111" y="11"/>
                  </a:lnTo>
                  <a:lnTo>
                    <a:pt x="109" y="13"/>
                  </a:lnTo>
                  <a:lnTo>
                    <a:pt x="105" y="17"/>
                  </a:lnTo>
                  <a:lnTo>
                    <a:pt x="101" y="20"/>
                  </a:lnTo>
                  <a:lnTo>
                    <a:pt x="97" y="24"/>
                  </a:lnTo>
                  <a:lnTo>
                    <a:pt x="92" y="27"/>
                  </a:lnTo>
                  <a:lnTo>
                    <a:pt x="85" y="29"/>
                  </a:lnTo>
                  <a:lnTo>
                    <a:pt x="80" y="30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67" y="33"/>
                  </a:lnTo>
                  <a:lnTo>
                    <a:pt x="60" y="34"/>
                  </a:lnTo>
                  <a:lnTo>
                    <a:pt x="52" y="33"/>
                  </a:lnTo>
                  <a:lnTo>
                    <a:pt x="46" y="33"/>
                  </a:lnTo>
                  <a:lnTo>
                    <a:pt x="39" y="30"/>
                  </a:lnTo>
                  <a:lnTo>
                    <a:pt x="34" y="29"/>
                  </a:lnTo>
                  <a:lnTo>
                    <a:pt x="29" y="27"/>
                  </a:lnTo>
                  <a:lnTo>
                    <a:pt x="24" y="24"/>
                  </a:lnTo>
                  <a:lnTo>
                    <a:pt x="18" y="20"/>
                  </a:lnTo>
                  <a:lnTo>
                    <a:pt x="14" y="17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8"/>
                  </a:lnTo>
                  <a:lnTo>
                    <a:pt x="4" y="6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12E"/>
            </a:solidFill>
            <a:ln w="0">
              <a:solidFill>
                <a:srgbClr val="D601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7897813" y="4600575"/>
              <a:ext cx="188913" cy="33338"/>
            </a:xfrm>
            <a:custGeom>
              <a:avLst/>
              <a:gdLst>
                <a:gd name="T0" fmla="*/ 0 w 119"/>
                <a:gd name="T1" fmla="*/ 0 h 21"/>
                <a:gd name="T2" fmla="*/ 4 w 119"/>
                <a:gd name="T3" fmla="*/ 2 h 21"/>
                <a:gd name="T4" fmla="*/ 14 w 119"/>
                <a:gd name="T5" fmla="*/ 3 h 21"/>
                <a:gd name="T6" fmla="*/ 27 w 119"/>
                <a:gd name="T7" fmla="*/ 6 h 21"/>
                <a:gd name="T8" fmla="*/ 41 w 119"/>
                <a:gd name="T9" fmla="*/ 8 h 21"/>
                <a:gd name="T10" fmla="*/ 52 w 119"/>
                <a:gd name="T11" fmla="*/ 11 h 21"/>
                <a:gd name="T12" fmla="*/ 59 w 119"/>
                <a:gd name="T13" fmla="*/ 13 h 21"/>
                <a:gd name="T14" fmla="*/ 60 w 119"/>
                <a:gd name="T15" fmla="*/ 13 h 21"/>
                <a:gd name="T16" fmla="*/ 63 w 119"/>
                <a:gd name="T17" fmla="*/ 11 h 21"/>
                <a:gd name="T18" fmla="*/ 69 w 119"/>
                <a:gd name="T19" fmla="*/ 9 h 21"/>
                <a:gd name="T20" fmla="*/ 81 w 119"/>
                <a:gd name="T21" fmla="*/ 7 h 21"/>
                <a:gd name="T22" fmla="*/ 97 w 119"/>
                <a:gd name="T23" fmla="*/ 4 h 21"/>
                <a:gd name="T24" fmla="*/ 119 w 119"/>
                <a:gd name="T25" fmla="*/ 0 h 21"/>
                <a:gd name="T26" fmla="*/ 116 w 119"/>
                <a:gd name="T27" fmla="*/ 3 h 21"/>
                <a:gd name="T28" fmla="*/ 109 w 119"/>
                <a:gd name="T29" fmla="*/ 7 h 21"/>
                <a:gd name="T30" fmla="*/ 98 w 119"/>
                <a:gd name="T31" fmla="*/ 13 h 21"/>
                <a:gd name="T32" fmla="*/ 84 w 119"/>
                <a:gd name="T33" fmla="*/ 19 h 21"/>
                <a:gd name="T34" fmla="*/ 65 w 119"/>
                <a:gd name="T35" fmla="*/ 21 h 21"/>
                <a:gd name="T36" fmla="*/ 46 w 119"/>
                <a:gd name="T37" fmla="*/ 20 h 21"/>
                <a:gd name="T38" fmla="*/ 24 w 119"/>
                <a:gd name="T39" fmla="*/ 15 h 21"/>
                <a:gd name="T40" fmla="*/ 0 w 119"/>
                <a:gd name="T4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21">
                  <a:moveTo>
                    <a:pt x="0" y="0"/>
                  </a:moveTo>
                  <a:lnTo>
                    <a:pt x="4" y="2"/>
                  </a:lnTo>
                  <a:lnTo>
                    <a:pt x="14" y="3"/>
                  </a:lnTo>
                  <a:lnTo>
                    <a:pt x="27" y="6"/>
                  </a:lnTo>
                  <a:lnTo>
                    <a:pt x="41" y="8"/>
                  </a:lnTo>
                  <a:lnTo>
                    <a:pt x="52" y="11"/>
                  </a:lnTo>
                  <a:lnTo>
                    <a:pt x="59" y="13"/>
                  </a:lnTo>
                  <a:lnTo>
                    <a:pt x="60" y="13"/>
                  </a:lnTo>
                  <a:lnTo>
                    <a:pt x="63" y="11"/>
                  </a:lnTo>
                  <a:lnTo>
                    <a:pt x="69" y="9"/>
                  </a:lnTo>
                  <a:lnTo>
                    <a:pt x="81" y="7"/>
                  </a:lnTo>
                  <a:lnTo>
                    <a:pt x="97" y="4"/>
                  </a:lnTo>
                  <a:lnTo>
                    <a:pt x="119" y="0"/>
                  </a:lnTo>
                  <a:lnTo>
                    <a:pt x="116" y="3"/>
                  </a:lnTo>
                  <a:lnTo>
                    <a:pt x="109" y="7"/>
                  </a:lnTo>
                  <a:lnTo>
                    <a:pt x="98" y="13"/>
                  </a:lnTo>
                  <a:lnTo>
                    <a:pt x="84" y="19"/>
                  </a:lnTo>
                  <a:lnTo>
                    <a:pt x="65" y="21"/>
                  </a:lnTo>
                  <a:lnTo>
                    <a:pt x="46" y="20"/>
                  </a:lnTo>
                  <a:lnTo>
                    <a:pt x="2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12E"/>
            </a:solidFill>
            <a:ln w="0">
              <a:solidFill>
                <a:srgbClr val="D601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7616825" y="4000500"/>
              <a:ext cx="704850" cy="374650"/>
            </a:xfrm>
            <a:custGeom>
              <a:avLst/>
              <a:gdLst>
                <a:gd name="T0" fmla="*/ 106 w 444"/>
                <a:gd name="T1" fmla="*/ 0 h 236"/>
                <a:gd name="T2" fmla="*/ 256 w 444"/>
                <a:gd name="T3" fmla="*/ 0 h 236"/>
                <a:gd name="T4" fmla="*/ 400 w 444"/>
                <a:gd name="T5" fmla="*/ 39 h 236"/>
                <a:gd name="T6" fmla="*/ 444 w 444"/>
                <a:gd name="T7" fmla="*/ 194 h 236"/>
                <a:gd name="T8" fmla="*/ 434 w 444"/>
                <a:gd name="T9" fmla="*/ 234 h 236"/>
                <a:gd name="T10" fmla="*/ 424 w 444"/>
                <a:gd name="T11" fmla="*/ 226 h 236"/>
                <a:gd name="T12" fmla="*/ 418 w 444"/>
                <a:gd name="T13" fmla="*/ 212 h 236"/>
                <a:gd name="T14" fmla="*/ 410 w 444"/>
                <a:gd name="T15" fmla="*/ 195 h 236"/>
                <a:gd name="T16" fmla="*/ 405 w 444"/>
                <a:gd name="T17" fmla="*/ 175 h 236"/>
                <a:gd name="T18" fmla="*/ 401 w 444"/>
                <a:gd name="T19" fmla="*/ 156 h 236"/>
                <a:gd name="T20" fmla="*/ 397 w 444"/>
                <a:gd name="T21" fmla="*/ 136 h 236"/>
                <a:gd name="T22" fmla="*/ 394 w 444"/>
                <a:gd name="T23" fmla="*/ 122 h 236"/>
                <a:gd name="T24" fmla="*/ 393 w 444"/>
                <a:gd name="T25" fmla="*/ 110 h 236"/>
                <a:gd name="T26" fmla="*/ 392 w 444"/>
                <a:gd name="T27" fmla="*/ 106 h 236"/>
                <a:gd name="T28" fmla="*/ 392 w 444"/>
                <a:gd name="T29" fmla="*/ 192 h 236"/>
                <a:gd name="T30" fmla="*/ 385 w 444"/>
                <a:gd name="T31" fmla="*/ 191 h 236"/>
                <a:gd name="T32" fmla="*/ 373 w 444"/>
                <a:gd name="T33" fmla="*/ 190 h 236"/>
                <a:gd name="T34" fmla="*/ 359 w 444"/>
                <a:gd name="T35" fmla="*/ 189 h 236"/>
                <a:gd name="T36" fmla="*/ 345 w 444"/>
                <a:gd name="T37" fmla="*/ 187 h 236"/>
                <a:gd name="T38" fmla="*/ 333 w 444"/>
                <a:gd name="T39" fmla="*/ 186 h 236"/>
                <a:gd name="T40" fmla="*/ 322 w 444"/>
                <a:gd name="T41" fmla="*/ 186 h 236"/>
                <a:gd name="T42" fmla="*/ 320 w 444"/>
                <a:gd name="T43" fmla="*/ 185 h 236"/>
                <a:gd name="T44" fmla="*/ 311 w 444"/>
                <a:gd name="T45" fmla="*/ 86 h 236"/>
                <a:gd name="T46" fmla="*/ 301 w 444"/>
                <a:gd name="T47" fmla="*/ 183 h 236"/>
                <a:gd name="T48" fmla="*/ 180 w 444"/>
                <a:gd name="T49" fmla="*/ 186 h 236"/>
                <a:gd name="T50" fmla="*/ 173 w 444"/>
                <a:gd name="T51" fmla="*/ 85 h 236"/>
                <a:gd name="T52" fmla="*/ 169 w 444"/>
                <a:gd name="T53" fmla="*/ 189 h 236"/>
                <a:gd name="T54" fmla="*/ 83 w 444"/>
                <a:gd name="T55" fmla="*/ 195 h 236"/>
                <a:gd name="T56" fmla="*/ 84 w 444"/>
                <a:gd name="T57" fmla="*/ 182 h 236"/>
                <a:gd name="T58" fmla="*/ 85 w 444"/>
                <a:gd name="T59" fmla="*/ 166 h 236"/>
                <a:gd name="T60" fmla="*/ 87 w 444"/>
                <a:gd name="T61" fmla="*/ 148 h 236"/>
                <a:gd name="T62" fmla="*/ 88 w 444"/>
                <a:gd name="T63" fmla="*/ 131 h 236"/>
                <a:gd name="T64" fmla="*/ 89 w 444"/>
                <a:gd name="T65" fmla="*/ 117 h 236"/>
                <a:gd name="T66" fmla="*/ 91 w 444"/>
                <a:gd name="T67" fmla="*/ 106 h 236"/>
                <a:gd name="T68" fmla="*/ 91 w 444"/>
                <a:gd name="T69" fmla="*/ 102 h 236"/>
                <a:gd name="T70" fmla="*/ 89 w 444"/>
                <a:gd name="T71" fmla="*/ 106 h 236"/>
                <a:gd name="T72" fmla="*/ 88 w 444"/>
                <a:gd name="T73" fmla="*/ 115 h 236"/>
                <a:gd name="T74" fmla="*/ 84 w 444"/>
                <a:gd name="T75" fmla="*/ 130 h 236"/>
                <a:gd name="T76" fmla="*/ 80 w 444"/>
                <a:gd name="T77" fmla="*/ 148 h 236"/>
                <a:gd name="T78" fmla="*/ 75 w 444"/>
                <a:gd name="T79" fmla="*/ 168 h 236"/>
                <a:gd name="T80" fmla="*/ 68 w 444"/>
                <a:gd name="T81" fmla="*/ 186 h 236"/>
                <a:gd name="T82" fmla="*/ 62 w 444"/>
                <a:gd name="T83" fmla="*/ 204 h 236"/>
                <a:gd name="T84" fmla="*/ 55 w 444"/>
                <a:gd name="T85" fmla="*/ 219 h 236"/>
                <a:gd name="T86" fmla="*/ 49 w 444"/>
                <a:gd name="T87" fmla="*/ 230 h 236"/>
                <a:gd name="T88" fmla="*/ 42 w 444"/>
                <a:gd name="T89" fmla="*/ 234 h 236"/>
                <a:gd name="T90" fmla="*/ 26 w 444"/>
                <a:gd name="T91" fmla="*/ 236 h 236"/>
                <a:gd name="T92" fmla="*/ 13 w 444"/>
                <a:gd name="T93" fmla="*/ 236 h 236"/>
                <a:gd name="T94" fmla="*/ 4 w 444"/>
                <a:gd name="T95" fmla="*/ 236 h 236"/>
                <a:gd name="T96" fmla="*/ 0 w 444"/>
                <a:gd name="T97" fmla="*/ 234 h 236"/>
                <a:gd name="T98" fmla="*/ 21 w 444"/>
                <a:gd name="T99" fmla="*/ 99 h 236"/>
                <a:gd name="T100" fmla="*/ 58 w 444"/>
                <a:gd name="T101" fmla="*/ 47 h 236"/>
                <a:gd name="T102" fmla="*/ 106 w 444"/>
                <a:gd name="T10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4" h="236">
                  <a:moveTo>
                    <a:pt x="106" y="0"/>
                  </a:moveTo>
                  <a:lnTo>
                    <a:pt x="256" y="0"/>
                  </a:lnTo>
                  <a:lnTo>
                    <a:pt x="400" y="39"/>
                  </a:lnTo>
                  <a:lnTo>
                    <a:pt x="444" y="194"/>
                  </a:lnTo>
                  <a:lnTo>
                    <a:pt x="434" y="234"/>
                  </a:lnTo>
                  <a:lnTo>
                    <a:pt x="424" y="226"/>
                  </a:lnTo>
                  <a:lnTo>
                    <a:pt x="418" y="212"/>
                  </a:lnTo>
                  <a:lnTo>
                    <a:pt x="410" y="195"/>
                  </a:lnTo>
                  <a:lnTo>
                    <a:pt x="405" y="175"/>
                  </a:lnTo>
                  <a:lnTo>
                    <a:pt x="401" y="156"/>
                  </a:lnTo>
                  <a:lnTo>
                    <a:pt x="397" y="136"/>
                  </a:lnTo>
                  <a:lnTo>
                    <a:pt x="394" y="122"/>
                  </a:lnTo>
                  <a:lnTo>
                    <a:pt x="393" y="110"/>
                  </a:lnTo>
                  <a:lnTo>
                    <a:pt x="392" y="106"/>
                  </a:lnTo>
                  <a:lnTo>
                    <a:pt x="392" y="192"/>
                  </a:lnTo>
                  <a:lnTo>
                    <a:pt x="385" y="191"/>
                  </a:lnTo>
                  <a:lnTo>
                    <a:pt x="373" y="190"/>
                  </a:lnTo>
                  <a:lnTo>
                    <a:pt x="359" y="189"/>
                  </a:lnTo>
                  <a:lnTo>
                    <a:pt x="345" y="187"/>
                  </a:lnTo>
                  <a:lnTo>
                    <a:pt x="333" y="186"/>
                  </a:lnTo>
                  <a:lnTo>
                    <a:pt x="322" y="186"/>
                  </a:lnTo>
                  <a:lnTo>
                    <a:pt x="320" y="185"/>
                  </a:lnTo>
                  <a:lnTo>
                    <a:pt x="311" y="86"/>
                  </a:lnTo>
                  <a:lnTo>
                    <a:pt x="301" y="183"/>
                  </a:lnTo>
                  <a:lnTo>
                    <a:pt x="180" y="186"/>
                  </a:lnTo>
                  <a:lnTo>
                    <a:pt x="173" y="85"/>
                  </a:lnTo>
                  <a:lnTo>
                    <a:pt x="169" y="189"/>
                  </a:lnTo>
                  <a:lnTo>
                    <a:pt x="83" y="195"/>
                  </a:lnTo>
                  <a:lnTo>
                    <a:pt x="84" y="182"/>
                  </a:lnTo>
                  <a:lnTo>
                    <a:pt x="85" y="166"/>
                  </a:lnTo>
                  <a:lnTo>
                    <a:pt x="87" y="148"/>
                  </a:lnTo>
                  <a:lnTo>
                    <a:pt x="88" y="131"/>
                  </a:lnTo>
                  <a:lnTo>
                    <a:pt x="89" y="117"/>
                  </a:lnTo>
                  <a:lnTo>
                    <a:pt x="91" y="106"/>
                  </a:lnTo>
                  <a:lnTo>
                    <a:pt x="91" y="102"/>
                  </a:lnTo>
                  <a:lnTo>
                    <a:pt x="89" y="106"/>
                  </a:lnTo>
                  <a:lnTo>
                    <a:pt x="88" y="115"/>
                  </a:lnTo>
                  <a:lnTo>
                    <a:pt x="84" y="130"/>
                  </a:lnTo>
                  <a:lnTo>
                    <a:pt x="80" y="148"/>
                  </a:lnTo>
                  <a:lnTo>
                    <a:pt x="75" y="168"/>
                  </a:lnTo>
                  <a:lnTo>
                    <a:pt x="68" y="186"/>
                  </a:lnTo>
                  <a:lnTo>
                    <a:pt x="62" y="204"/>
                  </a:lnTo>
                  <a:lnTo>
                    <a:pt x="55" y="219"/>
                  </a:lnTo>
                  <a:lnTo>
                    <a:pt x="49" y="230"/>
                  </a:lnTo>
                  <a:lnTo>
                    <a:pt x="42" y="234"/>
                  </a:lnTo>
                  <a:lnTo>
                    <a:pt x="26" y="236"/>
                  </a:lnTo>
                  <a:lnTo>
                    <a:pt x="13" y="236"/>
                  </a:lnTo>
                  <a:lnTo>
                    <a:pt x="4" y="236"/>
                  </a:lnTo>
                  <a:lnTo>
                    <a:pt x="0" y="234"/>
                  </a:lnTo>
                  <a:lnTo>
                    <a:pt x="21" y="99"/>
                  </a:lnTo>
                  <a:lnTo>
                    <a:pt x="58" y="4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E7B112"/>
            </a:solidFill>
            <a:ln w="0">
              <a:solidFill>
                <a:srgbClr val="E7B1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7670800" y="4843463"/>
              <a:ext cx="192088" cy="608013"/>
            </a:xfrm>
            <a:custGeom>
              <a:avLst/>
              <a:gdLst>
                <a:gd name="T0" fmla="*/ 121 w 121"/>
                <a:gd name="T1" fmla="*/ 0 h 383"/>
                <a:gd name="T2" fmla="*/ 110 w 121"/>
                <a:gd name="T3" fmla="*/ 57 h 383"/>
                <a:gd name="T4" fmla="*/ 91 w 121"/>
                <a:gd name="T5" fmla="*/ 87 h 383"/>
                <a:gd name="T6" fmla="*/ 75 w 121"/>
                <a:gd name="T7" fmla="*/ 121 h 383"/>
                <a:gd name="T8" fmla="*/ 62 w 121"/>
                <a:gd name="T9" fmla="*/ 156 h 383"/>
                <a:gd name="T10" fmla="*/ 53 w 121"/>
                <a:gd name="T11" fmla="*/ 193 h 383"/>
                <a:gd name="T12" fmla="*/ 45 w 121"/>
                <a:gd name="T13" fmla="*/ 228 h 383"/>
                <a:gd name="T14" fmla="*/ 38 w 121"/>
                <a:gd name="T15" fmla="*/ 264 h 383"/>
                <a:gd name="T16" fmla="*/ 36 w 121"/>
                <a:gd name="T17" fmla="*/ 295 h 383"/>
                <a:gd name="T18" fmla="*/ 33 w 121"/>
                <a:gd name="T19" fmla="*/ 324 h 383"/>
                <a:gd name="T20" fmla="*/ 32 w 121"/>
                <a:gd name="T21" fmla="*/ 349 h 383"/>
                <a:gd name="T22" fmla="*/ 30 w 121"/>
                <a:gd name="T23" fmla="*/ 367 h 383"/>
                <a:gd name="T24" fmla="*/ 30 w 121"/>
                <a:gd name="T25" fmla="*/ 379 h 383"/>
                <a:gd name="T26" fmla="*/ 30 w 121"/>
                <a:gd name="T27" fmla="*/ 383 h 383"/>
                <a:gd name="T28" fmla="*/ 0 w 121"/>
                <a:gd name="T29" fmla="*/ 383 h 383"/>
                <a:gd name="T30" fmla="*/ 0 w 121"/>
                <a:gd name="T31" fmla="*/ 274 h 383"/>
                <a:gd name="T32" fmla="*/ 7 w 121"/>
                <a:gd name="T33" fmla="*/ 223 h 383"/>
                <a:gd name="T34" fmla="*/ 16 w 121"/>
                <a:gd name="T35" fmla="*/ 179 h 383"/>
                <a:gd name="T36" fmla="*/ 28 w 121"/>
                <a:gd name="T37" fmla="*/ 139 h 383"/>
                <a:gd name="T38" fmla="*/ 41 w 121"/>
                <a:gd name="T39" fmla="*/ 107 h 383"/>
                <a:gd name="T40" fmla="*/ 55 w 121"/>
                <a:gd name="T41" fmla="*/ 79 h 383"/>
                <a:gd name="T42" fmla="*/ 68 w 121"/>
                <a:gd name="T43" fmla="*/ 55 h 383"/>
                <a:gd name="T44" fmla="*/ 81 w 121"/>
                <a:gd name="T45" fmla="*/ 37 h 383"/>
                <a:gd name="T46" fmla="*/ 95 w 121"/>
                <a:gd name="T47" fmla="*/ 23 h 383"/>
                <a:gd name="T48" fmla="*/ 105 w 121"/>
                <a:gd name="T49" fmla="*/ 12 h 383"/>
                <a:gd name="T50" fmla="*/ 113 w 121"/>
                <a:gd name="T51" fmla="*/ 6 h 383"/>
                <a:gd name="T52" fmla="*/ 119 w 121"/>
                <a:gd name="T53" fmla="*/ 2 h 383"/>
                <a:gd name="T54" fmla="*/ 121 w 121"/>
                <a:gd name="T5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" h="383">
                  <a:moveTo>
                    <a:pt x="121" y="0"/>
                  </a:moveTo>
                  <a:lnTo>
                    <a:pt x="110" y="57"/>
                  </a:lnTo>
                  <a:lnTo>
                    <a:pt x="91" y="87"/>
                  </a:lnTo>
                  <a:lnTo>
                    <a:pt x="75" y="121"/>
                  </a:lnTo>
                  <a:lnTo>
                    <a:pt x="62" y="156"/>
                  </a:lnTo>
                  <a:lnTo>
                    <a:pt x="53" y="193"/>
                  </a:lnTo>
                  <a:lnTo>
                    <a:pt x="45" y="228"/>
                  </a:lnTo>
                  <a:lnTo>
                    <a:pt x="38" y="264"/>
                  </a:lnTo>
                  <a:lnTo>
                    <a:pt x="36" y="295"/>
                  </a:lnTo>
                  <a:lnTo>
                    <a:pt x="33" y="324"/>
                  </a:lnTo>
                  <a:lnTo>
                    <a:pt x="32" y="349"/>
                  </a:lnTo>
                  <a:lnTo>
                    <a:pt x="30" y="367"/>
                  </a:lnTo>
                  <a:lnTo>
                    <a:pt x="30" y="379"/>
                  </a:lnTo>
                  <a:lnTo>
                    <a:pt x="30" y="383"/>
                  </a:lnTo>
                  <a:lnTo>
                    <a:pt x="0" y="383"/>
                  </a:lnTo>
                  <a:lnTo>
                    <a:pt x="0" y="274"/>
                  </a:lnTo>
                  <a:lnTo>
                    <a:pt x="7" y="223"/>
                  </a:lnTo>
                  <a:lnTo>
                    <a:pt x="16" y="179"/>
                  </a:lnTo>
                  <a:lnTo>
                    <a:pt x="28" y="139"/>
                  </a:lnTo>
                  <a:lnTo>
                    <a:pt x="41" y="107"/>
                  </a:lnTo>
                  <a:lnTo>
                    <a:pt x="55" y="79"/>
                  </a:lnTo>
                  <a:lnTo>
                    <a:pt x="68" y="55"/>
                  </a:lnTo>
                  <a:lnTo>
                    <a:pt x="81" y="37"/>
                  </a:lnTo>
                  <a:lnTo>
                    <a:pt x="95" y="23"/>
                  </a:lnTo>
                  <a:lnTo>
                    <a:pt x="105" y="12"/>
                  </a:lnTo>
                  <a:lnTo>
                    <a:pt x="113" y="6"/>
                  </a:lnTo>
                  <a:lnTo>
                    <a:pt x="119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3F1D"/>
            </a:solidFill>
            <a:ln w="0">
              <a:solidFill>
                <a:srgbClr val="FF3F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8121650" y="4843463"/>
              <a:ext cx="193675" cy="608013"/>
            </a:xfrm>
            <a:custGeom>
              <a:avLst/>
              <a:gdLst>
                <a:gd name="T0" fmla="*/ 0 w 122"/>
                <a:gd name="T1" fmla="*/ 0 h 383"/>
                <a:gd name="T2" fmla="*/ 3 w 122"/>
                <a:gd name="T3" fmla="*/ 2 h 383"/>
                <a:gd name="T4" fmla="*/ 8 w 122"/>
                <a:gd name="T5" fmla="*/ 6 h 383"/>
                <a:gd name="T6" fmla="*/ 16 w 122"/>
                <a:gd name="T7" fmla="*/ 12 h 383"/>
                <a:gd name="T8" fmla="*/ 27 w 122"/>
                <a:gd name="T9" fmla="*/ 23 h 383"/>
                <a:gd name="T10" fmla="*/ 40 w 122"/>
                <a:gd name="T11" fmla="*/ 37 h 383"/>
                <a:gd name="T12" fmla="*/ 53 w 122"/>
                <a:gd name="T13" fmla="*/ 55 h 383"/>
                <a:gd name="T14" fmla="*/ 66 w 122"/>
                <a:gd name="T15" fmla="*/ 79 h 383"/>
                <a:gd name="T16" fmla="*/ 80 w 122"/>
                <a:gd name="T17" fmla="*/ 107 h 383"/>
                <a:gd name="T18" fmla="*/ 93 w 122"/>
                <a:gd name="T19" fmla="*/ 139 h 383"/>
                <a:gd name="T20" fmla="*/ 105 w 122"/>
                <a:gd name="T21" fmla="*/ 179 h 383"/>
                <a:gd name="T22" fmla="*/ 114 w 122"/>
                <a:gd name="T23" fmla="*/ 223 h 383"/>
                <a:gd name="T24" fmla="*/ 121 w 122"/>
                <a:gd name="T25" fmla="*/ 274 h 383"/>
                <a:gd name="T26" fmla="*/ 122 w 122"/>
                <a:gd name="T27" fmla="*/ 383 h 383"/>
                <a:gd name="T28" fmla="*/ 91 w 122"/>
                <a:gd name="T29" fmla="*/ 383 h 383"/>
                <a:gd name="T30" fmla="*/ 91 w 122"/>
                <a:gd name="T31" fmla="*/ 379 h 383"/>
                <a:gd name="T32" fmla="*/ 91 w 122"/>
                <a:gd name="T33" fmla="*/ 367 h 383"/>
                <a:gd name="T34" fmla="*/ 89 w 122"/>
                <a:gd name="T35" fmla="*/ 349 h 383"/>
                <a:gd name="T36" fmla="*/ 88 w 122"/>
                <a:gd name="T37" fmla="*/ 324 h 383"/>
                <a:gd name="T38" fmla="*/ 87 w 122"/>
                <a:gd name="T39" fmla="*/ 295 h 383"/>
                <a:gd name="T40" fmla="*/ 83 w 122"/>
                <a:gd name="T41" fmla="*/ 264 h 383"/>
                <a:gd name="T42" fmla="*/ 76 w 122"/>
                <a:gd name="T43" fmla="*/ 228 h 383"/>
                <a:gd name="T44" fmla="*/ 68 w 122"/>
                <a:gd name="T45" fmla="*/ 193 h 383"/>
                <a:gd name="T46" fmla="*/ 59 w 122"/>
                <a:gd name="T47" fmla="*/ 156 h 383"/>
                <a:gd name="T48" fmla="*/ 46 w 122"/>
                <a:gd name="T49" fmla="*/ 121 h 383"/>
                <a:gd name="T50" fmla="*/ 30 w 122"/>
                <a:gd name="T51" fmla="*/ 87 h 383"/>
                <a:gd name="T52" fmla="*/ 11 w 122"/>
                <a:gd name="T53" fmla="*/ 57 h 383"/>
                <a:gd name="T54" fmla="*/ 0 w 122"/>
                <a:gd name="T5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383">
                  <a:moveTo>
                    <a:pt x="0" y="0"/>
                  </a:moveTo>
                  <a:lnTo>
                    <a:pt x="3" y="2"/>
                  </a:lnTo>
                  <a:lnTo>
                    <a:pt x="8" y="6"/>
                  </a:lnTo>
                  <a:lnTo>
                    <a:pt x="16" y="12"/>
                  </a:lnTo>
                  <a:lnTo>
                    <a:pt x="27" y="23"/>
                  </a:lnTo>
                  <a:lnTo>
                    <a:pt x="40" y="37"/>
                  </a:lnTo>
                  <a:lnTo>
                    <a:pt x="53" y="55"/>
                  </a:lnTo>
                  <a:lnTo>
                    <a:pt x="66" y="79"/>
                  </a:lnTo>
                  <a:lnTo>
                    <a:pt x="80" y="107"/>
                  </a:lnTo>
                  <a:lnTo>
                    <a:pt x="93" y="139"/>
                  </a:lnTo>
                  <a:lnTo>
                    <a:pt x="105" y="179"/>
                  </a:lnTo>
                  <a:lnTo>
                    <a:pt x="114" y="223"/>
                  </a:lnTo>
                  <a:lnTo>
                    <a:pt x="121" y="274"/>
                  </a:lnTo>
                  <a:lnTo>
                    <a:pt x="122" y="383"/>
                  </a:lnTo>
                  <a:lnTo>
                    <a:pt x="91" y="383"/>
                  </a:lnTo>
                  <a:lnTo>
                    <a:pt x="91" y="379"/>
                  </a:lnTo>
                  <a:lnTo>
                    <a:pt x="91" y="367"/>
                  </a:lnTo>
                  <a:lnTo>
                    <a:pt x="89" y="349"/>
                  </a:lnTo>
                  <a:lnTo>
                    <a:pt x="88" y="324"/>
                  </a:lnTo>
                  <a:lnTo>
                    <a:pt x="87" y="295"/>
                  </a:lnTo>
                  <a:lnTo>
                    <a:pt x="83" y="264"/>
                  </a:lnTo>
                  <a:lnTo>
                    <a:pt x="76" y="228"/>
                  </a:lnTo>
                  <a:lnTo>
                    <a:pt x="68" y="193"/>
                  </a:lnTo>
                  <a:lnTo>
                    <a:pt x="59" y="156"/>
                  </a:lnTo>
                  <a:lnTo>
                    <a:pt x="46" y="121"/>
                  </a:lnTo>
                  <a:lnTo>
                    <a:pt x="30" y="87"/>
                  </a:lnTo>
                  <a:lnTo>
                    <a:pt x="11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F1D"/>
            </a:solidFill>
            <a:ln w="0">
              <a:solidFill>
                <a:srgbClr val="FF3F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3"/>
            <p:cNvSpPr>
              <a:spLocks/>
            </p:cNvSpPr>
            <p:nvPr/>
          </p:nvSpPr>
          <p:spPr bwMode="auto">
            <a:xfrm>
              <a:off x="7661275" y="5451475"/>
              <a:ext cx="61913" cy="109538"/>
            </a:xfrm>
            <a:custGeom>
              <a:avLst/>
              <a:gdLst>
                <a:gd name="T0" fmla="*/ 6 w 39"/>
                <a:gd name="T1" fmla="*/ 0 h 69"/>
                <a:gd name="T2" fmla="*/ 36 w 39"/>
                <a:gd name="T3" fmla="*/ 0 h 69"/>
                <a:gd name="T4" fmla="*/ 38 w 39"/>
                <a:gd name="T5" fmla="*/ 4 h 69"/>
                <a:gd name="T6" fmla="*/ 38 w 39"/>
                <a:gd name="T7" fmla="*/ 13 h 69"/>
                <a:gd name="T8" fmla="*/ 39 w 39"/>
                <a:gd name="T9" fmla="*/ 23 h 69"/>
                <a:gd name="T10" fmla="*/ 39 w 39"/>
                <a:gd name="T11" fmla="*/ 35 h 69"/>
                <a:gd name="T12" fmla="*/ 38 w 39"/>
                <a:gd name="T13" fmla="*/ 44 h 69"/>
                <a:gd name="T14" fmla="*/ 35 w 39"/>
                <a:gd name="T15" fmla="*/ 48 h 69"/>
                <a:gd name="T16" fmla="*/ 31 w 39"/>
                <a:gd name="T17" fmla="*/ 48 h 69"/>
                <a:gd name="T18" fmla="*/ 30 w 39"/>
                <a:gd name="T19" fmla="*/ 47 h 69"/>
                <a:gd name="T20" fmla="*/ 30 w 39"/>
                <a:gd name="T21" fmla="*/ 46 h 69"/>
                <a:gd name="T22" fmla="*/ 29 w 39"/>
                <a:gd name="T23" fmla="*/ 43 h 69"/>
                <a:gd name="T24" fmla="*/ 29 w 39"/>
                <a:gd name="T25" fmla="*/ 39 h 69"/>
                <a:gd name="T26" fmla="*/ 29 w 39"/>
                <a:gd name="T27" fmla="*/ 35 h 69"/>
                <a:gd name="T28" fmla="*/ 27 w 39"/>
                <a:gd name="T29" fmla="*/ 31 h 69"/>
                <a:gd name="T30" fmla="*/ 26 w 39"/>
                <a:gd name="T31" fmla="*/ 29 h 69"/>
                <a:gd name="T32" fmla="*/ 25 w 39"/>
                <a:gd name="T33" fmla="*/ 27 h 69"/>
                <a:gd name="T34" fmla="*/ 23 w 39"/>
                <a:gd name="T35" fmla="*/ 27 h 69"/>
                <a:gd name="T36" fmla="*/ 22 w 39"/>
                <a:gd name="T37" fmla="*/ 27 h 69"/>
                <a:gd name="T38" fmla="*/ 22 w 39"/>
                <a:gd name="T39" fmla="*/ 27 h 69"/>
                <a:gd name="T40" fmla="*/ 21 w 39"/>
                <a:gd name="T41" fmla="*/ 27 h 69"/>
                <a:gd name="T42" fmla="*/ 21 w 39"/>
                <a:gd name="T43" fmla="*/ 67 h 69"/>
                <a:gd name="T44" fmla="*/ 17 w 39"/>
                <a:gd name="T45" fmla="*/ 68 h 69"/>
                <a:gd name="T46" fmla="*/ 13 w 39"/>
                <a:gd name="T47" fmla="*/ 69 h 69"/>
                <a:gd name="T48" fmla="*/ 10 w 39"/>
                <a:gd name="T49" fmla="*/ 69 h 69"/>
                <a:gd name="T50" fmla="*/ 8 w 39"/>
                <a:gd name="T51" fmla="*/ 68 h 69"/>
                <a:gd name="T52" fmla="*/ 5 w 39"/>
                <a:gd name="T53" fmla="*/ 65 h 69"/>
                <a:gd name="T54" fmla="*/ 4 w 39"/>
                <a:gd name="T55" fmla="*/ 63 h 69"/>
                <a:gd name="T56" fmla="*/ 2 w 39"/>
                <a:gd name="T57" fmla="*/ 61 h 69"/>
                <a:gd name="T58" fmla="*/ 1 w 39"/>
                <a:gd name="T59" fmla="*/ 59 h 69"/>
                <a:gd name="T60" fmla="*/ 1 w 39"/>
                <a:gd name="T61" fmla="*/ 57 h 69"/>
                <a:gd name="T62" fmla="*/ 1 w 39"/>
                <a:gd name="T63" fmla="*/ 57 h 69"/>
                <a:gd name="T64" fmla="*/ 0 w 39"/>
                <a:gd name="T65" fmla="*/ 46 h 69"/>
                <a:gd name="T66" fmla="*/ 0 w 39"/>
                <a:gd name="T67" fmla="*/ 32 h 69"/>
                <a:gd name="T68" fmla="*/ 1 w 39"/>
                <a:gd name="T69" fmla="*/ 21 h 69"/>
                <a:gd name="T70" fmla="*/ 4 w 39"/>
                <a:gd name="T71" fmla="*/ 10 h 69"/>
                <a:gd name="T72" fmla="*/ 5 w 39"/>
                <a:gd name="T73" fmla="*/ 2 h 69"/>
                <a:gd name="T74" fmla="*/ 6 w 39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69">
                  <a:moveTo>
                    <a:pt x="6" y="0"/>
                  </a:moveTo>
                  <a:lnTo>
                    <a:pt x="36" y="0"/>
                  </a:lnTo>
                  <a:lnTo>
                    <a:pt x="38" y="4"/>
                  </a:lnTo>
                  <a:lnTo>
                    <a:pt x="38" y="13"/>
                  </a:lnTo>
                  <a:lnTo>
                    <a:pt x="39" y="23"/>
                  </a:lnTo>
                  <a:lnTo>
                    <a:pt x="39" y="35"/>
                  </a:lnTo>
                  <a:lnTo>
                    <a:pt x="38" y="44"/>
                  </a:lnTo>
                  <a:lnTo>
                    <a:pt x="35" y="48"/>
                  </a:lnTo>
                  <a:lnTo>
                    <a:pt x="31" y="48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29" y="43"/>
                  </a:lnTo>
                  <a:lnTo>
                    <a:pt x="29" y="39"/>
                  </a:lnTo>
                  <a:lnTo>
                    <a:pt x="29" y="35"/>
                  </a:lnTo>
                  <a:lnTo>
                    <a:pt x="27" y="31"/>
                  </a:lnTo>
                  <a:lnTo>
                    <a:pt x="26" y="29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1" y="67"/>
                  </a:lnTo>
                  <a:lnTo>
                    <a:pt x="17" y="68"/>
                  </a:lnTo>
                  <a:lnTo>
                    <a:pt x="13" y="69"/>
                  </a:lnTo>
                  <a:lnTo>
                    <a:pt x="10" y="69"/>
                  </a:lnTo>
                  <a:lnTo>
                    <a:pt x="8" y="68"/>
                  </a:lnTo>
                  <a:lnTo>
                    <a:pt x="5" y="65"/>
                  </a:lnTo>
                  <a:lnTo>
                    <a:pt x="4" y="63"/>
                  </a:lnTo>
                  <a:lnTo>
                    <a:pt x="2" y="61"/>
                  </a:lnTo>
                  <a:lnTo>
                    <a:pt x="1" y="59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46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4" y="10"/>
                  </a:lnTo>
                  <a:lnTo>
                    <a:pt x="5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8262938" y="5451475"/>
              <a:ext cx="63500" cy="109538"/>
            </a:xfrm>
            <a:custGeom>
              <a:avLst/>
              <a:gdLst>
                <a:gd name="T0" fmla="*/ 2 w 40"/>
                <a:gd name="T1" fmla="*/ 0 h 69"/>
                <a:gd name="T2" fmla="*/ 33 w 40"/>
                <a:gd name="T3" fmla="*/ 0 h 69"/>
                <a:gd name="T4" fmla="*/ 34 w 40"/>
                <a:gd name="T5" fmla="*/ 2 h 69"/>
                <a:gd name="T6" fmla="*/ 36 w 40"/>
                <a:gd name="T7" fmla="*/ 10 h 69"/>
                <a:gd name="T8" fmla="*/ 37 w 40"/>
                <a:gd name="T9" fmla="*/ 21 h 69"/>
                <a:gd name="T10" fmla="*/ 38 w 40"/>
                <a:gd name="T11" fmla="*/ 32 h 69"/>
                <a:gd name="T12" fmla="*/ 40 w 40"/>
                <a:gd name="T13" fmla="*/ 46 h 69"/>
                <a:gd name="T14" fmla="*/ 38 w 40"/>
                <a:gd name="T15" fmla="*/ 57 h 69"/>
                <a:gd name="T16" fmla="*/ 38 w 40"/>
                <a:gd name="T17" fmla="*/ 57 h 69"/>
                <a:gd name="T18" fmla="*/ 38 w 40"/>
                <a:gd name="T19" fmla="*/ 59 h 69"/>
                <a:gd name="T20" fmla="*/ 37 w 40"/>
                <a:gd name="T21" fmla="*/ 61 h 69"/>
                <a:gd name="T22" fmla="*/ 36 w 40"/>
                <a:gd name="T23" fmla="*/ 63 h 69"/>
                <a:gd name="T24" fmla="*/ 34 w 40"/>
                <a:gd name="T25" fmla="*/ 65 h 69"/>
                <a:gd name="T26" fmla="*/ 32 w 40"/>
                <a:gd name="T27" fmla="*/ 68 h 69"/>
                <a:gd name="T28" fmla="*/ 29 w 40"/>
                <a:gd name="T29" fmla="*/ 69 h 69"/>
                <a:gd name="T30" fmla="*/ 25 w 40"/>
                <a:gd name="T31" fmla="*/ 69 h 69"/>
                <a:gd name="T32" fmla="*/ 23 w 40"/>
                <a:gd name="T33" fmla="*/ 68 h 69"/>
                <a:gd name="T34" fmla="*/ 17 w 40"/>
                <a:gd name="T35" fmla="*/ 67 h 69"/>
                <a:gd name="T36" fmla="*/ 17 w 40"/>
                <a:gd name="T37" fmla="*/ 27 h 69"/>
                <a:gd name="T38" fmla="*/ 17 w 40"/>
                <a:gd name="T39" fmla="*/ 27 h 69"/>
                <a:gd name="T40" fmla="*/ 17 w 40"/>
                <a:gd name="T41" fmla="*/ 27 h 69"/>
                <a:gd name="T42" fmla="*/ 16 w 40"/>
                <a:gd name="T43" fmla="*/ 27 h 69"/>
                <a:gd name="T44" fmla="*/ 15 w 40"/>
                <a:gd name="T45" fmla="*/ 27 h 69"/>
                <a:gd name="T46" fmla="*/ 13 w 40"/>
                <a:gd name="T47" fmla="*/ 29 h 69"/>
                <a:gd name="T48" fmla="*/ 12 w 40"/>
                <a:gd name="T49" fmla="*/ 31 h 69"/>
                <a:gd name="T50" fmla="*/ 11 w 40"/>
                <a:gd name="T51" fmla="*/ 35 h 69"/>
                <a:gd name="T52" fmla="*/ 11 w 40"/>
                <a:gd name="T53" fmla="*/ 39 h 69"/>
                <a:gd name="T54" fmla="*/ 10 w 40"/>
                <a:gd name="T55" fmla="*/ 43 h 69"/>
                <a:gd name="T56" fmla="*/ 10 w 40"/>
                <a:gd name="T57" fmla="*/ 46 h 69"/>
                <a:gd name="T58" fmla="*/ 10 w 40"/>
                <a:gd name="T59" fmla="*/ 47 h 69"/>
                <a:gd name="T60" fmla="*/ 7 w 40"/>
                <a:gd name="T61" fmla="*/ 48 h 69"/>
                <a:gd name="T62" fmla="*/ 4 w 40"/>
                <a:gd name="T63" fmla="*/ 48 h 69"/>
                <a:gd name="T64" fmla="*/ 2 w 40"/>
                <a:gd name="T65" fmla="*/ 44 h 69"/>
                <a:gd name="T66" fmla="*/ 0 w 40"/>
                <a:gd name="T67" fmla="*/ 35 h 69"/>
                <a:gd name="T68" fmla="*/ 0 w 40"/>
                <a:gd name="T69" fmla="*/ 23 h 69"/>
                <a:gd name="T70" fmla="*/ 0 w 40"/>
                <a:gd name="T71" fmla="*/ 13 h 69"/>
                <a:gd name="T72" fmla="*/ 2 w 40"/>
                <a:gd name="T73" fmla="*/ 4 h 69"/>
                <a:gd name="T74" fmla="*/ 2 w 40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" h="69">
                  <a:moveTo>
                    <a:pt x="2" y="0"/>
                  </a:moveTo>
                  <a:lnTo>
                    <a:pt x="33" y="0"/>
                  </a:lnTo>
                  <a:lnTo>
                    <a:pt x="34" y="2"/>
                  </a:lnTo>
                  <a:lnTo>
                    <a:pt x="36" y="10"/>
                  </a:lnTo>
                  <a:lnTo>
                    <a:pt x="37" y="21"/>
                  </a:lnTo>
                  <a:lnTo>
                    <a:pt x="38" y="32"/>
                  </a:lnTo>
                  <a:lnTo>
                    <a:pt x="40" y="46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9"/>
                  </a:lnTo>
                  <a:lnTo>
                    <a:pt x="37" y="61"/>
                  </a:lnTo>
                  <a:lnTo>
                    <a:pt x="36" y="63"/>
                  </a:lnTo>
                  <a:lnTo>
                    <a:pt x="34" y="65"/>
                  </a:lnTo>
                  <a:lnTo>
                    <a:pt x="32" y="68"/>
                  </a:lnTo>
                  <a:lnTo>
                    <a:pt x="29" y="69"/>
                  </a:lnTo>
                  <a:lnTo>
                    <a:pt x="25" y="69"/>
                  </a:lnTo>
                  <a:lnTo>
                    <a:pt x="23" y="68"/>
                  </a:lnTo>
                  <a:lnTo>
                    <a:pt x="17" y="6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6" y="27"/>
                  </a:lnTo>
                  <a:lnTo>
                    <a:pt x="15" y="27"/>
                  </a:lnTo>
                  <a:lnTo>
                    <a:pt x="13" y="29"/>
                  </a:lnTo>
                  <a:lnTo>
                    <a:pt x="12" y="31"/>
                  </a:lnTo>
                  <a:lnTo>
                    <a:pt x="11" y="35"/>
                  </a:lnTo>
                  <a:lnTo>
                    <a:pt x="11" y="39"/>
                  </a:lnTo>
                  <a:lnTo>
                    <a:pt x="10" y="43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7835900" y="5481638"/>
              <a:ext cx="306388" cy="342900"/>
            </a:xfrm>
            <a:custGeom>
              <a:avLst/>
              <a:gdLst>
                <a:gd name="T0" fmla="*/ 0 w 193"/>
                <a:gd name="T1" fmla="*/ 0 h 216"/>
                <a:gd name="T2" fmla="*/ 192 w 193"/>
                <a:gd name="T3" fmla="*/ 0 h 216"/>
                <a:gd name="T4" fmla="*/ 192 w 193"/>
                <a:gd name="T5" fmla="*/ 6 h 216"/>
                <a:gd name="T6" fmla="*/ 192 w 193"/>
                <a:gd name="T7" fmla="*/ 16 h 216"/>
                <a:gd name="T8" fmla="*/ 192 w 193"/>
                <a:gd name="T9" fmla="*/ 33 h 216"/>
                <a:gd name="T10" fmla="*/ 193 w 193"/>
                <a:gd name="T11" fmla="*/ 53 h 216"/>
                <a:gd name="T12" fmla="*/ 193 w 193"/>
                <a:gd name="T13" fmla="*/ 72 h 216"/>
                <a:gd name="T14" fmla="*/ 192 w 193"/>
                <a:gd name="T15" fmla="*/ 89 h 216"/>
                <a:gd name="T16" fmla="*/ 192 w 193"/>
                <a:gd name="T17" fmla="*/ 104 h 216"/>
                <a:gd name="T18" fmla="*/ 191 w 193"/>
                <a:gd name="T19" fmla="*/ 116 h 216"/>
                <a:gd name="T20" fmla="*/ 188 w 193"/>
                <a:gd name="T21" fmla="*/ 131 h 216"/>
                <a:gd name="T22" fmla="*/ 186 w 193"/>
                <a:gd name="T23" fmla="*/ 151 h 216"/>
                <a:gd name="T24" fmla="*/ 184 w 193"/>
                <a:gd name="T25" fmla="*/ 169 h 216"/>
                <a:gd name="T26" fmla="*/ 182 w 193"/>
                <a:gd name="T27" fmla="*/ 188 h 216"/>
                <a:gd name="T28" fmla="*/ 179 w 193"/>
                <a:gd name="T29" fmla="*/ 202 h 216"/>
                <a:gd name="T30" fmla="*/ 178 w 193"/>
                <a:gd name="T31" fmla="*/ 212 h 216"/>
                <a:gd name="T32" fmla="*/ 178 w 193"/>
                <a:gd name="T33" fmla="*/ 216 h 216"/>
                <a:gd name="T34" fmla="*/ 14 w 193"/>
                <a:gd name="T35" fmla="*/ 216 h 216"/>
                <a:gd name="T36" fmla="*/ 13 w 193"/>
                <a:gd name="T37" fmla="*/ 212 h 216"/>
                <a:gd name="T38" fmla="*/ 11 w 193"/>
                <a:gd name="T39" fmla="*/ 202 h 216"/>
                <a:gd name="T40" fmla="*/ 10 w 193"/>
                <a:gd name="T41" fmla="*/ 188 h 216"/>
                <a:gd name="T42" fmla="*/ 8 w 193"/>
                <a:gd name="T43" fmla="*/ 169 h 216"/>
                <a:gd name="T44" fmla="*/ 5 w 193"/>
                <a:gd name="T45" fmla="*/ 151 h 216"/>
                <a:gd name="T46" fmla="*/ 2 w 193"/>
                <a:gd name="T47" fmla="*/ 131 h 216"/>
                <a:gd name="T48" fmla="*/ 1 w 193"/>
                <a:gd name="T49" fmla="*/ 116 h 216"/>
                <a:gd name="T50" fmla="*/ 0 w 193"/>
                <a:gd name="T51" fmla="*/ 104 h 216"/>
                <a:gd name="T52" fmla="*/ 0 w 193"/>
                <a:gd name="T53" fmla="*/ 89 h 216"/>
                <a:gd name="T54" fmla="*/ 0 w 193"/>
                <a:gd name="T55" fmla="*/ 72 h 216"/>
                <a:gd name="T56" fmla="*/ 0 w 193"/>
                <a:gd name="T57" fmla="*/ 53 h 216"/>
                <a:gd name="T58" fmla="*/ 0 w 193"/>
                <a:gd name="T59" fmla="*/ 33 h 216"/>
                <a:gd name="T60" fmla="*/ 0 w 193"/>
                <a:gd name="T61" fmla="*/ 16 h 216"/>
                <a:gd name="T62" fmla="*/ 0 w 193"/>
                <a:gd name="T63" fmla="*/ 6 h 216"/>
                <a:gd name="T64" fmla="*/ 0 w 193"/>
                <a:gd name="T6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216">
                  <a:moveTo>
                    <a:pt x="0" y="0"/>
                  </a:moveTo>
                  <a:lnTo>
                    <a:pt x="192" y="0"/>
                  </a:lnTo>
                  <a:lnTo>
                    <a:pt x="192" y="6"/>
                  </a:lnTo>
                  <a:lnTo>
                    <a:pt x="192" y="16"/>
                  </a:lnTo>
                  <a:lnTo>
                    <a:pt x="192" y="33"/>
                  </a:lnTo>
                  <a:lnTo>
                    <a:pt x="193" y="53"/>
                  </a:lnTo>
                  <a:lnTo>
                    <a:pt x="193" y="72"/>
                  </a:lnTo>
                  <a:lnTo>
                    <a:pt x="192" y="89"/>
                  </a:lnTo>
                  <a:lnTo>
                    <a:pt x="192" y="104"/>
                  </a:lnTo>
                  <a:lnTo>
                    <a:pt x="191" y="116"/>
                  </a:lnTo>
                  <a:lnTo>
                    <a:pt x="188" y="131"/>
                  </a:lnTo>
                  <a:lnTo>
                    <a:pt x="186" y="151"/>
                  </a:lnTo>
                  <a:lnTo>
                    <a:pt x="184" y="169"/>
                  </a:lnTo>
                  <a:lnTo>
                    <a:pt x="182" y="188"/>
                  </a:lnTo>
                  <a:lnTo>
                    <a:pt x="179" y="202"/>
                  </a:lnTo>
                  <a:lnTo>
                    <a:pt x="178" y="212"/>
                  </a:lnTo>
                  <a:lnTo>
                    <a:pt x="178" y="216"/>
                  </a:lnTo>
                  <a:lnTo>
                    <a:pt x="14" y="216"/>
                  </a:lnTo>
                  <a:lnTo>
                    <a:pt x="13" y="212"/>
                  </a:lnTo>
                  <a:lnTo>
                    <a:pt x="11" y="202"/>
                  </a:lnTo>
                  <a:lnTo>
                    <a:pt x="10" y="188"/>
                  </a:lnTo>
                  <a:lnTo>
                    <a:pt x="8" y="169"/>
                  </a:lnTo>
                  <a:lnTo>
                    <a:pt x="5" y="151"/>
                  </a:lnTo>
                  <a:lnTo>
                    <a:pt x="2" y="131"/>
                  </a:lnTo>
                  <a:lnTo>
                    <a:pt x="1" y="116"/>
                  </a:lnTo>
                  <a:lnTo>
                    <a:pt x="0" y="104"/>
                  </a:lnTo>
                  <a:lnTo>
                    <a:pt x="0" y="89"/>
                  </a:lnTo>
                  <a:lnTo>
                    <a:pt x="0" y="72"/>
                  </a:lnTo>
                  <a:lnTo>
                    <a:pt x="0" y="5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6"/>
            <p:cNvSpPr>
              <a:spLocks/>
            </p:cNvSpPr>
            <p:nvPr/>
          </p:nvSpPr>
          <p:spPr bwMode="auto">
            <a:xfrm>
              <a:off x="7858125" y="5824538"/>
              <a:ext cx="112713" cy="504825"/>
            </a:xfrm>
            <a:custGeom>
              <a:avLst/>
              <a:gdLst>
                <a:gd name="T0" fmla="*/ 0 w 71"/>
                <a:gd name="T1" fmla="*/ 0 h 318"/>
                <a:gd name="T2" fmla="*/ 71 w 71"/>
                <a:gd name="T3" fmla="*/ 0 h 318"/>
                <a:gd name="T4" fmla="*/ 63 w 71"/>
                <a:gd name="T5" fmla="*/ 318 h 318"/>
                <a:gd name="T6" fmla="*/ 28 w 71"/>
                <a:gd name="T7" fmla="*/ 318 h 318"/>
                <a:gd name="T8" fmla="*/ 0 w 71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18">
                  <a:moveTo>
                    <a:pt x="0" y="0"/>
                  </a:moveTo>
                  <a:lnTo>
                    <a:pt x="71" y="0"/>
                  </a:lnTo>
                  <a:lnTo>
                    <a:pt x="63" y="318"/>
                  </a:lnTo>
                  <a:lnTo>
                    <a:pt x="28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27"/>
            <p:cNvSpPr>
              <a:spLocks/>
            </p:cNvSpPr>
            <p:nvPr/>
          </p:nvSpPr>
          <p:spPr bwMode="auto">
            <a:xfrm>
              <a:off x="8001000" y="5824538"/>
              <a:ext cx="112713" cy="504825"/>
            </a:xfrm>
            <a:custGeom>
              <a:avLst/>
              <a:gdLst>
                <a:gd name="T0" fmla="*/ 0 w 71"/>
                <a:gd name="T1" fmla="*/ 0 h 318"/>
                <a:gd name="T2" fmla="*/ 71 w 71"/>
                <a:gd name="T3" fmla="*/ 0 h 318"/>
                <a:gd name="T4" fmla="*/ 42 w 71"/>
                <a:gd name="T5" fmla="*/ 318 h 318"/>
                <a:gd name="T6" fmla="*/ 8 w 71"/>
                <a:gd name="T7" fmla="*/ 318 h 318"/>
                <a:gd name="T8" fmla="*/ 0 w 71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18">
                  <a:moveTo>
                    <a:pt x="0" y="0"/>
                  </a:moveTo>
                  <a:lnTo>
                    <a:pt x="71" y="0"/>
                  </a:lnTo>
                  <a:lnTo>
                    <a:pt x="42" y="318"/>
                  </a:lnTo>
                  <a:lnTo>
                    <a:pt x="8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8"/>
            <p:cNvSpPr>
              <a:spLocks/>
            </p:cNvSpPr>
            <p:nvPr/>
          </p:nvSpPr>
          <p:spPr bwMode="auto">
            <a:xfrm>
              <a:off x="7789863" y="6329363"/>
              <a:ext cx="180975" cy="90488"/>
            </a:xfrm>
            <a:custGeom>
              <a:avLst/>
              <a:gdLst>
                <a:gd name="T0" fmla="*/ 64 w 114"/>
                <a:gd name="T1" fmla="*/ 0 h 57"/>
                <a:gd name="T2" fmla="*/ 114 w 114"/>
                <a:gd name="T3" fmla="*/ 0 h 57"/>
                <a:gd name="T4" fmla="*/ 114 w 114"/>
                <a:gd name="T5" fmla="*/ 57 h 57"/>
                <a:gd name="T6" fmla="*/ 101 w 114"/>
                <a:gd name="T7" fmla="*/ 57 h 57"/>
                <a:gd name="T8" fmla="*/ 102 w 114"/>
                <a:gd name="T9" fmla="*/ 37 h 57"/>
                <a:gd name="T10" fmla="*/ 97 w 114"/>
                <a:gd name="T11" fmla="*/ 44 h 57"/>
                <a:gd name="T12" fmla="*/ 86 w 114"/>
                <a:gd name="T13" fmla="*/ 48 h 57"/>
                <a:gd name="T14" fmla="*/ 73 w 114"/>
                <a:gd name="T15" fmla="*/ 52 h 57"/>
                <a:gd name="T16" fmla="*/ 58 w 114"/>
                <a:gd name="T17" fmla="*/ 54 h 57"/>
                <a:gd name="T18" fmla="*/ 40 w 114"/>
                <a:gd name="T19" fmla="*/ 55 h 57"/>
                <a:gd name="T20" fmla="*/ 25 w 114"/>
                <a:gd name="T21" fmla="*/ 55 h 57"/>
                <a:gd name="T22" fmla="*/ 12 w 114"/>
                <a:gd name="T23" fmla="*/ 57 h 57"/>
                <a:gd name="T24" fmla="*/ 3 w 114"/>
                <a:gd name="T25" fmla="*/ 57 h 57"/>
                <a:gd name="T26" fmla="*/ 0 w 114"/>
                <a:gd name="T27" fmla="*/ 57 h 57"/>
                <a:gd name="T28" fmla="*/ 64 w 114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57">
                  <a:moveTo>
                    <a:pt x="64" y="0"/>
                  </a:moveTo>
                  <a:lnTo>
                    <a:pt x="114" y="0"/>
                  </a:lnTo>
                  <a:lnTo>
                    <a:pt x="114" y="57"/>
                  </a:lnTo>
                  <a:lnTo>
                    <a:pt x="101" y="57"/>
                  </a:lnTo>
                  <a:lnTo>
                    <a:pt x="102" y="37"/>
                  </a:lnTo>
                  <a:lnTo>
                    <a:pt x="97" y="44"/>
                  </a:lnTo>
                  <a:lnTo>
                    <a:pt x="86" y="48"/>
                  </a:lnTo>
                  <a:lnTo>
                    <a:pt x="73" y="52"/>
                  </a:lnTo>
                  <a:lnTo>
                    <a:pt x="58" y="54"/>
                  </a:lnTo>
                  <a:lnTo>
                    <a:pt x="40" y="55"/>
                  </a:lnTo>
                  <a:lnTo>
                    <a:pt x="25" y="55"/>
                  </a:lnTo>
                  <a:lnTo>
                    <a:pt x="12" y="57"/>
                  </a:lnTo>
                  <a:lnTo>
                    <a:pt x="3" y="57"/>
                  </a:lnTo>
                  <a:lnTo>
                    <a:pt x="0" y="5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29"/>
            <p:cNvSpPr>
              <a:spLocks/>
            </p:cNvSpPr>
            <p:nvPr/>
          </p:nvSpPr>
          <p:spPr bwMode="auto">
            <a:xfrm>
              <a:off x="8001000" y="6329363"/>
              <a:ext cx="180975" cy="90488"/>
            </a:xfrm>
            <a:custGeom>
              <a:avLst/>
              <a:gdLst>
                <a:gd name="T0" fmla="*/ 0 w 114"/>
                <a:gd name="T1" fmla="*/ 0 h 57"/>
                <a:gd name="T2" fmla="*/ 50 w 114"/>
                <a:gd name="T3" fmla="*/ 0 h 57"/>
                <a:gd name="T4" fmla="*/ 114 w 114"/>
                <a:gd name="T5" fmla="*/ 57 h 57"/>
                <a:gd name="T6" fmla="*/ 110 w 114"/>
                <a:gd name="T7" fmla="*/ 57 h 57"/>
                <a:gd name="T8" fmla="*/ 101 w 114"/>
                <a:gd name="T9" fmla="*/ 57 h 57"/>
                <a:gd name="T10" fmla="*/ 89 w 114"/>
                <a:gd name="T11" fmla="*/ 55 h 57"/>
                <a:gd name="T12" fmla="*/ 74 w 114"/>
                <a:gd name="T13" fmla="*/ 55 h 57"/>
                <a:gd name="T14" fmla="*/ 57 w 114"/>
                <a:gd name="T15" fmla="*/ 54 h 57"/>
                <a:gd name="T16" fmla="*/ 41 w 114"/>
                <a:gd name="T17" fmla="*/ 52 h 57"/>
                <a:gd name="T18" fmla="*/ 27 w 114"/>
                <a:gd name="T19" fmla="*/ 48 h 57"/>
                <a:gd name="T20" fmla="*/ 16 w 114"/>
                <a:gd name="T21" fmla="*/ 44 h 57"/>
                <a:gd name="T22" fmla="*/ 12 w 114"/>
                <a:gd name="T23" fmla="*/ 37 h 57"/>
                <a:gd name="T24" fmla="*/ 12 w 114"/>
                <a:gd name="T25" fmla="*/ 57 h 57"/>
                <a:gd name="T26" fmla="*/ 0 w 114"/>
                <a:gd name="T27" fmla="*/ 57 h 57"/>
                <a:gd name="T28" fmla="*/ 0 w 114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57">
                  <a:moveTo>
                    <a:pt x="0" y="0"/>
                  </a:moveTo>
                  <a:lnTo>
                    <a:pt x="50" y="0"/>
                  </a:lnTo>
                  <a:lnTo>
                    <a:pt x="114" y="57"/>
                  </a:lnTo>
                  <a:lnTo>
                    <a:pt x="110" y="57"/>
                  </a:lnTo>
                  <a:lnTo>
                    <a:pt x="101" y="57"/>
                  </a:lnTo>
                  <a:lnTo>
                    <a:pt x="89" y="55"/>
                  </a:lnTo>
                  <a:lnTo>
                    <a:pt x="74" y="55"/>
                  </a:lnTo>
                  <a:lnTo>
                    <a:pt x="57" y="54"/>
                  </a:lnTo>
                  <a:lnTo>
                    <a:pt x="41" y="52"/>
                  </a:lnTo>
                  <a:lnTo>
                    <a:pt x="27" y="48"/>
                  </a:lnTo>
                  <a:lnTo>
                    <a:pt x="16" y="44"/>
                  </a:lnTo>
                  <a:lnTo>
                    <a:pt x="12" y="37"/>
                  </a:lnTo>
                  <a:lnTo>
                    <a:pt x="12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30"/>
            <p:cNvSpPr>
              <a:spLocks/>
            </p:cNvSpPr>
            <p:nvPr/>
          </p:nvSpPr>
          <p:spPr bwMode="auto">
            <a:xfrm>
              <a:off x="7643813" y="3957638"/>
              <a:ext cx="695325" cy="709613"/>
            </a:xfrm>
            <a:custGeom>
              <a:avLst/>
              <a:gdLst>
                <a:gd name="T0" fmla="*/ 235 w 438"/>
                <a:gd name="T1" fmla="*/ 0 h 447"/>
                <a:gd name="T2" fmla="*/ 278 w 438"/>
                <a:gd name="T3" fmla="*/ 6 h 447"/>
                <a:gd name="T4" fmla="*/ 321 w 438"/>
                <a:gd name="T5" fmla="*/ 23 h 447"/>
                <a:gd name="T6" fmla="*/ 356 w 438"/>
                <a:gd name="T7" fmla="*/ 44 h 447"/>
                <a:gd name="T8" fmla="*/ 385 w 438"/>
                <a:gd name="T9" fmla="*/ 72 h 447"/>
                <a:gd name="T10" fmla="*/ 410 w 438"/>
                <a:gd name="T11" fmla="*/ 104 h 447"/>
                <a:gd name="T12" fmla="*/ 426 w 438"/>
                <a:gd name="T13" fmla="*/ 140 h 447"/>
                <a:gd name="T14" fmla="*/ 436 w 438"/>
                <a:gd name="T15" fmla="*/ 183 h 447"/>
                <a:gd name="T16" fmla="*/ 438 w 438"/>
                <a:gd name="T17" fmla="*/ 235 h 447"/>
                <a:gd name="T18" fmla="*/ 431 w 438"/>
                <a:gd name="T19" fmla="*/ 295 h 447"/>
                <a:gd name="T20" fmla="*/ 411 w 438"/>
                <a:gd name="T21" fmla="*/ 362 h 447"/>
                <a:gd name="T22" fmla="*/ 393 w 438"/>
                <a:gd name="T23" fmla="*/ 403 h 447"/>
                <a:gd name="T24" fmla="*/ 377 w 438"/>
                <a:gd name="T25" fmla="*/ 425 h 447"/>
                <a:gd name="T26" fmla="*/ 352 w 438"/>
                <a:gd name="T27" fmla="*/ 447 h 447"/>
                <a:gd name="T28" fmla="*/ 354 w 438"/>
                <a:gd name="T29" fmla="*/ 433 h 447"/>
                <a:gd name="T30" fmla="*/ 369 w 438"/>
                <a:gd name="T31" fmla="*/ 417 h 447"/>
                <a:gd name="T32" fmla="*/ 385 w 438"/>
                <a:gd name="T33" fmla="*/ 395 h 447"/>
                <a:gd name="T34" fmla="*/ 403 w 438"/>
                <a:gd name="T35" fmla="*/ 354 h 447"/>
                <a:gd name="T36" fmla="*/ 420 w 438"/>
                <a:gd name="T37" fmla="*/ 295 h 447"/>
                <a:gd name="T38" fmla="*/ 427 w 438"/>
                <a:gd name="T39" fmla="*/ 235 h 447"/>
                <a:gd name="T40" fmla="*/ 426 w 438"/>
                <a:gd name="T41" fmla="*/ 183 h 447"/>
                <a:gd name="T42" fmla="*/ 418 w 438"/>
                <a:gd name="T43" fmla="*/ 147 h 447"/>
                <a:gd name="T44" fmla="*/ 411 w 438"/>
                <a:gd name="T45" fmla="*/ 129 h 447"/>
                <a:gd name="T46" fmla="*/ 390 w 438"/>
                <a:gd name="T47" fmla="*/ 95 h 447"/>
                <a:gd name="T48" fmla="*/ 364 w 438"/>
                <a:gd name="T49" fmla="*/ 65 h 447"/>
                <a:gd name="T50" fmla="*/ 331 w 438"/>
                <a:gd name="T51" fmla="*/ 40 h 447"/>
                <a:gd name="T52" fmla="*/ 294 w 438"/>
                <a:gd name="T53" fmla="*/ 22 h 447"/>
                <a:gd name="T54" fmla="*/ 257 w 438"/>
                <a:gd name="T55" fmla="*/ 13 h 447"/>
                <a:gd name="T56" fmla="*/ 210 w 438"/>
                <a:gd name="T57" fmla="*/ 10 h 447"/>
                <a:gd name="T58" fmla="*/ 169 w 438"/>
                <a:gd name="T59" fmla="*/ 14 h 447"/>
                <a:gd name="T60" fmla="*/ 136 w 438"/>
                <a:gd name="T61" fmla="*/ 24 h 447"/>
                <a:gd name="T62" fmla="*/ 119 w 438"/>
                <a:gd name="T63" fmla="*/ 32 h 447"/>
                <a:gd name="T64" fmla="*/ 87 w 438"/>
                <a:gd name="T65" fmla="*/ 54 h 447"/>
                <a:gd name="T66" fmla="*/ 49 w 438"/>
                <a:gd name="T67" fmla="*/ 96 h 447"/>
                <a:gd name="T68" fmla="*/ 30 w 438"/>
                <a:gd name="T69" fmla="*/ 130 h 447"/>
                <a:gd name="T70" fmla="*/ 25 w 438"/>
                <a:gd name="T71" fmla="*/ 145 h 447"/>
                <a:gd name="T72" fmla="*/ 17 w 438"/>
                <a:gd name="T73" fmla="*/ 183 h 447"/>
                <a:gd name="T74" fmla="*/ 16 w 438"/>
                <a:gd name="T75" fmla="*/ 205 h 447"/>
                <a:gd name="T76" fmla="*/ 0 w 438"/>
                <a:gd name="T77" fmla="*/ 278 h 447"/>
                <a:gd name="T78" fmla="*/ 7 w 438"/>
                <a:gd name="T79" fmla="*/ 183 h 447"/>
                <a:gd name="T80" fmla="*/ 15 w 438"/>
                <a:gd name="T81" fmla="*/ 145 h 447"/>
                <a:gd name="T82" fmla="*/ 23 w 438"/>
                <a:gd name="T83" fmla="*/ 123 h 447"/>
                <a:gd name="T84" fmla="*/ 41 w 438"/>
                <a:gd name="T85" fmla="*/ 89 h 447"/>
                <a:gd name="T86" fmla="*/ 79 w 438"/>
                <a:gd name="T87" fmla="*/ 47 h 447"/>
                <a:gd name="T88" fmla="*/ 112 w 438"/>
                <a:gd name="T89" fmla="*/ 24 h 447"/>
                <a:gd name="T90" fmla="*/ 132 w 438"/>
                <a:gd name="T91" fmla="*/ 15 h 447"/>
                <a:gd name="T92" fmla="*/ 169 w 438"/>
                <a:gd name="T93" fmla="*/ 3 h 447"/>
                <a:gd name="T94" fmla="*/ 210 w 438"/>
                <a:gd name="T95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8" h="447">
                  <a:moveTo>
                    <a:pt x="210" y="0"/>
                  </a:moveTo>
                  <a:lnTo>
                    <a:pt x="235" y="0"/>
                  </a:lnTo>
                  <a:lnTo>
                    <a:pt x="257" y="2"/>
                  </a:lnTo>
                  <a:lnTo>
                    <a:pt x="278" y="6"/>
                  </a:lnTo>
                  <a:lnTo>
                    <a:pt x="301" y="14"/>
                  </a:lnTo>
                  <a:lnTo>
                    <a:pt x="321" y="23"/>
                  </a:lnTo>
                  <a:lnTo>
                    <a:pt x="339" y="32"/>
                  </a:lnTo>
                  <a:lnTo>
                    <a:pt x="356" y="44"/>
                  </a:lnTo>
                  <a:lnTo>
                    <a:pt x="372" y="57"/>
                  </a:lnTo>
                  <a:lnTo>
                    <a:pt x="385" y="72"/>
                  </a:lnTo>
                  <a:lnTo>
                    <a:pt x="398" y="87"/>
                  </a:lnTo>
                  <a:lnTo>
                    <a:pt x="410" y="104"/>
                  </a:lnTo>
                  <a:lnTo>
                    <a:pt x="419" y="121"/>
                  </a:lnTo>
                  <a:lnTo>
                    <a:pt x="426" y="140"/>
                  </a:lnTo>
                  <a:lnTo>
                    <a:pt x="434" y="163"/>
                  </a:lnTo>
                  <a:lnTo>
                    <a:pt x="436" y="183"/>
                  </a:lnTo>
                  <a:lnTo>
                    <a:pt x="438" y="204"/>
                  </a:lnTo>
                  <a:lnTo>
                    <a:pt x="438" y="235"/>
                  </a:lnTo>
                  <a:lnTo>
                    <a:pt x="436" y="264"/>
                  </a:lnTo>
                  <a:lnTo>
                    <a:pt x="431" y="295"/>
                  </a:lnTo>
                  <a:lnTo>
                    <a:pt x="423" y="327"/>
                  </a:lnTo>
                  <a:lnTo>
                    <a:pt x="411" y="362"/>
                  </a:lnTo>
                  <a:lnTo>
                    <a:pt x="400" y="391"/>
                  </a:lnTo>
                  <a:lnTo>
                    <a:pt x="393" y="403"/>
                  </a:lnTo>
                  <a:lnTo>
                    <a:pt x="385" y="414"/>
                  </a:lnTo>
                  <a:lnTo>
                    <a:pt x="377" y="425"/>
                  </a:lnTo>
                  <a:lnTo>
                    <a:pt x="371" y="434"/>
                  </a:lnTo>
                  <a:lnTo>
                    <a:pt x="352" y="447"/>
                  </a:lnTo>
                  <a:lnTo>
                    <a:pt x="348" y="438"/>
                  </a:lnTo>
                  <a:lnTo>
                    <a:pt x="354" y="433"/>
                  </a:lnTo>
                  <a:lnTo>
                    <a:pt x="363" y="426"/>
                  </a:lnTo>
                  <a:lnTo>
                    <a:pt x="369" y="417"/>
                  </a:lnTo>
                  <a:lnTo>
                    <a:pt x="377" y="407"/>
                  </a:lnTo>
                  <a:lnTo>
                    <a:pt x="385" y="395"/>
                  </a:lnTo>
                  <a:lnTo>
                    <a:pt x="392" y="383"/>
                  </a:lnTo>
                  <a:lnTo>
                    <a:pt x="403" y="354"/>
                  </a:lnTo>
                  <a:lnTo>
                    <a:pt x="413" y="327"/>
                  </a:lnTo>
                  <a:lnTo>
                    <a:pt x="420" y="295"/>
                  </a:lnTo>
                  <a:lnTo>
                    <a:pt x="426" y="264"/>
                  </a:lnTo>
                  <a:lnTo>
                    <a:pt x="427" y="235"/>
                  </a:lnTo>
                  <a:lnTo>
                    <a:pt x="427" y="204"/>
                  </a:lnTo>
                  <a:lnTo>
                    <a:pt x="426" y="183"/>
                  </a:lnTo>
                  <a:lnTo>
                    <a:pt x="423" y="163"/>
                  </a:lnTo>
                  <a:lnTo>
                    <a:pt x="418" y="147"/>
                  </a:lnTo>
                  <a:lnTo>
                    <a:pt x="418" y="147"/>
                  </a:lnTo>
                  <a:lnTo>
                    <a:pt x="411" y="129"/>
                  </a:lnTo>
                  <a:lnTo>
                    <a:pt x="402" y="112"/>
                  </a:lnTo>
                  <a:lnTo>
                    <a:pt x="390" y="95"/>
                  </a:lnTo>
                  <a:lnTo>
                    <a:pt x="377" y="79"/>
                  </a:lnTo>
                  <a:lnTo>
                    <a:pt x="364" y="65"/>
                  </a:lnTo>
                  <a:lnTo>
                    <a:pt x="348" y="52"/>
                  </a:lnTo>
                  <a:lnTo>
                    <a:pt x="331" y="40"/>
                  </a:lnTo>
                  <a:lnTo>
                    <a:pt x="313" y="31"/>
                  </a:lnTo>
                  <a:lnTo>
                    <a:pt x="294" y="22"/>
                  </a:lnTo>
                  <a:lnTo>
                    <a:pt x="278" y="17"/>
                  </a:lnTo>
                  <a:lnTo>
                    <a:pt x="257" y="13"/>
                  </a:lnTo>
                  <a:lnTo>
                    <a:pt x="235" y="10"/>
                  </a:lnTo>
                  <a:lnTo>
                    <a:pt x="210" y="10"/>
                  </a:lnTo>
                  <a:lnTo>
                    <a:pt x="189" y="11"/>
                  </a:lnTo>
                  <a:lnTo>
                    <a:pt x="169" y="14"/>
                  </a:lnTo>
                  <a:lnTo>
                    <a:pt x="151" y="19"/>
                  </a:lnTo>
                  <a:lnTo>
                    <a:pt x="136" y="24"/>
                  </a:lnTo>
                  <a:lnTo>
                    <a:pt x="136" y="24"/>
                  </a:lnTo>
                  <a:lnTo>
                    <a:pt x="119" y="32"/>
                  </a:lnTo>
                  <a:lnTo>
                    <a:pt x="102" y="43"/>
                  </a:lnTo>
                  <a:lnTo>
                    <a:pt x="87" y="54"/>
                  </a:lnTo>
                  <a:lnTo>
                    <a:pt x="60" y="81"/>
                  </a:lnTo>
                  <a:lnTo>
                    <a:pt x="49" y="96"/>
                  </a:lnTo>
                  <a:lnTo>
                    <a:pt x="38" y="113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25" y="145"/>
                  </a:lnTo>
                  <a:lnTo>
                    <a:pt x="20" y="163"/>
                  </a:lnTo>
                  <a:lnTo>
                    <a:pt x="17" y="183"/>
                  </a:lnTo>
                  <a:lnTo>
                    <a:pt x="16" y="204"/>
                  </a:lnTo>
                  <a:lnTo>
                    <a:pt x="16" y="205"/>
                  </a:lnTo>
                  <a:lnTo>
                    <a:pt x="11" y="280"/>
                  </a:lnTo>
                  <a:lnTo>
                    <a:pt x="0" y="278"/>
                  </a:lnTo>
                  <a:lnTo>
                    <a:pt x="6" y="204"/>
                  </a:lnTo>
                  <a:lnTo>
                    <a:pt x="7" y="183"/>
                  </a:lnTo>
                  <a:lnTo>
                    <a:pt x="9" y="163"/>
                  </a:lnTo>
                  <a:lnTo>
                    <a:pt x="15" y="145"/>
                  </a:lnTo>
                  <a:lnTo>
                    <a:pt x="21" y="126"/>
                  </a:lnTo>
                  <a:lnTo>
                    <a:pt x="23" y="123"/>
                  </a:lnTo>
                  <a:lnTo>
                    <a:pt x="30" y="106"/>
                  </a:lnTo>
                  <a:lnTo>
                    <a:pt x="41" y="89"/>
                  </a:lnTo>
                  <a:lnTo>
                    <a:pt x="53" y="73"/>
                  </a:lnTo>
                  <a:lnTo>
                    <a:pt x="79" y="47"/>
                  </a:lnTo>
                  <a:lnTo>
                    <a:pt x="95" y="35"/>
                  </a:lnTo>
                  <a:lnTo>
                    <a:pt x="112" y="24"/>
                  </a:lnTo>
                  <a:lnTo>
                    <a:pt x="129" y="17"/>
                  </a:lnTo>
                  <a:lnTo>
                    <a:pt x="132" y="15"/>
                  </a:lnTo>
                  <a:lnTo>
                    <a:pt x="151" y="9"/>
                  </a:lnTo>
                  <a:lnTo>
                    <a:pt x="169" y="3"/>
                  </a:lnTo>
                  <a:lnTo>
                    <a:pt x="189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31"/>
            <p:cNvSpPr>
              <a:spLocks/>
            </p:cNvSpPr>
            <p:nvPr/>
          </p:nvSpPr>
          <p:spPr bwMode="auto">
            <a:xfrm>
              <a:off x="7624763" y="4389438"/>
              <a:ext cx="38100" cy="103188"/>
            </a:xfrm>
            <a:custGeom>
              <a:avLst/>
              <a:gdLst>
                <a:gd name="T0" fmla="*/ 24 w 24"/>
                <a:gd name="T1" fmla="*/ 0 h 65"/>
                <a:gd name="T2" fmla="*/ 24 w 24"/>
                <a:gd name="T3" fmla="*/ 65 h 65"/>
                <a:gd name="T4" fmla="*/ 12 w 24"/>
                <a:gd name="T5" fmla="*/ 61 h 65"/>
                <a:gd name="T6" fmla="*/ 3 w 24"/>
                <a:gd name="T7" fmla="*/ 53 h 65"/>
                <a:gd name="T8" fmla="*/ 0 w 24"/>
                <a:gd name="T9" fmla="*/ 42 h 65"/>
                <a:gd name="T10" fmla="*/ 0 w 24"/>
                <a:gd name="T11" fmla="*/ 23 h 65"/>
                <a:gd name="T12" fmla="*/ 3 w 24"/>
                <a:gd name="T13" fmla="*/ 12 h 65"/>
                <a:gd name="T14" fmla="*/ 12 w 24"/>
                <a:gd name="T15" fmla="*/ 2 h 65"/>
                <a:gd name="T16" fmla="*/ 24 w 24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65">
                  <a:moveTo>
                    <a:pt x="24" y="0"/>
                  </a:moveTo>
                  <a:lnTo>
                    <a:pt x="24" y="65"/>
                  </a:lnTo>
                  <a:lnTo>
                    <a:pt x="12" y="61"/>
                  </a:lnTo>
                  <a:lnTo>
                    <a:pt x="3" y="53"/>
                  </a:lnTo>
                  <a:lnTo>
                    <a:pt x="0" y="42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8301038" y="4392613"/>
              <a:ext cx="55563" cy="104775"/>
            </a:xfrm>
            <a:custGeom>
              <a:avLst/>
              <a:gdLst>
                <a:gd name="T0" fmla="*/ 17 w 35"/>
                <a:gd name="T1" fmla="*/ 0 h 66"/>
                <a:gd name="T2" fmla="*/ 29 w 35"/>
                <a:gd name="T3" fmla="*/ 7 h 66"/>
                <a:gd name="T4" fmla="*/ 35 w 35"/>
                <a:gd name="T5" fmla="*/ 16 h 66"/>
                <a:gd name="T6" fmla="*/ 35 w 35"/>
                <a:gd name="T7" fmla="*/ 28 h 66"/>
                <a:gd name="T8" fmla="*/ 31 w 35"/>
                <a:gd name="T9" fmla="*/ 46 h 66"/>
                <a:gd name="T10" fmla="*/ 26 w 35"/>
                <a:gd name="T11" fmla="*/ 58 h 66"/>
                <a:gd name="T12" fmla="*/ 17 w 35"/>
                <a:gd name="T13" fmla="*/ 65 h 66"/>
                <a:gd name="T14" fmla="*/ 4 w 35"/>
                <a:gd name="T15" fmla="*/ 65 h 66"/>
                <a:gd name="T16" fmla="*/ 0 w 35"/>
                <a:gd name="T17" fmla="*/ 66 h 66"/>
                <a:gd name="T18" fmla="*/ 17 w 35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66">
                  <a:moveTo>
                    <a:pt x="17" y="0"/>
                  </a:moveTo>
                  <a:lnTo>
                    <a:pt x="29" y="7"/>
                  </a:lnTo>
                  <a:lnTo>
                    <a:pt x="35" y="16"/>
                  </a:lnTo>
                  <a:lnTo>
                    <a:pt x="35" y="28"/>
                  </a:lnTo>
                  <a:lnTo>
                    <a:pt x="31" y="46"/>
                  </a:lnTo>
                  <a:lnTo>
                    <a:pt x="26" y="58"/>
                  </a:lnTo>
                  <a:lnTo>
                    <a:pt x="17" y="65"/>
                  </a:lnTo>
                  <a:lnTo>
                    <a:pt x="4" y="65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8121650" y="4646613"/>
              <a:ext cx="98425" cy="87313"/>
            </a:xfrm>
            <a:custGeom>
              <a:avLst/>
              <a:gdLst>
                <a:gd name="T0" fmla="*/ 47 w 62"/>
                <a:gd name="T1" fmla="*/ 0 h 55"/>
                <a:gd name="T2" fmla="*/ 51 w 62"/>
                <a:gd name="T3" fmla="*/ 0 h 55"/>
                <a:gd name="T4" fmla="*/ 55 w 62"/>
                <a:gd name="T5" fmla="*/ 3 h 55"/>
                <a:gd name="T6" fmla="*/ 59 w 62"/>
                <a:gd name="T7" fmla="*/ 5 h 55"/>
                <a:gd name="T8" fmla="*/ 62 w 62"/>
                <a:gd name="T9" fmla="*/ 9 h 55"/>
                <a:gd name="T10" fmla="*/ 62 w 62"/>
                <a:gd name="T11" fmla="*/ 15 h 55"/>
                <a:gd name="T12" fmla="*/ 62 w 62"/>
                <a:gd name="T13" fmla="*/ 18 h 55"/>
                <a:gd name="T14" fmla="*/ 61 w 62"/>
                <a:gd name="T15" fmla="*/ 22 h 55"/>
                <a:gd name="T16" fmla="*/ 57 w 62"/>
                <a:gd name="T17" fmla="*/ 26 h 55"/>
                <a:gd name="T18" fmla="*/ 25 w 62"/>
                <a:gd name="T19" fmla="*/ 52 h 55"/>
                <a:gd name="T20" fmla="*/ 20 w 62"/>
                <a:gd name="T21" fmla="*/ 54 h 55"/>
                <a:gd name="T22" fmla="*/ 16 w 62"/>
                <a:gd name="T23" fmla="*/ 55 h 55"/>
                <a:gd name="T24" fmla="*/ 12 w 62"/>
                <a:gd name="T25" fmla="*/ 55 h 55"/>
                <a:gd name="T26" fmla="*/ 7 w 62"/>
                <a:gd name="T27" fmla="*/ 52 h 55"/>
                <a:gd name="T28" fmla="*/ 4 w 62"/>
                <a:gd name="T29" fmla="*/ 50 h 55"/>
                <a:gd name="T30" fmla="*/ 2 w 62"/>
                <a:gd name="T31" fmla="*/ 46 h 55"/>
                <a:gd name="T32" fmla="*/ 0 w 62"/>
                <a:gd name="T33" fmla="*/ 41 h 55"/>
                <a:gd name="T34" fmla="*/ 2 w 62"/>
                <a:gd name="T35" fmla="*/ 37 h 55"/>
                <a:gd name="T36" fmla="*/ 3 w 62"/>
                <a:gd name="T37" fmla="*/ 33 h 55"/>
                <a:gd name="T38" fmla="*/ 7 w 62"/>
                <a:gd name="T39" fmla="*/ 29 h 55"/>
                <a:gd name="T40" fmla="*/ 38 w 62"/>
                <a:gd name="T41" fmla="*/ 3 h 55"/>
                <a:gd name="T42" fmla="*/ 42 w 62"/>
                <a:gd name="T43" fmla="*/ 1 h 55"/>
                <a:gd name="T44" fmla="*/ 47 w 62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55">
                  <a:moveTo>
                    <a:pt x="47" y="0"/>
                  </a:moveTo>
                  <a:lnTo>
                    <a:pt x="51" y="0"/>
                  </a:lnTo>
                  <a:lnTo>
                    <a:pt x="55" y="3"/>
                  </a:lnTo>
                  <a:lnTo>
                    <a:pt x="59" y="5"/>
                  </a:lnTo>
                  <a:lnTo>
                    <a:pt x="62" y="9"/>
                  </a:lnTo>
                  <a:lnTo>
                    <a:pt x="62" y="15"/>
                  </a:lnTo>
                  <a:lnTo>
                    <a:pt x="62" y="18"/>
                  </a:lnTo>
                  <a:lnTo>
                    <a:pt x="61" y="22"/>
                  </a:lnTo>
                  <a:lnTo>
                    <a:pt x="57" y="26"/>
                  </a:lnTo>
                  <a:lnTo>
                    <a:pt x="25" y="52"/>
                  </a:lnTo>
                  <a:lnTo>
                    <a:pt x="20" y="54"/>
                  </a:lnTo>
                  <a:lnTo>
                    <a:pt x="16" y="55"/>
                  </a:lnTo>
                  <a:lnTo>
                    <a:pt x="12" y="55"/>
                  </a:lnTo>
                  <a:lnTo>
                    <a:pt x="7" y="52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3" y="33"/>
                  </a:lnTo>
                  <a:lnTo>
                    <a:pt x="7" y="29"/>
                  </a:lnTo>
                  <a:lnTo>
                    <a:pt x="38" y="3"/>
                  </a:lnTo>
                  <a:lnTo>
                    <a:pt x="42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8683712" y="3649055"/>
            <a:ext cx="1169988" cy="2778125"/>
            <a:chOff x="8197851" y="3427413"/>
            <a:chExt cx="1169988" cy="2778125"/>
          </a:xfrm>
        </p:grpSpPr>
        <p:sp>
          <p:nvSpPr>
            <p:cNvPr id="310" name="Freeform 303"/>
            <p:cNvSpPr>
              <a:spLocks/>
            </p:cNvSpPr>
            <p:nvPr/>
          </p:nvSpPr>
          <p:spPr bwMode="auto">
            <a:xfrm>
              <a:off x="8434388" y="5983288"/>
              <a:ext cx="665163" cy="222250"/>
            </a:xfrm>
            <a:custGeom>
              <a:avLst/>
              <a:gdLst>
                <a:gd name="T0" fmla="*/ 209 w 419"/>
                <a:gd name="T1" fmla="*/ 0 h 140"/>
                <a:gd name="T2" fmla="*/ 251 w 419"/>
                <a:gd name="T3" fmla="*/ 1 h 140"/>
                <a:gd name="T4" fmla="*/ 291 w 419"/>
                <a:gd name="T5" fmla="*/ 6 h 140"/>
                <a:gd name="T6" fmla="*/ 327 w 419"/>
                <a:gd name="T7" fmla="*/ 13 h 140"/>
                <a:gd name="T8" fmla="*/ 357 w 419"/>
                <a:gd name="T9" fmla="*/ 21 h 140"/>
                <a:gd name="T10" fmla="*/ 384 w 419"/>
                <a:gd name="T11" fmla="*/ 31 h 140"/>
                <a:gd name="T12" fmla="*/ 403 w 419"/>
                <a:gd name="T13" fmla="*/ 43 h 140"/>
                <a:gd name="T14" fmla="*/ 415 w 419"/>
                <a:gd name="T15" fmla="*/ 56 h 140"/>
                <a:gd name="T16" fmla="*/ 419 w 419"/>
                <a:gd name="T17" fmla="*/ 71 h 140"/>
                <a:gd name="T18" fmla="*/ 415 w 419"/>
                <a:gd name="T19" fmla="*/ 85 h 140"/>
                <a:gd name="T20" fmla="*/ 403 w 419"/>
                <a:gd name="T21" fmla="*/ 98 h 140"/>
                <a:gd name="T22" fmla="*/ 384 w 419"/>
                <a:gd name="T23" fmla="*/ 110 h 140"/>
                <a:gd name="T24" fmla="*/ 357 w 419"/>
                <a:gd name="T25" fmla="*/ 120 h 140"/>
                <a:gd name="T26" fmla="*/ 327 w 419"/>
                <a:gd name="T27" fmla="*/ 128 h 140"/>
                <a:gd name="T28" fmla="*/ 291 w 419"/>
                <a:gd name="T29" fmla="*/ 135 h 140"/>
                <a:gd name="T30" fmla="*/ 251 w 419"/>
                <a:gd name="T31" fmla="*/ 139 h 140"/>
                <a:gd name="T32" fmla="*/ 209 w 419"/>
                <a:gd name="T33" fmla="*/ 140 h 140"/>
                <a:gd name="T34" fmla="*/ 168 w 419"/>
                <a:gd name="T35" fmla="*/ 139 h 140"/>
                <a:gd name="T36" fmla="*/ 128 w 419"/>
                <a:gd name="T37" fmla="*/ 135 h 140"/>
                <a:gd name="T38" fmla="*/ 92 w 419"/>
                <a:gd name="T39" fmla="*/ 128 h 140"/>
                <a:gd name="T40" fmla="*/ 61 w 419"/>
                <a:gd name="T41" fmla="*/ 120 h 140"/>
                <a:gd name="T42" fmla="*/ 35 w 419"/>
                <a:gd name="T43" fmla="*/ 110 h 140"/>
                <a:gd name="T44" fmla="*/ 16 w 419"/>
                <a:gd name="T45" fmla="*/ 98 h 140"/>
                <a:gd name="T46" fmla="*/ 4 w 419"/>
                <a:gd name="T47" fmla="*/ 85 h 140"/>
                <a:gd name="T48" fmla="*/ 0 w 419"/>
                <a:gd name="T49" fmla="*/ 71 h 140"/>
                <a:gd name="T50" fmla="*/ 4 w 419"/>
                <a:gd name="T51" fmla="*/ 56 h 140"/>
                <a:gd name="T52" fmla="*/ 16 w 419"/>
                <a:gd name="T53" fmla="*/ 43 h 140"/>
                <a:gd name="T54" fmla="*/ 35 w 419"/>
                <a:gd name="T55" fmla="*/ 31 h 140"/>
                <a:gd name="T56" fmla="*/ 61 w 419"/>
                <a:gd name="T57" fmla="*/ 21 h 140"/>
                <a:gd name="T58" fmla="*/ 92 w 419"/>
                <a:gd name="T59" fmla="*/ 13 h 140"/>
                <a:gd name="T60" fmla="*/ 128 w 419"/>
                <a:gd name="T61" fmla="*/ 6 h 140"/>
                <a:gd name="T62" fmla="*/ 168 w 419"/>
                <a:gd name="T63" fmla="*/ 1 h 140"/>
                <a:gd name="T64" fmla="*/ 209 w 419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140">
                  <a:moveTo>
                    <a:pt x="209" y="0"/>
                  </a:moveTo>
                  <a:lnTo>
                    <a:pt x="251" y="1"/>
                  </a:lnTo>
                  <a:lnTo>
                    <a:pt x="291" y="6"/>
                  </a:lnTo>
                  <a:lnTo>
                    <a:pt x="327" y="13"/>
                  </a:lnTo>
                  <a:lnTo>
                    <a:pt x="357" y="21"/>
                  </a:lnTo>
                  <a:lnTo>
                    <a:pt x="384" y="31"/>
                  </a:lnTo>
                  <a:lnTo>
                    <a:pt x="403" y="43"/>
                  </a:lnTo>
                  <a:lnTo>
                    <a:pt x="415" y="56"/>
                  </a:lnTo>
                  <a:lnTo>
                    <a:pt x="419" y="71"/>
                  </a:lnTo>
                  <a:lnTo>
                    <a:pt x="415" y="85"/>
                  </a:lnTo>
                  <a:lnTo>
                    <a:pt x="403" y="98"/>
                  </a:lnTo>
                  <a:lnTo>
                    <a:pt x="384" y="110"/>
                  </a:lnTo>
                  <a:lnTo>
                    <a:pt x="357" y="120"/>
                  </a:lnTo>
                  <a:lnTo>
                    <a:pt x="327" y="128"/>
                  </a:lnTo>
                  <a:lnTo>
                    <a:pt x="291" y="135"/>
                  </a:lnTo>
                  <a:lnTo>
                    <a:pt x="251" y="139"/>
                  </a:lnTo>
                  <a:lnTo>
                    <a:pt x="209" y="140"/>
                  </a:lnTo>
                  <a:lnTo>
                    <a:pt x="168" y="139"/>
                  </a:lnTo>
                  <a:lnTo>
                    <a:pt x="128" y="135"/>
                  </a:lnTo>
                  <a:lnTo>
                    <a:pt x="92" y="128"/>
                  </a:lnTo>
                  <a:lnTo>
                    <a:pt x="61" y="120"/>
                  </a:lnTo>
                  <a:lnTo>
                    <a:pt x="35" y="110"/>
                  </a:lnTo>
                  <a:lnTo>
                    <a:pt x="16" y="98"/>
                  </a:lnTo>
                  <a:lnTo>
                    <a:pt x="4" y="85"/>
                  </a:lnTo>
                  <a:lnTo>
                    <a:pt x="0" y="71"/>
                  </a:lnTo>
                  <a:lnTo>
                    <a:pt x="4" y="56"/>
                  </a:lnTo>
                  <a:lnTo>
                    <a:pt x="16" y="43"/>
                  </a:lnTo>
                  <a:lnTo>
                    <a:pt x="35" y="31"/>
                  </a:lnTo>
                  <a:lnTo>
                    <a:pt x="61" y="21"/>
                  </a:lnTo>
                  <a:lnTo>
                    <a:pt x="92" y="13"/>
                  </a:lnTo>
                  <a:lnTo>
                    <a:pt x="128" y="6"/>
                  </a:lnTo>
                  <a:lnTo>
                    <a:pt x="168" y="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05"/>
            <p:cNvSpPr>
              <a:spLocks/>
            </p:cNvSpPr>
            <p:nvPr/>
          </p:nvSpPr>
          <p:spPr bwMode="auto">
            <a:xfrm>
              <a:off x="8602663" y="5357813"/>
              <a:ext cx="357188" cy="661988"/>
            </a:xfrm>
            <a:custGeom>
              <a:avLst/>
              <a:gdLst>
                <a:gd name="T0" fmla="*/ 225 w 225"/>
                <a:gd name="T1" fmla="*/ 0 h 417"/>
                <a:gd name="T2" fmla="*/ 224 w 225"/>
                <a:gd name="T3" fmla="*/ 14 h 417"/>
                <a:gd name="T4" fmla="*/ 223 w 225"/>
                <a:gd name="T5" fmla="*/ 29 h 417"/>
                <a:gd name="T6" fmla="*/ 221 w 225"/>
                <a:gd name="T7" fmla="*/ 43 h 417"/>
                <a:gd name="T8" fmla="*/ 220 w 225"/>
                <a:gd name="T9" fmla="*/ 54 h 417"/>
                <a:gd name="T10" fmla="*/ 220 w 225"/>
                <a:gd name="T11" fmla="*/ 57 h 417"/>
                <a:gd name="T12" fmla="*/ 223 w 225"/>
                <a:gd name="T13" fmla="*/ 411 h 417"/>
                <a:gd name="T14" fmla="*/ 217 w 225"/>
                <a:gd name="T15" fmla="*/ 412 h 417"/>
                <a:gd name="T16" fmla="*/ 198 w 225"/>
                <a:gd name="T17" fmla="*/ 416 h 417"/>
                <a:gd name="T18" fmla="*/ 178 w 225"/>
                <a:gd name="T19" fmla="*/ 417 h 417"/>
                <a:gd name="T20" fmla="*/ 160 w 225"/>
                <a:gd name="T21" fmla="*/ 416 h 417"/>
                <a:gd name="T22" fmla="*/ 144 w 225"/>
                <a:gd name="T23" fmla="*/ 415 h 417"/>
                <a:gd name="T24" fmla="*/ 132 w 225"/>
                <a:gd name="T25" fmla="*/ 414 h 417"/>
                <a:gd name="T26" fmla="*/ 130 w 225"/>
                <a:gd name="T27" fmla="*/ 414 h 417"/>
                <a:gd name="T28" fmla="*/ 127 w 225"/>
                <a:gd name="T29" fmla="*/ 414 h 417"/>
                <a:gd name="T30" fmla="*/ 127 w 225"/>
                <a:gd name="T31" fmla="*/ 414 h 417"/>
                <a:gd name="T32" fmla="*/ 124 w 225"/>
                <a:gd name="T33" fmla="*/ 54 h 417"/>
                <a:gd name="T34" fmla="*/ 98 w 225"/>
                <a:gd name="T35" fmla="*/ 54 h 417"/>
                <a:gd name="T36" fmla="*/ 101 w 225"/>
                <a:gd name="T37" fmla="*/ 410 h 417"/>
                <a:gd name="T38" fmla="*/ 96 w 225"/>
                <a:gd name="T39" fmla="*/ 411 h 417"/>
                <a:gd name="T40" fmla="*/ 79 w 225"/>
                <a:gd name="T41" fmla="*/ 415 h 417"/>
                <a:gd name="T42" fmla="*/ 59 w 225"/>
                <a:gd name="T43" fmla="*/ 416 h 417"/>
                <a:gd name="T44" fmla="*/ 41 w 225"/>
                <a:gd name="T45" fmla="*/ 417 h 417"/>
                <a:gd name="T46" fmla="*/ 25 w 225"/>
                <a:gd name="T47" fmla="*/ 416 h 417"/>
                <a:gd name="T48" fmla="*/ 12 w 225"/>
                <a:gd name="T49" fmla="*/ 416 h 417"/>
                <a:gd name="T50" fmla="*/ 5 w 225"/>
                <a:gd name="T51" fmla="*/ 415 h 417"/>
                <a:gd name="T52" fmla="*/ 4 w 225"/>
                <a:gd name="T53" fmla="*/ 415 h 417"/>
                <a:gd name="T54" fmla="*/ 3 w 225"/>
                <a:gd name="T55" fmla="*/ 77 h 417"/>
                <a:gd name="T56" fmla="*/ 0 w 225"/>
                <a:gd name="T57" fmla="*/ 2 h 417"/>
                <a:gd name="T58" fmla="*/ 225 w 225"/>
                <a:gd name="T5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5" h="417">
                  <a:moveTo>
                    <a:pt x="225" y="0"/>
                  </a:moveTo>
                  <a:lnTo>
                    <a:pt x="224" y="14"/>
                  </a:lnTo>
                  <a:lnTo>
                    <a:pt x="223" y="29"/>
                  </a:lnTo>
                  <a:lnTo>
                    <a:pt x="221" y="43"/>
                  </a:lnTo>
                  <a:lnTo>
                    <a:pt x="220" y="54"/>
                  </a:lnTo>
                  <a:lnTo>
                    <a:pt x="220" y="57"/>
                  </a:lnTo>
                  <a:lnTo>
                    <a:pt x="223" y="411"/>
                  </a:lnTo>
                  <a:lnTo>
                    <a:pt x="217" y="412"/>
                  </a:lnTo>
                  <a:lnTo>
                    <a:pt x="198" y="416"/>
                  </a:lnTo>
                  <a:lnTo>
                    <a:pt x="178" y="417"/>
                  </a:lnTo>
                  <a:lnTo>
                    <a:pt x="160" y="416"/>
                  </a:lnTo>
                  <a:lnTo>
                    <a:pt x="144" y="415"/>
                  </a:lnTo>
                  <a:lnTo>
                    <a:pt x="132" y="414"/>
                  </a:lnTo>
                  <a:lnTo>
                    <a:pt x="130" y="414"/>
                  </a:lnTo>
                  <a:lnTo>
                    <a:pt x="127" y="414"/>
                  </a:lnTo>
                  <a:lnTo>
                    <a:pt x="127" y="414"/>
                  </a:lnTo>
                  <a:lnTo>
                    <a:pt x="124" y="54"/>
                  </a:lnTo>
                  <a:lnTo>
                    <a:pt x="98" y="54"/>
                  </a:lnTo>
                  <a:lnTo>
                    <a:pt x="101" y="410"/>
                  </a:lnTo>
                  <a:lnTo>
                    <a:pt x="96" y="411"/>
                  </a:lnTo>
                  <a:lnTo>
                    <a:pt x="79" y="415"/>
                  </a:lnTo>
                  <a:lnTo>
                    <a:pt x="59" y="416"/>
                  </a:lnTo>
                  <a:lnTo>
                    <a:pt x="41" y="417"/>
                  </a:lnTo>
                  <a:lnTo>
                    <a:pt x="25" y="416"/>
                  </a:lnTo>
                  <a:lnTo>
                    <a:pt x="12" y="416"/>
                  </a:lnTo>
                  <a:lnTo>
                    <a:pt x="5" y="415"/>
                  </a:lnTo>
                  <a:lnTo>
                    <a:pt x="4" y="415"/>
                  </a:lnTo>
                  <a:lnTo>
                    <a:pt x="3" y="77"/>
                  </a:lnTo>
                  <a:lnTo>
                    <a:pt x="0" y="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97A67"/>
            </a:solidFill>
            <a:ln w="0">
              <a:solidFill>
                <a:srgbClr val="E97A6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06"/>
            <p:cNvSpPr>
              <a:spLocks/>
            </p:cNvSpPr>
            <p:nvPr/>
          </p:nvSpPr>
          <p:spPr bwMode="auto">
            <a:xfrm>
              <a:off x="8812213" y="6011863"/>
              <a:ext cx="201613" cy="93663"/>
            </a:xfrm>
            <a:custGeom>
              <a:avLst/>
              <a:gdLst>
                <a:gd name="T0" fmla="*/ 85 w 127"/>
                <a:gd name="T1" fmla="*/ 0 h 59"/>
                <a:gd name="T2" fmla="*/ 101 w 127"/>
                <a:gd name="T3" fmla="*/ 8 h 59"/>
                <a:gd name="T4" fmla="*/ 96 w 127"/>
                <a:gd name="T5" fmla="*/ 7 h 59"/>
                <a:gd name="T6" fmla="*/ 84 w 127"/>
                <a:gd name="T7" fmla="*/ 9 h 59"/>
                <a:gd name="T8" fmla="*/ 75 w 127"/>
                <a:gd name="T9" fmla="*/ 13 h 59"/>
                <a:gd name="T10" fmla="*/ 67 w 127"/>
                <a:gd name="T11" fmla="*/ 22 h 59"/>
                <a:gd name="T12" fmla="*/ 63 w 127"/>
                <a:gd name="T13" fmla="*/ 34 h 59"/>
                <a:gd name="T14" fmla="*/ 63 w 127"/>
                <a:gd name="T15" fmla="*/ 50 h 59"/>
                <a:gd name="T16" fmla="*/ 75 w 127"/>
                <a:gd name="T17" fmla="*/ 51 h 59"/>
                <a:gd name="T18" fmla="*/ 88 w 127"/>
                <a:gd name="T19" fmla="*/ 51 h 59"/>
                <a:gd name="T20" fmla="*/ 101 w 127"/>
                <a:gd name="T21" fmla="*/ 49 h 59"/>
                <a:gd name="T22" fmla="*/ 113 w 127"/>
                <a:gd name="T23" fmla="*/ 45 h 59"/>
                <a:gd name="T24" fmla="*/ 122 w 127"/>
                <a:gd name="T25" fmla="*/ 42 h 59"/>
                <a:gd name="T26" fmla="*/ 127 w 127"/>
                <a:gd name="T27" fmla="*/ 41 h 59"/>
                <a:gd name="T28" fmla="*/ 127 w 127"/>
                <a:gd name="T29" fmla="*/ 41 h 59"/>
                <a:gd name="T30" fmla="*/ 127 w 127"/>
                <a:gd name="T31" fmla="*/ 46 h 59"/>
                <a:gd name="T32" fmla="*/ 123 w 127"/>
                <a:gd name="T33" fmla="*/ 47 h 59"/>
                <a:gd name="T34" fmla="*/ 117 w 127"/>
                <a:gd name="T35" fmla="*/ 50 h 59"/>
                <a:gd name="T36" fmla="*/ 105 w 127"/>
                <a:gd name="T37" fmla="*/ 54 h 59"/>
                <a:gd name="T38" fmla="*/ 92 w 127"/>
                <a:gd name="T39" fmla="*/ 56 h 59"/>
                <a:gd name="T40" fmla="*/ 79 w 127"/>
                <a:gd name="T41" fmla="*/ 59 h 59"/>
                <a:gd name="T42" fmla="*/ 66 w 127"/>
                <a:gd name="T43" fmla="*/ 58 h 59"/>
                <a:gd name="T44" fmla="*/ 54 w 127"/>
                <a:gd name="T45" fmla="*/ 54 h 59"/>
                <a:gd name="T46" fmla="*/ 42 w 127"/>
                <a:gd name="T47" fmla="*/ 47 h 59"/>
                <a:gd name="T48" fmla="*/ 29 w 127"/>
                <a:gd name="T49" fmla="*/ 38 h 59"/>
                <a:gd name="T50" fmla="*/ 19 w 127"/>
                <a:gd name="T51" fmla="*/ 30 h 59"/>
                <a:gd name="T52" fmla="*/ 9 w 127"/>
                <a:gd name="T53" fmla="*/ 24 h 59"/>
                <a:gd name="T54" fmla="*/ 3 w 127"/>
                <a:gd name="T55" fmla="*/ 19 h 59"/>
                <a:gd name="T56" fmla="*/ 0 w 127"/>
                <a:gd name="T57" fmla="*/ 17 h 59"/>
                <a:gd name="T58" fmla="*/ 0 w 127"/>
                <a:gd name="T59" fmla="*/ 2 h 59"/>
                <a:gd name="T60" fmla="*/ 12 w 127"/>
                <a:gd name="T61" fmla="*/ 3 h 59"/>
                <a:gd name="T62" fmla="*/ 28 w 127"/>
                <a:gd name="T63" fmla="*/ 4 h 59"/>
                <a:gd name="T64" fmla="*/ 46 w 127"/>
                <a:gd name="T65" fmla="*/ 5 h 59"/>
                <a:gd name="T66" fmla="*/ 66 w 127"/>
                <a:gd name="T67" fmla="*/ 4 h 59"/>
                <a:gd name="T68" fmla="*/ 85 w 127"/>
                <a:gd name="T6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" h="59">
                  <a:moveTo>
                    <a:pt x="85" y="0"/>
                  </a:moveTo>
                  <a:lnTo>
                    <a:pt x="101" y="8"/>
                  </a:lnTo>
                  <a:lnTo>
                    <a:pt x="96" y="7"/>
                  </a:lnTo>
                  <a:lnTo>
                    <a:pt x="84" y="9"/>
                  </a:lnTo>
                  <a:lnTo>
                    <a:pt x="75" y="13"/>
                  </a:lnTo>
                  <a:lnTo>
                    <a:pt x="67" y="22"/>
                  </a:lnTo>
                  <a:lnTo>
                    <a:pt x="63" y="34"/>
                  </a:lnTo>
                  <a:lnTo>
                    <a:pt x="63" y="50"/>
                  </a:lnTo>
                  <a:lnTo>
                    <a:pt x="75" y="51"/>
                  </a:lnTo>
                  <a:lnTo>
                    <a:pt x="88" y="51"/>
                  </a:lnTo>
                  <a:lnTo>
                    <a:pt x="101" y="49"/>
                  </a:lnTo>
                  <a:lnTo>
                    <a:pt x="113" y="45"/>
                  </a:lnTo>
                  <a:lnTo>
                    <a:pt x="122" y="42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6"/>
                  </a:lnTo>
                  <a:lnTo>
                    <a:pt x="123" y="47"/>
                  </a:lnTo>
                  <a:lnTo>
                    <a:pt x="117" y="50"/>
                  </a:lnTo>
                  <a:lnTo>
                    <a:pt x="105" y="54"/>
                  </a:lnTo>
                  <a:lnTo>
                    <a:pt x="92" y="56"/>
                  </a:lnTo>
                  <a:lnTo>
                    <a:pt x="79" y="59"/>
                  </a:lnTo>
                  <a:lnTo>
                    <a:pt x="66" y="58"/>
                  </a:lnTo>
                  <a:lnTo>
                    <a:pt x="54" y="54"/>
                  </a:lnTo>
                  <a:lnTo>
                    <a:pt x="42" y="47"/>
                  </a:lnTo>
                  <a:lnTo>
                    <a:pt x="29" y="38"/>
                  </a:lnTo>
                  <a:lnTo>
                    <a:pt x="19" y="30"/>
                  </a:lnTo>
                  <a:lnTo>
                    <a:pt x="9" y="24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12" y="3"/>
                  </a:lnTo>
                  <a:lnTo>
                    <a:pt x="28" y="4"/>
                  </a:lnTo>
                  <a:lnTo>
                    <a:pt x="46" y="5"/>
                  </a:lnTo>
                  <a:lnTo>
                    <a:pt x="66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07"/>
            <p:cNvSpPr>
              <a:spLocks/>
            </p:cNvSpPr>
            <p:nvPr/>
          </p:nvSpPr>
          <p:spPr bwMode="auto">
            <a:xfrm>
              <a:off x="8912226" y="6022975"/>
              <a:ext cx="104775" cy="69850"/>
            </a:xfrm>
            <a:custGeom>
              <a:avLst/>
              <a:gdLst>
                <a:gd name="T0" fmla="*/ 33 w 66"/>
                <a:gd name="T1" fmla="*/ 0 h 44"/>
                <a:gd name="T2" fmla="*/ 38 w 66"/>
                <a:gd name="T3" fmla="*/ 1 h 44"/>
                <a:gd name="T4" fmla="*/ 43 w 66"/>
                <a:gd name="T5" fmla="*/ 2 h 44"/>
                <a:gd name="T6" fmla="*/ 48 w 66"/>
                <a:gd name="T7" fmla="*/ 5 h 44"/>
                <a:gd name="T8" fmla="*/ 48 w 66"/>
                <a:gd name="T9" fmla="*/ 5 h 44"/>
                <a:gd name="T10" fmla="*/ 58 w 66"/>
                <a:gd name="T11" fmla="*/ 14 h 44"/>
                <a:gd name="T12" fmla="*/ 63 w 66"/>
                <a:gd name="T13" fmla="*/ 25 h 44"/>
                <a:gd name="T14" fmla="*/ 66 w 66"/>
                <a:gd name="T15" fmla="*/ 32 h 44"/>
                <a:gd name="T16" fmla="*/ 64 w 66"/>
                <a:gd name="T17" fmla="*/ 34 h 44"/>
                <a:gd name="T18" fmla="*/ 59 w 66"/>
                <a:gd name="T19" fmla="*/ 35 h 44"/>
                <a:gd name="T20" fmla="*/ 50 w 66"/>
                <a:gd name="T21" fmla="*/ 38 h 44"/>
                <a:gd name="T22" fmla="*/ 38 w 66"/>
                <a:gd name="T23" fmla="*/ 42 h 44"/>
                <a:gd name="T24" fmla="*/ 25 w 66"/>
                <a:gd name="T25" fmla="*/ 44 h 44"/>
                <a:gd name="T26" fmla="*/ 12 w 66"/>
                <a:gd name="T27" fmla="*/ 44 h 44"/>
                <a:gd name="T28" fmla="*/ 0 w 66"/>
                <a:gd name="T29" fmla="*/ 43 h 44"/>
                <a:gd name="T30" fmla="*/ 0 w 66"/>
                <a:gd name="T31" fmla="*/ 27 h 44"/>
                <a:gd name="T32" fmla="*/ 4 w 66"/>
                <a:gd name="T33" fmla="*/ 15 h 44"/>
                <a:gd name="T34" fmla="*/ 12 w 66"/>
                <a:gd name="T35" fmla="*/ 6 h 44"/>
                <a:gd name="T36" fmla="*/ 21 w 66"/>
                <a:gd name="T37" fmla="*/ 2 h 44"/>
                <a:gd name="T38" fmla="*/ 33 w 66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44">
                  <a:moveTo>
                    <a:pt x="33" y="0"/>
                  </a:moveTo>
                  <a:lnTo>
                    <a:pt x="38" y="1"/>
                  </a:lnTo>
                  <a:lnTo>
                    <a:pt x="43" y="2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8" y="14"/>
                  </a:lnTo>
                  <a:lnTo>
                    <a:pt x="63" y="25"/>
                  </a:lnTo>
                  <a:lnTo>
                    <a:pt x="66" y="32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0" y="38"/>
                  </a:lnTo>
                  <a:lnTo>
                    <a:pt x="38" y="42"/>
                  </a:lnTo>
                  <a:lnTo>
                    <a:pt x="25" y="44"/>
                  </a:lnTo>
                  <a:lnTo>
                    <a:pt x="12" y="44"/>
                  </a:lnTo>
                  <a:lnTo>
                    <a:pt x="0" y="43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2" y="6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08"/>
            <p:cNvSpPr>
              <a:spLocks/>
            </p:cNvSpPr>
            <p:nvPr/>
          </p:nvSpPr>
          <p:spPr bwMode="auto">
            <a:xfrm>
              <a:off x="8553451" y="6010275"/>
              <a:ext cx="201613" cy="95250"/>
            </a:xfrm>
            <a:custGeom>
              <a:avLst/>
              <a:gdLst>
                <a:gd name="T0" fmla="*/ 127 w 127"/>
                <a:gd name="T1" fmla="*/ 0 h 60"/>
                <a:gd name="T2" fmla="*/ 127 w 127"/>
                <a:gd name="T3" fmla="*/ 18 h 60"/>
                <a:gd name="T4" fmla="*/ 124 w 127"/>
                <a:gd name="T5" fmla="*/ 20 h 60"/>
                <a:gd name="T6" fmla="*/ 119 w 127"/>
                <a:gd name="T7" fmla="*/ 25 h 60"/>
                <a:gd name="T8" fmla="*/ 108 w 127"/>
                <a:gd name="T9" fmla="*/ 31 h 60"/>
                <a:gd name="T10" fmla="*/ 98 w 127"/>
                <a:gd name="T11" fmla="*/ 39 h 60"/>
                <a:gd name="T12" fmla="*/ 86 w 127"/>
                <a:gd name="T13" fmla="*/ 48 h 60"/>
                <a:gd name="T14" fmla="*/ 73 w 127"/>
                <a:gd name="T15" fmla="*/ 55 h 60"/>
                <a:gd name="T16" fmla="*/ 61 w 127"/>
                <a:gd name="T17" fmla="*/ 59 h 60"/>
                <a:gd name="T18" fmla="*/ 48 w 127"/>
                <a:gd name="T19" fmla="*/ 60 h 60"/>
                <a:gd name="T20" fmla="*/ 35 w 127"/>
                <a:gd name="T21" fmla="*/ 57 h 60"/>
                <a:gd name="T22" fmla="*/ 22 w 127"/>
                <a:gd name="T23" fmla="*/ 55 h 60"/>
                <a:gd name="T24" fmla="*/ 11 w 127"/>
                <a:gd name="T25" fmla="*/ 51 h 60"/>
                <a:gd name="T26" fmla="*/ 4 w 127"/>
                <a:gd name="T27" fmla="*/ 48 h 60"/>
                <a:gd name="T28" fmla="*/ 1 w 127"/>
                <a:gd name="T29" fmla="*/ 47 h 60"/>
                <a:gd name="T30" fmla="*/ 0 w 127"/>
                <a:gd name="T31" fmla="*/ 42 h 60"/>
                <a:gd name="T32" fmla="*/ 0 w 127"/>
                <a:gd name="T33" fmla="*/ 42 h 60"/>
                <a:gd name="T34" fmla="*/ 5 w 127"/>
                <a:gd name="T35" fmla="*/ 43 h 60"/>
                <a:gd name="T36" fmla="*/ 14 w 127"/>
                <a:gd name="T37" fmla="*/ 46 h 60"/>
                <a:gd name="T38" fmla="*/ 26 w 127"/>
                <a:gd name="T39" fmla="*/ 50 h 60"/>
                <a:gd name="T40" fmla="*/ 39 w 127"/>
                <a:gd name="T41" fmla="*/ 52 h 60"/>
                <a:gd name="T42" fmla="*/ 52 w 127"/>
                <a:gd name="T43" fmla="*/ 52 h 60"/>
                <a:gd name="T44" fmla="*/ 64 w 127"/>
                <a:gd name="T45" fmla="*/ 51 h 60"/>
                <a:gd name="T46" fmla="*/ 64 w 127"/>
                <a:gd name="T47" fmla="*/ 35 h 60"/>
                <a:gd name="T48" fmla="*/ 60 w 127"/>
                <a:gd name="T49" fmla="*/ 23 h 60"/>
                <a:gd name="T50" fmla="*/ 52 w 127"/>
                <a:gd name="T51" fmla="*/ 14 h 60"/>
                <a:gd name="T52" fmla="*/ 43 w 127"/>
                <a:gd name="T53" fmla="*/ 10 h 60"/>
                <a:gd name="T54" fmla="*/ 31 w 127"/>
                <a:gd name="T55" fmla="*/ 8 h 60"/>
                <a:gd name="T56" fmla="*/ 26 w 127"/>
                <a:gd name="T57" fmla="*/ 9 h 60"/>
                <a:gd name="T58" fmla="*/ 36 w 127"/>
                <a:gd name="T59" fmla="*/ 4 h 60"/>
                <a:gd name="T60" fmla="*/ 43 w 127"/>
                <a:gd name="T61" fmla="*/ 5 h 60"/>
                <a:gd name="T62" fmla="*/ 56 w 127"/>
                <a:gd name="T63" fmla="*/ 5 h 60"/>
                <a:gd name="T64" fmla="*/ 72 w 127"/>
                <a:gd name="T65" fmla="*/ 6 h 60"/>
                <a:gd name="T66" fmla="*/ 90 w 127"/>
                <a:gd name="T67" fmla="*/ 5 h 60"/>
                <a:gd name="T68" fmla="*/ 110 w 127"/>
                <a:gd name="T69" fmla="*/ 4 h 60"/>
                <a:gd name="T70" fmla="*/ 127 w 127"/>
                <a:gd name="T7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60">
                  <a:moveTo>
                    <a:pt x="127" y="0"/>
                  </a:moveTo>
                  <a:lnTo>
                    <a:pt x="127" y="18"/>
                  </a:lnTo>
                  <a:lnTo>
                    <a:pt x="124" y="20"/>
                  </a:lnTo>
                  <a:lnTo>
                    <a:pt x="119" y="25"/>
                  </a:lnTo>
                  <a:lnTo>
                    <a:pt x="108" y="31"/>
                  </a:lnTo>
                  <a:lnTo>
                    <a:pt x="98" y="39"/>
                  </a:lnTo>
                  <a:lnTo>
                    <a:pt x="86" y="48"/>
                  </a:lnTo>
                  <a:lnTo>
                    <a:pt x="73" y="55"/>
                  </a:lnTo>
                  <a:lnTo>
                    <a:pt x="61" y="59"/>
                  </a:lnTo>
                  <a:lnTo>
                    <a:pt x="48" y="60"/>
                  </a:lnTo>
                  <a:lnTo>
                    <a:pt x="35" y="57"/>
                  </a:lnTo>
                  <a:lnTo>
                    <a:pt x="22" y="55"/>
                  </a:lnTo>
                  <a:lnTo>
                    <a:pt x="11" y="51"/>
                  </a:lnTo>
                  <a:lnTo>
                    <a:pt x="4" y="48"/>
                  </a:lnTo>
                  <a:lnTo>
                    <a:pt x="1" y="47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5" y="43"/>
                  </a:lnTo>
                  <a:lnTo>
                    <a:pt x="14" y="46"/>
                  </a:lnTo>
                  <a:lnTo>
                    <a:pt x="26" y="50"/>
                  </a:lnTo>
                  <a:lnTo>
                    <a:pt x="39" y="52"/>
                  </a:lnTo>
                  <a:lnTo>
                    <a:pt x="52" y="52"/>
                  </a:lnTo>
                  <a:lnTo>
                    <a:pt x="64" y="51"/>
                  </a:lnTo>
                  <a:lnTo>
                    <a:pt x="64" y="35"/>
                  </a:lnTo>
                  <a:lnTo>
                    <a:pt x="60" y="23"/>
                  </a:lnTo>
                  <a:lnTo>
                    <a:pt x="52" y="14"/>
                  </a:lnTo>
                  <a:lnTo>
                    <a:pt x="43" y="10"/>
                  </a:lnTo>
                  <a:lnTo>
                    <a:pt x="31" y="8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3" y="5"/>
                  </a:lnTo>
                  <a:lnTo>
                    <a:pt x="56" y="5"/>
                  </a:lnTo>
                  <a:lnTo>
                    <a:pt x="72" y="6"/>
                  </a:lnTo>
                  <a:lnTo>
                    <a:pt x="90" y="5"/>
                  </a:lnTo>
                  <a:lnTo>
                    <a:pt x="110" y="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09"/>
            <p:cNvSpPr>
              <a:spLocks/>
            </p:cNvSpPr>
            <p:nvPr/>
          </p:nvSpPr>
          <p:spPr bwMode="auto">
            <a:xfrm>
              <a:off x="8553451" y="6022975"/>
              <a:ext cx="101600" cy="69850"/>
            </a:xfrm>
            <a:custGeom>
              <a:avLst/>
              <a:gdLst>
                <a:gd name="T0" fmla="*/ 31 w 64"/>
                <a:gd name="T1" fmla="*/ 0 h 44"/>
                <a:gd name="T2" fmla="*/ 43 w 64"/>
                <a:gd name="T3" fmla="*/ 2 h 44"/>
                <a:gd name="T4" fmla="*/ 52 w 64"/>
                <a:gd name="T5" fmla="*/ 6 h 44"/>
                <a:gd name="T6" fmla="*/ 60 w 64"/>
                <a:gd name="T7" fmla="*/ 15 h 44"/>
                <a:gd name="T8" fmla="*/ 64 w 64"/>
                <a:gd name="T9" fmla="*/ 27 h 44"/>
                <a:gd name="T10" fmla="*/ 64 w 64"/>
                <a:gd name="T11" fmla="*/ 43 h 44"/>
                <a:gd name="T12" fmla="*/ 52 w 64"/>
                <a:gd name="T13" fmla="*/ 44 h 44"/>
                <a:gd name="T14" fmla="*/ 39 w 64"/>
                <a:gd name="T15" fmla="*/ 44 h 44"/>
                <a:gd name="T16" fmla="*/ 26 w 64"/>
                <a:gd name="T17" fmla="*/ 42 h 44"/>
                <a:gd name="T18" fmla="*/ 14 w 64"/>
                <a:gd name="T19" fmla="*/ 38 h 44"/>
                <a:gd name="T20" fmla="*/ 5 w 64"/>
                <a:gd name="T21" fmla="*/ 35 h 44"/>
                <a:gd name="T22" fmla="*/ 0 w 64"/>
                <a:gd name="T23" fmla="*/ 34 h 44"/>
                <a:gd name="T24" fmla="*/ 0 w 64"/>
                <a:gd name="T25" fmla="*/ 32 h 44"/>
                <a:gd name="T26" fmla="*/ 1 w 64"/>
                <a:gd name="T27" fmla="*/ 25 h 44"/>
                <a:gd name="T28" fmla="*/ 6 w 64"/>
                <a:gd name="T29" fmla="*/ 14 h 44"/>
                <a:gd name="T30" fmla="*/ 15 w 64"/>
                <a:gd name="T31" fmla="*/ 5 h 44"/>
                <a:gd name="T32" fmla="*/ 15 w 64"/>
                <a:gd name="T33" fmla="*/ 5 h 44"/>
                <a:gd name="T34" fmla="*/ 21 w 64"/>
                <a:gd name="T35" fmla="*/ 2 h 44"/>
                <a:gd name="T36" fmla="*/ 26 w 64"/>
                <a:gd name="T37" fmla="*/ 1 h 44"/>
                <a:gd name="T38" fmla="*/ 31 w 64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44">
                  <a:moveTo>
                    <a:pt x="31" y="0"/>
                  </a:moveTo>
                  <a:lnTo>
                    <a:pt x="43" y="2"/>
                  </a:lnTo>
                  <a:lnTo>
                    <a:pt x="52" y="6"/>
                  </a:lnTo>
                  <a:lnTo>
                    <a:pt x="60" y="15"/>
                  </a:lnTo>
                  <a:lnTo>
                    <a:pt x="64" y="27"/>
                  </a:lnTo>
                  <a:lnTo>
                    <a:pt x="64" y="43"/>
                  </a:lnTo>
                  <a:lnTo>
                    <a:pt x="52" y="44"/>
                  </a:lnTo>
                  <a:lnTo>
                    <a:pt x="39" y="44"/>
                  </a:lnTo>
                  <a:lnTo>
                    <a:pt x="26" y="42"/>
                  </a:lnTo>
                  <a:lnTo>
                    <a:pt x="14" y="38"/>
                  </a:lnTo>
                  <a:lnTo>
                    <a:pt x="5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6" y="1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1" y="2"/>
                  </a:lnTo>
                  <a:lnTo>
                    <a:pt x="26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10"/>
            <p:cNvSpPr>
              <a:spLocks/>
            </p:cNvSpPr>
            <p:nvPr/>
          </p:nvSpPr>
          <p:spPr bwMode="auto">
            <a:xfrm>
              <a:off x="8959851" y="4702175"/>
              <a:ext cx="268288" cy="517525"/>
            </a:xfrm>
            <a:custGeom>
              <a:avLst/>
              <a:gdLst>
                <a:gd name="T0" fmla="*/ 29 w 169"/>
                <a:gd name="T1" fmla="*/ 0 h 326"/>
                <a:gd name="T2" fmla="*/ 38 w 169"/>
                <a:gd name="T3" fmla="*/ 3 h 326"/>
                <a:gd name="T4" fmla="*/ 46 w 169"/>
                <a:gd name="T5" fmla="*/ 6 h 326"/>
                <a:gd name="T6" fmla="*/ 55 w 169"/>
                <a:gd name="T7" fmla="*/ 12 h 326"/>
                <a:gd name="T8" fmla="*/ 64 w 169"/>
                <a:gd name="T9" fmla="*/ 21 h 326"/>
                <a:gd name="T10" fmla="*/ 73 w 169"/>
                <a:gd name="T11" fmla="*/ 32 h 326"/>
                <a:gd name="T12" fmla="*/ 85 w 169"/>
                <a:gd name="T13" fmla="*/ 46 h 326"/>
                <a:gd name="T14" fmla="*/ 100 w 169"/>
                <a:gd name="T15" fmla="*/ 63 h 326"/>
                <a:gd name="T16" fmla="*/ 114 w 169"/>
                <a:gd name="T17" fmla="*/ 83 h 326"/>
                <a:gd name="T18" fmla="*/ 130 w 169"/>
                <a:gd name="T19" fmla="*/ 104 h 326"/>
                <a:gd name="T20" fmla="*/ 144 w 169"/>
                <a:gd name="T21" fmla="*/ 125 h 326"/>
                <a:gd name="T22" fmla="*/ 156 w 169"/>
                <a:gd name="T23" fmla="*/ 144 h 326"/>
                <a:gd name="T24" fmla="*/ 165 w 169"/>
                <a:gd name="T25" fmla="*/ 164 h 326"/>
                <a:gd name="T26" fmla="*/ 168 w 169"/>
                <a:gd name="T27" fmla="*/ 175 h 326"/>
                <a:gd name="T28" fmla="*/ 169 w 169"/>
                <a:gd name="T29" fmla="*/ 186 h 326"/>
                <a:gd name="T30" fmla="*/ 166 w 169"/>
                <a:gd name="T31" fmla="*/ 197 h 326"/>
                <a:gd name="T32" fmla="*/ 161 w 169"/>
                <a:gd name="T33" fmla="*/ 205 h 326"/>
                <a:gd name="T34" fmla="*/ 151 w 169"/>
                <a:gd name="T35" fmla="*/ 214 h 326"/>
                <a:gd name="T36" fmla="*/ 135 w 169"/>
                <a:gd name="T37" fmla="*/ 223 h 326"/>
                <a:gd name="T38" fmla="*/ 118 w 169"/>
                <a:gd name="T39" fmla="*/ 233 h 326"/>
                <a:gd name="T40" fmla="*/ 100 w 169"/>
                <a:gd name="T41" fmla="*/ 244 h 326"/>
                <a:gd name="T42" fmla="*/ 81 w 169"/>
                <a:gd name="T43" fmla="*/ 253 h 326"/>
                <a:gd name="T44" fmla="*/ 64 w 169"/>
                <a:gd name="T45" fmla="*/ 261 h 326"/>
                <a:gd name="T46" fmla="*/ 51 w 169"/>
                <a:gd name="T47" fmla="*/ 268 h 326"/>
                <a:gd name="T48" fmla="*/ 42 w 169"/>
                <a:gd name="T49" fmla="*/ 273 h 326"/>
                <a:gd name="T50" fmla="*/ 39 w 169"/>
                <a:gd name="T51" fmla="*/ 274 h 326"/>
                <a:gd name="T52" fmla="*/ 41 w 169"/>
                <a:gd name="T53" fmla="*/ 275 h 326"/>
                <a:gd name="T54" fmla="*/ 43 w 169"/>
                <a:gd name="T55" fmla="*/ 282 h 326"/>
                <a:gd name="T56" fmla="*/ 47 w 169"/>
                <a:gd name="T57" fmla="*/ 290 h 326"/>
                <a:gd name="T58" fmla="*/ 51 w 169"/>
                <a:gd name="T59" fmla="*/ 300 h 326"/>
                <a:gd name="T60" fmla="*/ 51 w 169"/>
                <a:gd name="T61" fmla="*/ 309 h 326"/>
                <a:gd name="T62" fmla="*/ 49 w 169"/>
                <a:gd name="T63" fmla="*/ 319 h 326"/>
                <a:gd name="T64" fmla="*/ 39 w 169"/>
                <a:gd name="T65" fmla="*/ 325 h 326"/>
                <a:gd name="T66" fmla="*/ 29 w 169"/>
                <a:gd name="T67" fmla="*/ 326 h 326"/>
                <a:gd name="T68" fmla="*/ 18 w 169"/>
                <a:gd name="T69" fmla="*/ 323 h 326"/>
                <a:gd name="T70" fmla="*/ 11 w 169"/>
                <a:gd name="T71" fmla="*/ 313 h 326"/>
                <a:gd name="T72" fmla="*/ 4 w 169"/>
                <a:gd name="T73" fmla="*/ 302 h 326"/>
                <a:gd name="T74" fmla="*/ 0 w 169"/>
                <a:gd name="T75" fmla="*/ 288 h 326"/>
                <a:gd name="T76" fmla="*/ 0 w 169"/>
                <a:gd name="T77" fmla="*/ 277 h 326"/>
                <a:gd name="T78" fmla="*/ 5 w 169"/>
                <a:gd name="T79" fmla="*/ 266 h 326"/>
                <a:gd name="T80" fmla="*/ 8 w 169"/>
                <a:gd name="T81" fmla="*/ 264 h 326"/>
                <a:gd name="T82" fmla="*/ 16 w 169"/>
                <a:gd name="T83" fmla="*/ 258 h 326"/>
                <a:gd name="T84" fmla="*/ 28 w 169"/>
                <a:gd name="T85" fmla="*/ 251 h 326"/>
                <a:gd name="T86" fmla="*/ 42 w 169"/>
                <a:gd name="T87" fmla="*/ 240 h 326"/>
                <a:gd name="T88" fmla="*/ 59 w 169"/>
                <a:gd name="T89" fmla="*/ 230 h 326"/>
                <a:gd name="T90" fmla="*/ 77 w 169"/>
                <a:gd name="T91" fmla="*/ 218 h 326"/>
                <a:gd name="T92" fmla="*/ 96 w 169"/>
                <a:gd name="T93" fmla="*/ 206 h 326"/>
                <a:gd name="T94" fmla="*/ 114 w 169"/>
                <a:gd name="T95" fmla="*/ 196 h 326"/>
                <a:gd name="T96" fmla="*/ 130 w 169"/>
                <a:gd name="T97" fmla="*/ 188 h 326"/>
                <a:gd name="T98" fmla="*/ 126 w 169"/>
                <a:gd name="T99" fmla="*/ 175 h 326"/>
                <a:gd name="T100" fmla="*/ 118 w 169"/>
                <a:gd name="T101" fmla="*/ 160 h 326"/>
                <a:gd name="T102" fmla="*/ 105 w 169"/>
                <a:gd name="T103" fmla="*/ 143 h 326"/>
                <a:gd name="T104" fmla="*/ 90 w 169"/>
                <a:gd name="T105" fmla="*/ 126 h 326"/>
                <a:gd name="T106" fmla="*/ 73 w 169"/>
                <a:gd name="T107" fmla="*/ 109 h 326"/>
                <a:gd name="T108" fmla="*/ 56 w 169"/>
                <a:gd name="T109" fmla="*/ 93 h 326"/>
                <a:gd name="T110" fmla="*/ 42 w 169"/>
                <a:gd name="T111" fmla="*/ 80 h 326"/>
                <a:gd name="T112" fmla="*/ 29 w 169"/>
                <a:gd name="T113" fmla="*/ 69 h 326"/>
                <a:gd name="T114" fmla="*/ 18 w 169"/>
                <a:gd name="T115" fmla="*/ 62 h 326"/>
                <a:gd name="T116" fmla="*/ 29 w 169"/>
                <a:gd name="T1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" h="326">
                  <a:moveTo>
                    <a:pt x="29" y="0"/>
                  </a:moveTo>
                  <a:lnTo>
                    <a:pt x="38" y="3"/>
                  </a:lnTo>
                  <a:lnTo>
                    <a:pt x="46" y="6"/>
                  </a:lnTo>
                  <a:lnTo>
                    <a:pt x="55" y="12"/>
                  </a:lnTo>
                  <a:lnTo>
                    <a:pt x="64" y="21"/>
                  </a:lnTo>
                  <a:lnTo>
                    <a:pt x="73" y="32"/>
                  </a:lnTo>
                  <a:lnTo>
                    <a:pt x="85" y="46"/>
                  </a:lnTo>
                  <a:lnTo>
                    <a:pt x="100" y="63"/>
                  </a:lnTo>
                  <a:lnTo>
                    <a:pt x="114" y="83"/>
                  </a:lnTo>
                  <a:lnTo>
                    <a:pt x="130" y="104"/>
                  </a:lnTo>
                  <a:lnTo>
                    <a:pt x="144" y="125"/>
                  </a:lnTo>
                  <a:lnTo>
                    <a:pt x="156" y="144"/>
                  </a:lnTo>
                  <a:lnTo>
                    <a:pt x="165" y="164"/>
                  </a:lnTo>
                  <a:lnTo>
                    <a:pt x="168" y="175"/>
                  </a:lnTo>
                  <a:lnTo>
                    <a:pt x="169" y="186"/>
                  </a:lnTo>
                  <a:lnTo>
                    <a:pt x="166" y="197"/>
                  </a:lnTo>
                  <a:lnTo>
                    <a:pt x="161" y="205"/>
                  </a:lnTo>
                  <a:lnTo>
                    <a:pt x="151" y="214"/>
                  </a:lnTo>
                  <a:lnTo>
                    <a:pt x="135" y="223"/>
                  </a:lnTo>
                  <a:lnTo>
                    <a:pt x="118" y="233"/>
                  </a:lnTo>
                  <a:lnTo>
                    <a:pt x="100" y="244"/>
                  </a:lnTo>
                  <a:lnTo>
                    <a:pt x="81" y="253"/>
                  </a:lnTo>
                  <a:lnTo>
                    <a:pt x="64" y="261"/>
                  </a:lnTo>
                  <a:lnTo>
                    <a:pt x="51" y="268"/>
                  </a:lnTo>
                  <a:lnTo>
                    <a:pt x="42" y="273"/>
                  </a:lnTo>
                  <a:lnTo>
                    <a:pt x="39" y="274"/>
                  </a:lnTo>
                  <a:lnTo>
                    <a:pt x="41" y="275"/>
                  </a:lnTo>
                  <a:lnTo>
                    <a:pt x="43" y="282"/>
                  </a:lnTo>
                  <a:lnTo>
                    <a:pt x="47" y="290"/>
                  </a:lnTo>
                  <a:lnTo>
                    <a:pt x="51" y="300"/>
                  </a:lnTo>
                  <a:lnTo>
                    <a:pt x="51" y="309"/>
                  </a:lnTo>
                  <a:lnTo>
                    <a:pt x="49" y="319"/>
                  </a:lnTo>
                  <a:lnTo>
                    <a:pt x="39" y="325"/>
                  </a:lnTo>
                  <a:lnTo>
                    <a:pt x="29" y="326"/>
                  </a:lnTo>
                  <a:lnTo>
                    <a:pt x="18" y="323"/>
                  </a:lnTo>
                  <a:lnTo>
                    <a:pt x="11" y="313"/>
                  </a:lnTo>
                  <a:lnTo>
                    <a:pt x="4" y="302"/>
                  </a:lnTo>
                  <a:lnTo>
                    <a:pt x="0" y="288"/>
                  </a:lnTo>
                  <a:lnTo>
                    <a:pt x="0" y="277"/>
                  </a:lnTo>
                  <a:lnTo>
                    <a:pt x="5" y="266"/>
                  </a:lnTo>
                  <a:lnTo>
                    <a:pt x="8" y="264"/>
                  </a:lnTo>
                  <a:lnTo>
                    <a:pt x="16" y="258"/>
                  </a:lnTo>
                  <a:lnTo>
                    <a:pt x="28" y="251"/>
                  </a:lnTo>
                  <a:lnTo>
                    <a:pt x="42" y="240"/>
                  </a:lnTo>
                  <a:lnTo>
                    <a:pt x="59" y="230"/>
                  </a:lnTo>
                  <a:lnTo>
                    <a:pt x="77" y="218"/>
                  </a:lnTo>
                  <a:lnTo>
                    <a:pt x="96" y="206"/>
                  </a:lnTo>
                  <a:lnTo>
                    <a:pt x="114" y="196"/>
                  </a:lnTo>
                  <a:lnTo>
                    <a:pt x="130" y="188"/>
                  </a:lnTo>
                  <a:lnTo>
                    <a:pt x="126" y="175"/>
                  </a:lnTo>
                  <a:lnTo>
                    <a:pt x="118" y="160"/>
                  </a:lnTo>
                  <a:lnTo>
                    <a:pt x="105" y="143"/>
                  </a:lnTo>
                  <a:lnTo>
                    <a:pt x="90" y="126"/>
                  </a:lnTo>
                  <a:lnTo>
                    <a:pt x="73" y="109"/>
                  </a:lnTo>
                  <a:lnTo>
                    <a:pt x="56" y="93"/>
                  </a:lnTo>
                  <a:lnTo>
                    <a:pt x="42" y="80"/>
                  </a:lnTo>
                  <a:lnTo>
                    <a:pt x="29" y="69"/>
                  </a:lnTo>
                  <a:lnTo>
                    <a:pt x="18" y="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11"/>
            <p:cNvSpPr>
              <a:spLocks/>
            </p:cNvSpPr>
            <p:nvPr/>
          </p:nvSpPr>
          <p:spPr bwMode="auto">
            <a:xfrm>
              <a:off x="8380413" y="4673600"/>
              <a:ext cx="196850" cy="719138"/>
            </a:xfrm>
            <a:custGeom>
              <a:avLst/>
              <a:gdLst>
                <a:gd name="T0" fmla="*/ 115 w 124"/>
                <a:gd name="T1" fmla="*/ 0 h 453"/>
                <a:gd name="T2" fmla="*/ 124 w 124"/>
                <a:gd name="T3" fmla="*/ 60 h 453"/>
                <a:gd name="T4" fmla="*/ 115 w 124"/>
                <a:gd name="T5" fmla="*/ 70 h 453"/>
                <a:gd name="T6" fmla="*/ 106 w 124"/>
                <a:gd name="T7" fmla="*/ 84 h 453"/>
                <a:gd name="T8" fmla="*/ 94 w 124"/>
                <a:gd name="T9" fmla="*/ 102 h 453"/>
                <a:gd name="T10" fmla="*/ 82 w 124"/>
                <a:gd name="T11" fmla="*/ 125 h 453"/>
                <a:gd name="T12" fmla="*/ 72 w 124"/>
                <a:gd name="T13" fmla="*/ 148 h 453"/>
                <a:gd name="T14" fmla="*/ 61 w 124"/>
                <a:gd name="T15" fmla="*/ 172 h 453"/>
                <a:gd name="T16" fmla="*/ 54 w 124"/>
                <a:gd name="T17" fmla="*/ 193 h 453"/>
                <a:gd name="T18" fmla="*/ 48 w 124"/>
                <a:gd name="T19" fmla="*/ 211 h 453"/>
                <a:gd name="T20" fmla="*/ 44 w 124"/>
                <a:gd name="T21" fmla="*/ 225 h 453"/>
                <a:gd name="T22" fmla="*/ 44 w 124"/>
                <a:gd name="T23" fmla="*/ 238 h 453"/>
                <a:gd name="T24" fmla="*/ 43 w 124"/>
                <a:gd name="T25" fmla="*/ 257 h 453"/>
                <a:gd name="T26" fmla="*/ 43 w 124"/>
                <a:gd name="T27" fmla="*/ 279 h 453"/>
                <a:gd name="T28" fmla="*/ 42 w 124"/>
                <a:gd name="T29" fmla="*/ 304 h 453"/>
                <a:gd name="T30" fmla="*/ 42 w 124"/>
                <a:gd name="T31" fmla="*/ 330 h 453"/>
                <a:gd name="T32" fmla="*/ 42 w 124"/>
                <a:gd name="T33" fmla="*/ 355 h 453"/>
                <a:gd name="T34" fmla="*/ 41 w 124"/>
                <a:gd name="T35" fmla="*/ 376 h 453"/>
                <a:gd name="T36" fmla="*/ 41 w 124"/>
                <a:gd name="T37" fmla="*/ 394 h 453"/>
                <a:gd name="T38" fmla="*/ 41 w 124"/>
                <a:gd name="T39" fmla="*/ 406 h 453"/>
                <a:gd name="T40" fmla="*/ 41 w 124"/>
                <a:gd name="T41" fmla="*/ 410 h 453"/>
                <a:gd name="T42" fmla="*/ 48 w 124"/>
                <a:gd name="T43" fmla="*/ 419 h 453"/>
                <a:gd name="T44" fmla="*/ 52 w 124"/>
                <a:gd name="T45" fmla="*/ 428 h 453"/>
                <a:gd name="T46" fmla="*/ 50 w 124"/>
                <a:gd name="T47" fmla="*/ 437 h 453"/>
                <a:gd name="T48" fmla="*/ 44 w 124"/>
                <a:gd name="T49" fmla="*/ 447 h 453"/>
                <a:gd name="T50" fmla="*/ 35 w 124"/>
                <a:gd name="T51" fmla="*/ 452 h 453"/>
                <a:gd name="T52" fmla="*/ 22 w 124"/>
                <a:gd name="T53" fmla="*/ 453 h 453"/>
                <a:gd name="T54" fmla="*/ 12 w 124"/>
                <a:gd name="T55" fmla="*/ 450 h 453"/>
                <a:gd name="T56" fmla="*/ 4 w 124"/>
                <a:gd name="T57" fmla="*/ 445 h 453"/>
                <a:gd name="T58" fmla="*/ 0 w 124"/>
                <a:gd name="T59" fmla="*/ 437 h 453"/>
                <a:gd name="T60" fmla="*/ 0 w 124"/>
                <a:gd name="T61" fmla="*/ 430 h 453"/>
                <a:gd name="T62" fmla="*/ 1 w 124"/>
                <a:gd name="T63" fmla="*/ 422 h 453"/>
                <a:gd name="T64" fmla="*/ 5 w 124"/>
                <a:gd name="T65" fmla="*/ 415 h 453"/>
                <a:gd name="T66" fmla="*/ 9 w 124"/>
                <a:gd name="T67" fmla="*/ 409 h 453"/>
                <a:gd name="T68" fmla="*/ 10 w 124"/>
                <a:gd name="T69" fmla="*/ 397 h 453"/>
                <a:gd name="T70" fmla="*/ 12 w 124"/>
                <a:gd name="T71" fmla="*/ 378 h 453"/>
                <a:gd name="T72" fmla="*/ 12 w 124"/>
                <a:gd name="T73" fmla="*/ 355 h 453"/>
                <a:gd name="T74" fmla="*/ 12 w 124"/>
                <a:gd name="T75" fmla="*/ 329 h 453"/>
                <a:gd name="T76" fmla="*/ 10 w 124"/>
                <a:gd name="T77" fmla="*/ 301 h 453"/>
                <a:gd name="T78" fmla="*/ 10 w 124"/>
                <a:gd name="T79" fmla="*/ 274 h 453"/>
                <a:gd name="T80" fmla="*/ 12 w 124"/>
                <a:gd name="T81" fmla="*/ 248 h 453"/>
                <a:gd name="T82" fmla="*/ 12 w 124"/>
                <a:gd name="T83" fmla="*/ 225 h 453"/>
                <a:gd name="T84" fmla="*/ 14 w 124"/>
                <a:gd name="T85" fmla="*/ 208 h 453"/>
                <a:gd name="T86" fmla="*/ 17 w 124"/>
                <a:gd name="T87" fmla="*/ 194 h 453"/>
                <a:gd name="T88" fmla="*/ 22 w 124"/>
                <a:gd name="T89" fmla="*/ 176 h 453"/>
                <a:gd name="T90" fmla="*/ 30 w 124"/>
                <a:gd name="T91" fmla="*/ 153 h 453"/>
                <a:gd name="T92" fmla="*/ 38 w 124"/>
                <a:gd name="T93" fmla="*/ 130 h 453"/>
                <a:gd name="T94" fmla="*/ 46 w 124"/>
                <a:gd name="T95" fmla="*/ 106 h 453"/>
                <a:gd name="T96" fmla="*/ 55 w 124"/>
                <a:gd name="T97" fmla="*/ 84 h 453"/>
                <a:gd name="T98" fmla="*/ 64 w 124"/>
                <a:gd name="T99" fmla="*/ 63 h 453"/>
                <a:gd name="T100" fmla="*/ 71 w 124"/>
                <a:gd name="T101" fmla="*/ 45 h 453"/>
                <a:gd name="T102" fmla="*/ 77 w 124"/>
                <a:gd name="T103" fmla="*/ 30 h 453"/>
                <a:gd name="T104" fmla="*/ 81 w 124"/>
                <a:gd name="T105" fmla="*/ 22 h 453"/>
                <a:gd name="T106" fmla="*/ 88 w 124"/>
                <a:gd name="T107" fmla="*/ 12 h 453"/>
                <a:gd name="T108" fmla="*/ 95 w 124"/>
                <a:gd name="T109" fmla="*/ 5 h 453"/>
                <a:gd name="T110" fmla="*/ 105 w 124"/>
                <a:gd name="T111" fmla="*/ 1 h 453"/>
                <a:gd name="T112" fmla="*/ 115 w 124"/>
                <a:gd name="T113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453">
                  <a:moveTo>
                    <a:pt x="115" y="0"/>
                  </a:moveTo>
                  <a:lnTo>
                    <a:pt x="124" y="60"/>
                  </a:lnTo>
                  <a:lnTo>
                    <a:pt x="115" y="70"/>
                  </a:lnTo>
                  <a:lnTo>
                    <a:pt x="106" y="84"/>
                  </a:lnTo>
                  <a:lnTo>
                    <a:pt x="94" y="102"/>
                  </a:lnTo>
                  <a:lnTo>
                    <a:pt x="82" y="125"/>
                  </a:lnTo>
                  <a:lnTo>
                    <a:pt x="72" y="148"/>
                  </a:lnTo>
                  <a:lnTo>
                    <a:pt x="61" y="172"/>
                  </a:lnTo>
                  <a:lnTo>
                    <a:pt x="54" y="193"/>
                  </a:lnTo>
                  <a:lnTo>
                    <a:pt x="48" y="211"/>
                  </a:lnTo>
                  <a:lnTo>
                    <a:pt x="44" y="225"/>
                  </a:lnTo>
                  <a:lnTo>
                    <a:pt x="44" y="238"/>
                  </a:lnTo>
                  <a:lnTo>
                    <a:pt x="43" y="257"/>
                  </a:lnTo>
                  <a:lnTo>
                    <a:pt x="43" y="279"/>
                  </a:lnTo>
                  <a:lnTo>
                    <a:pt x="42" y="304"/>
                  </a:lnTo>
                  <a:lnTo>
                    <a:pt x="42" y="330"/>
                  </a:lnTo>
                  <a:lnTo>
                    <a:pt x="42" y="355"/>
                  </a:lnTo>
                  <a:lnTo>
                    <a:pt x="41" y="376"/>
                  </a:lnTo>
                  <a:lnTo>
                    <a:pt x="41" y="394"/>
                  </a:lnTo>
                  <a:lnTo>
                    <a:pt x="41" y="406"/>
                  </a:lnTo>
                  <a:lnTo>
                    <a:pt x="41" y="410"/>
                  </a:lnTo>
                  <a:lnTo>
                    <a:pt x="48" y="419"/>
                  </a:lnTo>
                  <a:lnTo>
                    <a:pt x="52" y="428"/>
                  </a:lnTo>
                  <a:lnTo>
                    <a:pt x="50" y="437"/>
                  </a:lnTo>
                  <a:lnTo>
                    <a:pt x="44" y="447"/>
                  </a:lnTo>
                  <a:lnTo>
                    <a:pt x="35" y="452"/>
                  </a:lnTo>
                  <a:lnTo>
                    <a:pt x="22" y="453"/>
                  </a:lnTo>
                  <a:lnTo>
                    <a:pt x="12" y="450"/>
                  </a:lnTo>
                  <a:lnTo>
                    <a:pt x="4" y="445"/>
                  </a:lnTo>
                  <a:lnTo>
                    <a:pt x="0" y="437"/>
                  </a:lnTo>
                  <a:lnTo>
                    <a:pt x="0" y="430"/>
                  </a:lnTo>
                  <a:lnTo>
                    <a:pt x="1" y="422"/>
                  </a:lnTo>
                  <a:lnTo>
                    <a:pt x="5" y="415"/>
                  </a:lnTo>
                  <a:lnTo>
                    <a:pt x="9" y="409"/>
                  </a:lnTo>
                  <a:lnTo>
                    <a:pt x="10" y="397"/>
                  </a:lnTo>
                  <a:lnTo>
                    <a:pt x="12" y="378"/>
                  </a:lnTo>
                  <a:lnTo>
                    <a:pt x="12" y="355"/>
                  </a:lnTo>
                  <a:lnTo>
                    <a:pt x="12" y="329"/>
                  </a:lnTo>
                  <a:lnTo>
                    <a:pt x="10" y="301"/>
                  </a:lnTo>
                  <a:lnTo>
                    <a:pt x="10" y="274"/>
                  </a:lnTo>
                  <a:lnTo>
                    <a:pt x="12" y="248"/>
                  </a:lnTo>
                  <a:lnTo>
                    <a:pt x="12" y="225"/>
                  </a:lnTo>
                  <a:lnTo>
                    <a:pt x="14" y="208"/>
                  </a:lnTo>
                  <a:lnTo>
                    <a:pt x="17" y="194"/>
                  </a:lnTo>
                  <a:lnTo>
                    <a:pt x="22" y="176"/>
                  </a:lnTo>
                  <a:lnTo>
                    <a:pt x="30" y="153"/>
                  </a:lnTo>
                  <a:lnTo>
                    <a:pt x="38" y="130"/>
                  </a:lnTo>
                  <a:lnTo>
                    <a:pt x="46" y="106"/>
                  </a:lnTo>
                  <a:lnTo>
                    <a:pt x="55" y="84"/>
                  </a:lnTo>
                  <a:lnTo>
                    <a:pt x="64" y="63"/>
                  </a:lnTo>
                  <a:lnTo>
                    <a:pt x="71" y="45"/>
                  </a:lnTo>
                  <a:lnTo>
                    <a:pt x="77" y="30"/>
                  </a:lnTo>
                  <a:lnTo>
                    <a:pt x="81" y="22"/>
                  </a:lnTo>
                  <a:lnTo>
                    <a:pt x="88" y="12"/>
                  </a:lnTo>
                  <a:lnTo>
                    <a:pt x="95" y="5"/>
                  </a:lnTo>
                  <a:lnTo>
                    <a:pt x="105" y="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12"/>
            <p:cNvSpPr>
              <a:spLocks/>
            </p:cNvSpPr>
            <p:nvPr/>
          </p:nvSpPr>
          <p:spPr bwMode="auto">
            <a:xfrm>
              <a:off x="8456613" y="4654550"/>
              <a:ext cx="671513" cy="746125"/>
            </a:xfrm>
            <a:custGeom>
              <a:avLst/>
              <a:gdLst>
                <a:gd name="T0" fmla="*/ 148 w 423"/>
                <a:gd name="T1" fmla="*/ 2 h 470"/>
                <a:gd name="T2" fmla="*/ 150 w 423"/>
                <a:gd name="T3" fmla="*/ 6 h 470"/>
                <a:gd name="T4" fmla="*/ 159 w 423"/>
                <a:gd name="T5" fmla="*/ 12 h 470"/>
                <a:gd name="T6" fmla="*/ 184 w 423"/>
                <a:gd name="T7" fmla="*/ 17 h 470"/>
                <a:gd name="T8" fmla="*/ 224 w 423"/>
                <a:gd name="T9" fmla="*/ 17 h 470"/>
                <a:gd name="T10" fmla="*/ 249 w 423"/>
                <a:gd name="T11" fmla="*/ 12 h 470"/>
                <a:gd name="T12" fmla="*/ 260 w 423"/>
                <a:gd name="T13" fmla="*/ 6 h 470"/>
                <a:gd name="T14" fmla="*/ 261 w 423"/>
                <a:gd name="T15" fmla="*/ 2 h 470"/>
                <a:gd name="T16" fmla="*/ 345 w 423"/>
                <a:gd name="T17" fmla="*/ 12 h 470"/>
                <a:gd name="T18" fmla="*/ 364 w 423"/>
                <a:gd name="T19" fmla="*/ 23 h 470"/>
                <a:gd name="T20" fmla="*/ 394 w 423"/>
                <a:gd name="T21" fmla="*/ 53 h 470"/>
                <a:gd name="T22" fmla="*/ 423 w 423"/>
                <a:gd name="T23" fmla="*/ 101 h 470"/>
                <a:gd name="T24" fmla="*/ 379 w 423"/>
                <a:gd name="T25" fmla="*/ 133 h 470"/>
                <a:gd name="T26" fmla="*/ 366 w 423"/>
                <a:gd name="T27" fmla="*/ 122 h 470"/>
                <a:gd name="T28" fmla="*/ 347 w 423"/>
                <a:gd name="T29" fmla="*/ 108 h 470"/>
                <a:gd name="T30" fmla="*/ 338 w 423"/>
                <a:gd name="T31" fmla="*/ 101 h 470"/>
                <a:gd name="T32" fmla="*/ 343 w 423"/>
                <a:gd name="T33" fmla="*/ 123 h 470"/>
                <a:gd name="T34" fmla="*/ 347 w 423"/>
                <a:gd name="T35" fmla="*/ 152 h 470"/>
                <a:gd name="T36" fmla="*/ 342 w 423"/>
                <a:gd name="T37" fmla="*/ 184 h 470"/>
                <a:gd name="T38" fmla="*/ 324 w 423"/>
                <a:gd name="T39" fmla="*/ 210 h 470"/>
                <a:gd name="T40" fmla="*/ 71 w 423"/>
                <a:gd name="T41" fmla="*/ 470 h 470"/>
                <a:gd name="T42" fmla="*/ 68 w 423"/>
                <a:gd name="T43" fmla="*/ 198 h 470"/>
                <a:gd name="T44" fmla="*/ 57 w 423"/>
                <a:gd name="T45" fmla="*/ 169 h 470"/>
                <a:gd name="T46" fmla="*/ 57 w 423"/>
                <a:gd name="T47" fmla="*/ 138 h 470"/>
                <a:gd name="T48" fmla="*/ 63 w 423"/>
                <a:gd name="T49" fmla="*/ 110 h 470"/>
                <a:gd name="T50" fmla="*/ 63 w 423"/>
                <a:gd name="T51" fmla="*/ 104 h 470"/>
                <a:gd name="T52" fmla="*/ 51 w 423"/>
                <a:gd name="T53" fmla="*/ 118 h 470"/>
                <a:gd name="T54" fmla="*/ 41 w 423"/>
                <a:gd name="T55" fmla="*/ 133 h 470"/>
                <a:gd name="T56" fmla="*/ 0 w 423"/>
                <a:gd name="T57" fmla="*/ 104 h 470"/>
                <a:gd name="T58" fmla="*/ 21 w 423"/>
                <a:gd name="T59" fmla="*/ 53 h 470"/>
                <a:gd name="T60" fmla="*/ 37 w 423"/>
                <a:gd name="T61" fmla="*/ 27 h 470"/>
                <a:gd name="T62" fmla="*/ 49 w 423"/>
                <a:gd name="T63" fmla="*/ 15 h 470"/>
                <a:gd name="T64" fmla="*/ 58 w 423"/>
                <a:gd name="T65" fmla="*/ 1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3" h="470">
                  <a:moveTo>
                    <a:pt x="148" y="0"/>
                  </a:moveTo>
                  <a:lnTo>
                    <a:pt x="148" y="2"/>
                  </a:lnTo>
                  <a:lnTo>
                    <a:pt x="148" y="3"/>
                  </a:lnTo>
                  <a:lnTo>
                    <a:pt x="150" y="6"/>
                  </a:lnTo>
                  <a:lnTo>
                    <a:pt x="154" y="8"/>
                  </a:lnTo>
                  <a:lnTo>
                    <a:pt x="159" y="12"/>
                  </a:lnTo>
                  <a:lnTo>
                    <a:pt x="169" y="15"/>
                  </a:lnTo>
                  <a:lnTo>
                    <a:pt x="184" y="17"/>
                  </a:lnTo>
                  <a:lnTo>
                    <a:pt x="205" y="19"/>
                  </a:lnTo>
                  <a:lnTo>
                    <a:pt x="224" y="17"/>
                  </a:lnTo>
                  <a:lnTo>
                    <a:pt x="240" y="15"/>
                  </a:lnTo>
                  <a:lnTo>
                    <a:pt x="249" y="12"/>
                  </a:lnTo>
                  <a:lnTo>
                    <a:pt x="256" y="8"/>
                  </a:lnTo>
                  <a:lnTo>
                    <a:pt x="260" y="6"/>
                  </a:lnTo>
                  <a:lnTo>
                    <a:pt x="261" y="3"/>
                  </a:lnTo>
                  <a:lnTo>
                    <a:pt x="261" y="2"/>
                  </a:lnTo>
                  <a:lnTo>
                    <a:pt x="261" y="2"/>
                  </a:lnTo>
                  <a:lnTo>
                    <a:pt x="345" y="12"/>
                  </a:lnTo>
                  <a:lnTo>
                    <a:pt x="354" y="16"/>
                  </a:lnTo>
                  <a:lnTo>
                    <a:pt x="364" y="23"/>
                  </a:lnTo>
                  <a:lnTo>
                    <a:pt x="379" y="36"/>
                  </a:lnTo>
                  <a:lnTo>
                    <a:pt x="394" y="53"/>
                  </a:lnTo>
                  <a:lnTo>
                    <a:pt x="409" y="75"/>
                  </a:lnTo>
                  <a:lnTo>
                    <a:pt x="423" y="101"/>
                  </a:lnTo>
                  <a:lnTo>
                    <a:pt x="381" y="135"/>
                  </a:lnTo>
                  <a:lnTo>
                    <a:pt x="379" y="133"/>
                  </a:lnTo>
                  <a:lnTo>
                    <a:pt x="373" y="129"/>
                  </a:lnTo>
                  <a:lnTo>
                    <a:pt x="366" y="122"/>
                  </a:lnTo>
                  <a:lnTo>
                    <a:pt x="356" y="114"/>
                  </a:lnTo>
                  <a:lnTo>
                    <a:pt x="347" y="108"/>
                  </a:lnTo>
                  <a:lnTo>
                    <a:pt x="341" y="104"/>
                  </a:lnTo>
                  <a:lnTo>
                    <a:pt x="338" y="101"/>
                  </a:lnTo>
                  <a:lnTo>
                    <a:pt x="341" y="110"/>
                  </a:lnTo>
                  <a:lnTo>
                    <a:pt x="343" y="123"/>
                  </a:lnTo>
                  <a:lnTo>
                    <a:pt x="346" y="138"/>
                  </a:lnTo>
                  <a:lnTo>
                    <a:pt x="347" y="152"/>
                  </a:lnTo>
                  <a:lnTo>
                    <a:pt x="346" y="169"/>
                  </a:lnTo>
                  <a:lnTo>
                    <a:pt x="342" y="184"/>
                  </a:lnTo>
                  <a:lnTo>
                    <a:pt x="335" y="198"/>
                  </a:lnTo>
                  <a:lnTo>
                    <a:pt x="324" y="210"/>
                  </a:lnTo>
                  <a:lnTo>
                    <a:pt x="333" y="470"/>
                  </a:lnTo>
                  <a:lnTo>
                    <a:pt x="71" y="470"/>
                  </a:lnTo>
                  <a:lnTo>
                    <a:pt x="80" y="210"/>
                  </a:lnTo>
                  <a:lnTo>
                    <a:pt x="68" y="198"/>
                  </a:lnTo>
                  <a:lnTo>
                    <a:pt x="61" y="184"/>
                  </a:lnTo>
                  <a:lnTo>
                    <a:pt x="57" y="169"/>
                  </a:lnTo>
                  <a:lnTo>
                    <a:pt x="57" y="152"/>
                  </a:lnTo>
                  <a:lnTo>
                    <a:pt x="57" y="138"/>
                  </a:lnTo>
                  <a:lnTo>
                    <a:pt x="59" y="123"/>
                  </a:lnTo>
                  <a:lnTo>
                    <a:pt x="63" y="110"/>
                  </a:lnTo>
                  <a:lnTo>
                    <a:pt x="66" y="101"/>
                  </a:lnTo>
                  <a:lnTo>
                    <a:pt x="63" y="104"/>
                  </a:lnTo>
                  <a:lnTo>
                    <a:pt x="58" y="110"/>
                  </a:lnTo>
                  <a:lnTo>
                    <a:pt x="51" y="118"/>
                  </a:lnTo>
                  <a:lnTo>
                    <a:pt x="45" y="126"/>
                  </a:lnTo>
                  <a:lnTo>
                    <a:pt x="41" y="133"/>
                  </a:lnTo>
                  <a:lnTo>
                    <a:pt x="38" y="135"/>
                  </a:lnTo>
                  <a:lnTo>
                    <a:pt x="0" y="104"/>
                  </a:lnTo>
                  <a:lnTo>
                    <a:pt x="11" y="75"/>
                  </a:lnTo>
                  <a:lnTo>
                    <a:pt x="21" y="53"/>
                  </a:lnTo>
                  <a:lnTo>
                    <a:pt x="29" y="37"/>
                  </a:lnTo>
                  <a:lnTo>
                    <a:pt x="37" y="27"/>
                  </a:lnTo>
                  <a:lnTo>
                    <a:pt x="44" y="20"/>
                  </a:lnTo>
                  <a:lnTo>
                    <a:pt x="49" y="15"/>
                  </a:lnTo>
                  <a:lnTo>
                    <a:pt x="54" y="13"/>
                  </a:lnTo>
                  <a:lnTo>
                    <a:pt x="58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13"/>
            <p:cNvSpPr>
              <a:spLocks/>
            </p:cNvSpPr>
            <p:nvPr/>
          </p:nvSpPr>
          <p:spPr bwMode="auto">
            <a:xfrm>
              <a:off x="8783638" y="4594225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0000"/>
            </a:solidFill>
            <a:ln w="0">
              <a:solidFill>
                <a:srgbClr val="5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14"/>
            <p:cNvSpPr>
              <a:spLocks/>
            </p:cNvSpPr>
            <p:nvPr/>
          </p:nvSpPr>
          <p:spPr bwMode="auto">
            <a:xfrm>
              <a:off x="8785226" y="4592638"/>
              <a:ext cx="30163" cy="1588"/>
            </a:xfrm>
            <a:custGeom>
              <a:avLst/>
              <a:gdLst>
                <a:gd name="T0" fmla="*/ 19 w 19"/>
                <a:gd name="T1" fmla="*/ 0 h 1"/>
                <a:gd name="T2" fmla="*/ 9 w 19"/>
                <a:gd name="T3" fmla="*/ 1 h 1"/>
                <a:gd name="T4" fmla="*/ 0 w 19"/>
                <a:gd name="T5" fmla="*/ 1 h 1"/>
                <a:gd name="T6" fmla="*/ 0 w 19"/>
                <a:gd name="T7" fmla="*/ 0 h 1"/>
                <a:gd name="T8" fmla="*/ 19 w 1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">
                  <a:moveTo>
                    <a:pt x="19" y="0"/>
                  </a:moveTo>
                  <a:lnTo>
                    <a:pt x="9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F0000"/>
            </a:solidFill>
            <a:ln w="0">
              <a:solidFill>
                <a:srgbClr val="5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15"/>
            <p:cNvSpPr>
              <a:spLocks/>
            </p:cNvSpPr>
            <p:nvPr/>
          </p:nvSpPr>
          <p:spPr bwMode="auto">
            <a:xfrm>
              <a:off x="8197851" y="3427413"/>
              <a:ext cx="1169988" cy="1165225"/>
            </a:xfrm>
            <a:custGeom>
              <a:avLst/>
              <a:gdLst>
                <a:gd name="T0" fmla="*/ 403 w 737"/>
                <a:gd name="T1" fmla="*/ 2 h 734"/>
                <a:gd name="T2" fmla="*/ 474 w 737"/>
                <a:gd name="T3" fmla="*/ 18 h 734"/>
                <a:gd name="T4" fmla="*/ 556 w 737"/>
                <a:gd name="T5" fmla="*/ 52 h 734"/>
                <a:gd name="T6" fmla="*/ 635 w 737"/>
                <a:gd name="T7" fmla="*/ 114 h 734"/>
                <a:gd name="T8" fmla="*/ 696 w 737"/>
                <a:gd name="T9" fmla="*/ 205 h 734"/>
                <a:gd name="T10" fmla="*/ 725 w 737"/>
                <a:gd name="T11" fmla="*/ 335 h 734"/>
                <a:gd name="T12" fmla="*/ 725 w 737"/>
                <a:gd name="T13" fmla="*/ 360 h 734"/>
                <a:gd name="T14" fmla="*/ 721 w 737"/>
                <a:gd name="T15" fmla="*/ 466 h 734"/>
                <a:gd name="T16" fmla="*/ 722 w 737"/>
                <a:gd name="T17" fmla="*/ 597 h 734"/>
                <a:gd name="T18" fmla="*/ 737 w 737"/>
                <a:gd name="T19" fmla="*/ 712 h 734"/>
                <a:gd name="T20" fmla="*/ 725 w 737"/>
                <a:gd name="T21" fmla="*/ 714 h 734"/>
                <a:gd name="T22" fmla="*/ 683 w 737"/>
                <a:gd name="T23" fmla="*/ 721 h 734"/>
                <a:gd name="T24" fmla="*/ 597 w 737"/>
                <a:gd name="T25" fmla="*/ 729 h 734"/>
                <a:gd name="T26" fmla="*/ 451 w 737"/>
                <a:gd name="T27" fmla="*/ 734 h 734"/>
                <a:gd name="T28" fmla="*/ 467 w 737"/>
                <a:gd name="T29" fmla="*/ 714 h 734"/>
                <a:gd name="T30" fmla="*/ 576 w 737"/>
                <a:gd name="T31" fmla="*/ 636 h 734"/>
                <a:gd name="T32" fmla="*/ 653 w 737"/>
                <a:gd name="T33" fmla="*/ 515 h 734"/>
                <a:gd name="T34" fmla="*/ 623 w 737"/>
                <a:gd name="T35" fmla="*/ 314 h 734"/>
                <a:gd name="T36" fmla="*/ 573 w 737"/>
                <a:gd name="T37" fmla="*/ 229 h 734"/>
                <a:gd name="T38" fmla="*/ 542 w 737"/>
                <a:gd name="T39" fmla="*/ 263 h 734"/>
                <a:gd name="T40" fmla="*/ 475 w 737"/>
                <a:gd name="T41" fmla="*/ 309 h 734"/>
                <a:gd name="T42" fmla="*/ 472 w 737"/>
                <a:gd name="T43" fmla="*/ 311 h 734"/>
                <a:gd name="T44" fmla="*/ 467 w 737"/>
                <a:gd name="T45" fmla="*/ 314 h 734"/>
                <a:gd name="T46" fmla="*/ 449 w 737"/>
                <a:gd name="T47" fmla="*/ 322 h 734"/>
                <a:gd name="T48" fmla="*/ 398 w 737"/>
                <a:gd name="T49" fmla="*/ 334 h 734"/>
                <a:gd name="T50" fmla="*/ 302 w 737"/>
                <a:gd name="T51" fmla="*/ 326 h 734"/>
                <a:gd name="T52" fmla="*/ 225 w 737"/>
                <a:gd name="T53" fmla="*/ 288 h 734"/>
                <a:gd name="T54" fmla="*/ 179 w 737"/>
                <a:gd name="T55" fmla="*/ 247 h 734"/>
                <a:gd name="T56" fmla="*/ 163 w 737"/>
                <a:gd name="T57" fmla="*/ 227 h 734"/>
                <a:gd name="T58" fmla="*/ 85 w 737"/>
                <a:gd name="T59" fmla="*/ 515 h 734"/>
                <a:gd name="T60" fmla="*/ 161 w 737"/>
                <a:gd name="T61" fmla="*/ 635 h 734"/>
                <a:gd name="T62" fmla="*/ 269 w 737"/>
                <a:gd name="T63" fmla="*/ 713 h 734"/>
                <a:gd name="T64" fmla="*/ 281 w 737"/>
                <a:gd name="T65" fmla="*/ 734 h 734"/>
                <a:gd name="T66" fmla="*/ 129 w 737"/>
                <a:gd name="T67" fmla="*/ 728 h 734"/>
                <a:gd name="T68" fmla="*/ 43 w 737"/>
                <a:gd name="T69" fmla="*/ 720 h 734"/>
                <a:gd name="T70" fmla="*/ 5 w 737"/>
                <a:gd name="T71" fmla="*/ 713 h 734"/>
                <a:gd name="T72" fmla="*/ 6 w 737"/>
                <a:gd name="T73" fmla="*/ 678 h 734"/>
                <a:gd name="T74" fmla="*/ 15 w 737"/>
                <a:gd name="T75" fmla="*/ 552 h 734"/>
                <a:gd name="T76" fmla="*/ 15 w 737"/>
                <a:gd name="T77" fmla="*/ 425 h 734"/>
                <a:gd name="T78" fmla="*/ 13 w 737"/>
                <a:gd name="T79" fmla="*/ 343 h 734"/>
                <a:gd name="T80" fmla="*/ 14 w 737"/>
                <a:gd name="T81" fmla="*/ 319 h 734"/>
                <a:gd name="T82" fmla="*/ 34 w 737"/>
                <a:gd name="T83" fmla="*/ 227 h 734"/>
                <a:gd name="T84" fmla="*/ 93 w 737"/>
                <a:gd name="T85" fmla="*/ 125 h 734"/>
                <a:gd name="T86" fmla="*/ 173 w 737"/>
                <a:gd name="T87" fmla="*/ 59 h 734"/>
                <a:gd name="T88" fmla="*/ 259 w 737"/>
                <a:gd name="T89" fmla="*/ 19 h 734"/>
                <a:gd name="T90" fmla="*/ 334 w 737"/>
                <a:gd name="T91" fmla="*/ 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7" h="734">
                  <a:moveTo>
                    <a:pt x="369" y="0"/>
                  </a:moveTo>
                  <a:lnTo>
                    <a:pt x="385" y="0"/>
                  </a:lnTo>
                  <a:lnTo>
                    <a:pt x="403" y="2"/>
                  </a:lnTo>
                  <a:lnTo>
                    <a:pt x="425" y="5"/>
                  </a:lnTo>
                  <a:lnTo>
                    <a:pt x="449" y="10"/>
                  </a:lnTo>
                  <a:lnTo>
                    <a:pt x="474" y="18"/>
                  </a:lnTo>
                  <a:lnTo>
                    <a:pt x="501" y="27"/>
                  </a:lnTo>
                  <a:lnTo>
                    <a:pt x="529" y="39"/>
                  </a:lnTo>
                  <a:lnTo>
                    <a:pt x="556" y="52"/>
                  </a:lnTo>
                  <a:lnTo>
                    <a:pt x="584" y="70"/>
                  </a:lnTo>
                  <a:lnTo>
                    <a:pt x="610" y="90"/>
                  </a:lnTo>
                  <a:lnTo>
                    <a:pt x="635" y="114"/>
                  </a:lnTo>
                  <a:lnTo>
                    <a:pt x="657" y="140"/>
                  </a:lnTo>
                  <a:lnTo>
                    <a:pt x="678" y="171"/>
                  </a:lnTo>
                  <a:lnTo>
                    <a:pt x="696" y="205"/>
                  </a:lnTo>
                  <a:lnTo>
                    <a:pt x="709" y="244"/>
                  </a:lnTo>
                  <a:lnTo>
                    <a:pt x="720" y="286"/>
                  </a:lnTo>
                  <a:lnTo>
                    <a:pt x="725" y="335"/>
                  </a:lnTo>
                  <a:lnTo>
                    <a:pt x="725" y="336"/>
                  </a:lnTo>
                  <a:lnTo>
                    <a:pt x="725" y="347"/>
                  </a:lnTo>
                  <a:lnTo>
                    <a:pt x="725" y="360"/>
                  </a:lnTo>
                  <a:lnTo>
                    <a:pt x="724" y="390"/>
                  </a:lnTo>
                  <a:lnTo>
                    <a:pt x="722" y="425"/>
                  </a:lnTo>
                  <a:lnTo>
                    <a:pt x="721" y="466"/>
                  </a:lnTo>
                  <a:lnTo>
                    <a:pt x="721" y="509"/>
                  </a:lnTo>
                  <a:lnTo>
                    <a:pt x="721" y="553"/>
                  </a:lnTo>
                  <a:lnTo>
                    <a:pt x="722" y="597"/>
                  </a:lnTo>
                  <a:lnTo>
                    <a:pt x="725" y="639"/>
                  </a:lnTo>
                  <a:lnTo>
                    <a:pt x="730" y="678"/>
                  </a:lnTo>
                  <a:lnTo>
                    <a:pt x="737" y="712"/>
                  </a:lnTo>
                  <a:lnTo>
                    <a:pt x="735" y="712"/>
                  </a:lnTo>
                  <a:lnTo>
                    <a:pt x="732" y="713"/>
                  </a:lnTo>
                  <a:lnTo>
                    <a:pt x="725" y="714"/>
                  </a:lnTo>
                  <a:lnTo>
                    <a:pt x="716" y="717"/>
                  </a:lnTo>
                  <a:lnTo>
                    <a:pt x="701" y="720"/>
                  </a:lnTo>
                  <a:lnTo>
                    <a:pt x="683" y="721"/>
                  </a:lnTo>
                  <a:lnTo>
                    <a:pt x="660" y="724"/>
                  </a:lnTo>
                  <a:lnTo>
                    <a:pt x="631" y="726"/>
                  </a:lnTo>
                  <a:lnTo>
                    <a:pt x="597" y="729"/>
                  </a:lnTo>
                  <a:lnTo>
                    <a:pt x="555" y="730"/>
                  </a:lnTo>
                  <a:lnTo>
                    <a:pt x="508" y="733"/>
                  </a:lnTo>
                  <a:lnTo>
                    <a:pt x="451" y="734"/>
                  </a:lnTo>
                  <a:lnTo>
                    <a:pt x="389" y="734"/>
                  </a:lnTo>
                  <a:lnTo>
                    <a:pt x="424" y="728"/>
                  </a:lnTo>
                  <a:lnTo>
                    <a:pt x="467" y="714"/>
                  </a:lnTo>
                  <a:lnTo>
                    <a:pt x="506" y="694"/>
                  </a:lnTo>
                  <a:lnTo>
                    <a:pt x="543" y="667"/>
                  </a:lnTo>
                  <a:lnTo>
                    <a:pt x="576" y="636"/>
                  </a:lnTo>
                  <a:lnTo>
                    <a:pt x="606" y="599"/>
                  </a:lnTo>
                  <a:lnTo>
                    <a:pt x="631" y="559"/>
                  </a:lnTo>
                  <a:lnTo>
                    <a:pt x="653" y="515"/>
                  </a:lnTo>
                  <a:lnTo>
                    <a:pt x="670" y="471"/>
                  </a:lnTo>
                  <a:lnTo>
                    <a:pt x="683" y="424"/>
                  </a:lnTo>
                  <a:lnTo>
                    <a:pt x="623" y="314"/>
                  </a:lnTo>
                  <a:lnTo>
                    <a:pt x="623" y="314"/>
                  </a:lnTo>
                  <a:lnTo>
                    <a:pt x="574" y="226"/>
                  </a:lnTo>
                  <a:lnTo>
                    <a:pt x="573" y="229"/>
                  </a:lnTo>
                  <a:lnTo>
                    <a:pt x="567" y="237"/>
                  </a:lnTo>
                  <a:lnTo>
                    <a:pt x="556" y="248"/>
                  </a:lnTo>
                  <a:lnTo>
                    <a:pt x="542" y="263"/>
                  </a:lnTo>
                  <a:lnTo>
                    <a:pt x="523" y="279"/>
                  </a:lnTo>
                  <a:lnTo>
                    <a:pt x="501" y="294"/>
                  </a:lnTo>
                  <a:lnTo>
                    <a:pt x="475" y="309"/>
                  </a:lnTo>
                  <a:lnTo>
                    <a:pt x="475" y="309"/>
                  </a:lnTo>
                  <a:lnTo>
                    <a:pt x="474" y="310"/>
                  </a:lnTo>
                  <a:lnTo>
                    <a:pt x="472" y="311"/>
                  </a:lnTo>
                  <a:lnTo>
                    <a:pt x="470" y="313"/>
                  </a:lnTo>
                  <a:lnTo>
                    <a:pt x="468" y="313"/>
                  </a:lnTo>
                  <a:lnTo>
                    <a:pt x="467" y="314"/>
                  </a:lnTo>
                  <a:lnTo>
                    <a:pt x="459" y="316"/>
                  </a:lnTo>
                  <a:lnTo>
                    <a:pt x="457" y="318"/>
                  </a:lnTo>
                  <a:lnTo>
                    <a:pt x="449" y="322"/>
                  </a:lnTo>
                  <a:lnTo>
                    <a:pt x="447" y="322"/>
                  </a:lnTo>
                  <a:lnTo>
                    <a:pt x="423" y="328"/>
                  </a:lnTo>
                  <a:lnTo>
                    <a:pt x="398" y="334"/>
                  </a:lnTo>
                  <a:lnTo>
                    <a:pt x="369" y="335"/>
                  </a:lnTo>
                  <a:lnTo>
                    <a:pt x="334" y="332"/>
                  </a:lnTo>
                  <a:lnTo>
                    <a:pt x="302" y="326"/>
                  </a:lnTo>
                  <a:lnTo>
                    <a:pt x="273" y="315"/>
                  </a:lnTo>
                  <a:lnTo>
                    <a:pt x="247" y="302"/>
                  </a:lnTo>
                  <a:lnTo>
                    <a:pt x="225" y="288"/>
                  </a:lnTo>
                  <a:lnTo>
                    <a:pt x="207" y="273"/>
                  </a:lnTo>
                  <a:lnTo>
                    <a:pt x="191" y="260"/>
                  </a:lnTo>
                  <a:lnTo>
                    <a:pt x="179" y="247"/>
                  </a:lnTo>
                  <a:lnTo>
                    <a:pt x="170" y="237"/>
                  </a:lnTo>
                  <a:lnTo>
                    <a:pt x="165" y="230"/>
                  </a:lnTo>
                  <a:lnTo>
                    <a:pt x="163" y="227"/>
                  </a:lnTo>
                  <a:lnTo>
                    <a:pt x="55" y="425"/>
                  </a:lnTo>
                  <a:lnTo>
                    <a:pt x="68" y="471"/>
                  </a:lnTo>
                  <a:lnTo>
                    <a:pt x="85" y="515"/>
                  </a:lnTo>
                  <a:lnTo>
                    <a:pt x="106" y="559"/>
                  </a:lnTo>
                  <a:lnTo>
                    <a:pt x="132" y="599"/>
                  </a:lnTo>
                  <a:lnTo>
                    <a:pt x="161" y="635"/>
                  </a:lnTo>
                  <a:lnTo>
                    <a:pt x="193" y="666"/>
                  </a:lnTo>
                  <a:lnTo>
                    <a:pt x="230" y="694"/>
                  </a:lnTo>
                  <a:lnTo>
                    <a:pt x="269" y="713"/>
                  </a:lnTo>
                  <a:lnTo>
                    <a:pt x="311" y="728"/>
                  </a:lnTo>
                  <a:lnTo>
                    <a:pt x="349" y="734"/>
                  </a:lnTo>
                  <a:lnTo>
                    <a:pt x="281" y="734"/>
                  </a:lnTo>
                  <a:lnTo>
                    <a:pt x="222" y="733"/>
                  </a:lnTo>
                  <a:lnTo>
                    <a:pt x="173" y="730"/>
                  </a:lnTo>
                  <a:lnTo>
                    <a:pt x="129" y="728"/>
                  </a:lnTo>
                  <a:lnTo>
                    <a:pt x="94" y="725"/>
                  </a:lnTo>
                  <a:lnTo>
                    <a:pt x="65" y="722"/>
                  </a:lnTo>
                  <a:lnTo>
                    <a:pt x="43" y="720"/>
                  </a:lnTo>
                  <a:lnTo>
                    <a:pt x="26" y="717"/>
                  </a:lnTo>
                  <a:lnTo>
                    <a:pt x="13" y="714"/>
                  </a:lnTo>
                  <a:lnTo>
                    <a:pt x="5" y="713"/>
                  </a:lnTo>
                  <a:lnTo>
                    <a:pt x="1" y="712"/>
                  </a:lnTo>
                  <a:lnTo>
                    <a:pt x="0" y="712"/>
                  </a:lnTo>
                  <a:lnTo>
                    <a:pt x="6" y="678"/>
                  </a:lnTo>
                  <a:lnTo>
                    <a:pt x="10" y="639"/>
                  </a:lnTo>
                  <a:lnTo>
                    <a:pt x="14" y="597"/>
                  </a:lnTo>
                  <a:lnTo>
                    <a:pt x="15" y="552"/>
                  </a:lnTo>
                  <a:lnTo>
                    <a:pt x="17" y="508"/>
                  </a:lnTo>
                  <a:lnTo>
                    <a:pt x="15" y="466"/>
                  </a:lnTo>
                  <a:lnTo>
                    <a:pt x="15" y="425"/>
                  </a:lnTo>
                  <a:lnTo>
                    <a:pt x="14" y="390"/>
                  </a:lnTo>
                  <a:lnTo>
                    <a:pt x="13" y="360"/>
                  </a:lnTo>
                  <a:lnTo>
                    <a:pt x="13" y="343"/>
                  </a:lnTo>
                  <a:lnTo>
                    <a:pt x="13" y="330"/>
                  </a:lnTo>
                  <a:lnTo>
                    <a:pt x="13" y="322"/>
                  </a:lnTo>
                  <a:lnTo>
                    <a:pt x="14" y="319"/>
                  </a:lnTo>
                  <a:lnTo>
                    <a:pt x="14" y="319"/>
                  </a:lnTo>
                  <a:lnTo>
                    <a:pt x="22" y="271"/>
                  </a:lnTo>
                  <a:lnTo>
                    <a:pt x="34" y="227"/>
                  </a:lnTo>
                  <a:lnTo>
                    <a:pt x="51" y="190"/>
                  </a:lnTo>
                  <a:lnTo>
                    <a:pt x="70" y="155"/>
                  </a:lnTo>
                  <a:lnTo>
                    <a:pt x="93" y="125"/>
                  </a:lnTo>
                  <a:lnTo>
                    <a:pt x="118" y="99"/>
                  </a:lnTo>
                  <a:lnTo>
                    <a:pt x="145" y="77"/>
                  </a:lnTo>
                  <a:lnTo>
                    <a:pt x="173" y="59"/>
                  </a:lnTo>
                  <a:lnTo>
                    <a:pt x="201" y="43"/>
                  </a:lnTo>
                  <a:lnTo>
                    <a:pt x="230" y="30"/>
                  </a:lnTo>
                  <a:lnTo>
                    <a:pt x="259" y="19"/>
                  </a:lnTo>
                  <a:lnTo>
                    <a:pt x="285" y="11"/>
                  </a:lnTo>
                  <a:lnTo>
                    <a:pt x="310" y="6"/>
                  </a:lnTo>
                  <a:lnTo>
                    <a:pt x="334" y="2"/>
                  </a:lnTo>
                  <a:lnTo>
                    <a:pt x="353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F0000"/>
            </a:solidFill>
            <a:ln w="0">
              <a:solidFill>
                <a:srgbClr val="5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16"/>
            <p:cNvSpPr>
              <a:spLocks/>
            </p:cNvSpPr>
            <p:nvPr/>
          </p:nvSpPr>
          <p:spPr bwMode="auto">
            <a:xfrm>
              <a:off x="8751888" y="4592638"/>
              <a:ext cx="25400" cy="1588"/>
            </a:xfrm>
            <a:custGeom>
              <a:avLst/>
              <a:gdLst>
                <a:gd name="T0" fmla="*/ 0 w 16"/>
                <a:gd name="T1" fmla="*/ 0 h 1"/>
                <a:gd name="T2" fmla="*/ 16 w 16"/>
                <a:gd name="T3" fmla="*/ 0 h 1"/>
                <a:gd name="T4" fmla="*/ 16 w 16"/>
                <a:gd name="T5" fmla="*/ 1 h 1"/>
                <a:gd name="T6" fmla="*/ 0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lnTo>
                    <a:pt x="16" y="0"/>
                  </a:lnTo>
                  <a:lnTo>
                    <a:pt x="1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0000"/>
            </a:solidFill>
            <a:ln w="0">
              <a:solidFill>
                <a:srgbClr val="5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17"/>
            <p:cNvSpPr>
              <a:spLocks/>
            </p:cNvSpPr>
            <p:nvPr/>
          </p:nvSpPr>
          <p:spPr bwMode="auto">
            <a:xfrm>
              <a:off x="8777288" y="4594225"/>
              <a:ext cx="6350" cy="0"/>
            </a:xfrm>
            <a:custGeom>
              <a:avLst/>
              <a:gdLst>
                <a:gd name="T0" fmla="*/ 0 w 4"/>
                <a:gd name="T1" fmla="*/ 4 w 4"/>
                <a:gd name="T2" fmla="*/ 0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0000"/>
            </a:solidFill>
            <a:ln w="0">
              <a:solidFill>
                <a:srgbClr val="5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18"/>
            <p:cNvSpPr>
              <a:spLocks/>
            </p:cNvSpPr>
            <p:nvPr/>
          </p:nvSpPr>
          <p:spPr bwMode="auto">
            <a:xfrm>
              <a:off x="8691563" y="4579938"/>
              <a:ext cx="179388" cy="104775"/>
            </a:xfrm>
            <a:custGeom>
              <a:avLst/>
              <a:gdLst>
                <a:gd name="T0" fmla="*/ 0 w 113"/>
                <a:gd name="T1" fmla="*/ 0 h 66"/>
                <a:gd name="T2" fmla="*/ 28 w 113"/>
                <a:gd name="T3" fmla="*/ 5 h 66"/>
                <a:gd name="T4" fmla="*/ 58 w 113"/>
                <a:gd name="T5" fmla="*/ 7 h 66"/>
                <a:gd name="T6" fmla="*/ 87 w 113"/>
                <a:gd name="T7" fmla="*/ 5 h 66"/>
                <a:gd name="T8" fmla="*/ 113 w 113"/>
                <a:gd name="T9" fmla="*/ 2 h 66"/>
                <a:gd name="T10" fmla="*/ 113 w 113"/>
                <a:gd name="T11" fmla="*/ 49 h 66"/>
                <a:gd name="T12" fmla="*/ 113 w 113"/>
                <a:gd name="T13" fmla="*/ 50 h 66"/>
                <a:gd name="T14" fmla="*/ 112 w 113"/>
                <a:gd name="T15" fmla="*/ 53 h 66"/>
                <a:gd name="T16" fmla="*/ 108 w 113"/>
                <a:gd name="T17" fmla="*/ 55 h 66"/>
                <a:gd name="T18" fmla="*/ 101 w 113"/>
                <a:gd name="T19" fmla="*/ 59 h 66"/>
                <a:gd name="T20" fmla="*/ 92 w 113"/>
                <a:gd name="T21" fmla="*/ 62 h 66"/>
                <a:gd name="T22" fmla="*/ 76 w 113"/>
                <a:gd name="T23" fmla="*/ 64 h 66"/>
                <a:gd name="T24" fmla="*/ 57 w 113"/>
                <a:gd name="T25" fmla="*/ 66 h 66"/>
                <a:gd name="T26" fmla="*/ 36 w 113"/>
                <a:gd name="T27" fmla="*/ 64 h 66"/>
                <a:gd name="T28" fmla="*/ 21 w 113"/>
                <a:gd name="T29" fmla="*/ 62 h 66"/>
                <a:gd name="T30" fmla="*/ 11 w 113"/>
                <a:gd name="T31" fmla="*/ 59 h 66"/>
                <a:gd name="T32" fmla="*/ 6 w 113"/>
                <a:gd name="T33" fmla="*/ 55 h 66"/>
                <a:gd name="T34" fmla="*/ 2 w 113"/>
                <a:gd name="T35" fmla="*/ 53 h 66"/>
                <a:gd name="T36" fmla="*/ 0 w 113"/>
                <a:gd name="T37" fmla="*/ 50 h 66"/>
                <a:gd name="T38" fmla="*/ 0 w 113"/>
                <a:gd name="T39" fmla="*/ 49 h 66"/>
                <a:gd name="T40" fmla="*/ 0 w 11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66">
                  <a:moveTo>
                    <a:pt x="0" y="0"/>
                  </a:moveTo>
                  <a:lnTo>
                    <a:pt x="28" y="5"/>
                  </a:lnTo>
                  <a:lnTo>
                    <a:pt x="58" y="7"/>
                  </a:lnTo>
                  <a:lnTo>
                    <a:pt x="87" y="5"/>
                  </a:lnTo>
                  <a:lnTo>
                    <a:pt x="113" y="2"/>
                  </a:lnTo>
                  <a:lnTo>
                    <a:pt x="113" y="49"/>
                  </a:lnTo>
                  <a:lnTo>
                    <a:pt x="113" y="50"/>
                  </a:lnTo>
                  <a:lnTo>
                    <a:pt x="112" y="53"/>
                  </a:lnTo>
                  <a:lnTo>
                    <a:pt x="108" y="55"/>
                  </a:lnTo>
                  <a:lnTo>
                    <a:pt x="101" y="59"/>
                  </a:lnTo>
                  <a:lnTo>
                    <a:pt x="92" y="62"/>
                  </a:lnTo>
                  <a:lnTo>
                    <a:pt x="76" y="64"/>
                  </a:lnTo>
                  <a:lnTo>
                    <a:pt x="57" y="66"/>
                  </a:lnTo>
                  <a:lnTo>
                    <a:pt x="36" y="64"/>
                  </a:lnTo>
                  <a:lnTo>
                    <a:pt x="21" y="62"/>
                  </a:lnTo>
                  <a:lnTo>
                    <a:pt x="11" y="59"/>
                  </a:lnTo>
                  <a:lnTo>
                    <a:pt x="6" y="55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19"/>
            <p:cNvSpPr>
              <a:spLocks/>
            </p:cNvSpPr>
            <p:nvPr/>
          </p:nvSpPr>
          <p:spPr bwMode="auto">
            <a:xfrm>
              <a:off x="8237538" y="3787775"/>
              <a:ext cx="1089025" cy="806450"/>
            </a:xfrm>
            <a:custGeom>
              <a:avLst/>
              <a:gdLst>
                <a:gd name="T0" fmla="*/ 140 w 686"/>
                <a:gd name="T1" fmla="*/ 3 h 508"/>
                <a:gd name="T2" fmla="*/ 154 w 686"/>
                <a:gd name="T3" fmla="*/ 20 h 508"/>
                <a:gd name="T4" fmla="*/ 182 w 686"/>
                <a:gd name="T5" fmla="*/ 46 h 508"/>
                <a:gd name="T6" fmla="*/ 222 w 686"/>
                <a:gd name="T7" fmla="*/ 75 h 508"/>
                <a:gd name="T8" fmla="*/ 277 w 686"/>
                <a:gd name="T9" fmla="*/ 99 h 508"/>
                <a:gd name="T10" fmla="*/ 344 w 686"/>
                <a:gd name="T11" fmla="*/ 108 h 508"/>
                <a:gd name="T12" fmla="*/ 401 w 686"/>
                <a:gd name="T13" fmla="*/ 101 h 508"/>
                <a:gd name="T14" fmla="*/ 450 w 686"/>
                <a:gd name="T15" fmla="*/ 83 h 508"/>
                <a:gd name="T16" fmla="*/ 498 w 686"/>
                <a:gd name="T17" fmla="*/ 53 h 508"/>
                <a:gd name="T18" fmla="*/ 531 w 686"/>
                <a:gd name="T19" fmla="*/ 23 h 508"/>
                <a:gd name="T20" fmla="*/ 548 w 686"/>
                <a:gd name="T21" fmla="*/ 3 h 508"/>
                <a:gd name="T22" fmla="*/ 598 w 686"/>
                <a:gd name="T23" fmla="*/ 88 h 508"/>
                <a:gd name="T24" fmla="*/ 658 w 686"/>
                <a:gd name="T25" fmla="*/ 199 h 508"/>
                <a:gd name="T26" fmla="*/ 682 w 686"/>
                <a:gd name="T27" fmla="*/ 222 h 508"/>
                <a:gd name="T28" fmla="*/ 682 w 686"/>
                <a:gd name="T29" fmla="*/ 256 h 508"/>
                <a:gd name="T30" fmla="*/ 662 w 686"/>
                <a:gd name="T31" fmla="*/ 278 h 508"/>
                <a:gd name="T32" fmla="*/ 640 w 686"/>
                <a:gd name="T33" fmla="*/ 281 h 508"/>
                <a:gd name="T34" fmla="*/ 615 w 686"/>
                <a:gd name="T35" fmla="*/ 317 h 508"/>
                <a:gd name="T36" fmla="*/ 568 w 686"/>
                <a:gd name="T37" fmla="*/ 389 h 508"/>
                <a:gd name="T38" fmla="*/ 508 w 686"/>
                <a:gd name="T39" fmla="*/ 448 h 508"/>
                <a:gd name="T40" fmla="*/ 438 w 686"/>
                <a:gd name="T41" fmla="*/ 489 h 508"/>
                <a:gd name="T42" fmla="*/ 373 w 686"/>
                <a:gd name="T43" fmla="*/ 506 h 508"/>
                <a:gd name="T44" fmla="*/ 344 w 686"/>
                <a:gd name="T45" fmla="*/ 508 h 508"/>
                <a:gd name="T46" fmla="*/ 286 w 686"/>
                <a:gd name="T47" fmla="*/ 501 h 508"/>
                <a:gd name="T48" fmla="*/ 212 w 686"/>
                <a:gd name="T49" fmla="*/ 470 h 508"/>
                <a:gd name="T50" fmla="*/ 148 w 686"/>
                <a:gd name="T51" fmla="*/ 419 h 508"/>
                <a:gd name="T52" fmla="*/ 94 w 686"/>
                <a:gd name="T53" fmla="*/ 353 h 508"/>
                <a:gd name="T54" fmla="*/ 55 w 686"/>
                <a:gd name="T55" fmla="*/ 275 h 508"/>
                <a:gd name="T56" fmla="*/ 43 w 686"/>
                <a:gd name="T57" fmla="*/ 281 h 508"/>
                <a:gd name="T58" fmla="*/ 22 w 686"/>
                <a:gd name="T59" fmla="*/ 278 h 508"/>
                <a:gd name="T60" fmla="*/ 2 w 686"/>
                <a:gd name="T61" fmla="*/ 256 h 508"/>
                <a:gd name="T62" fmla="*/ 2 w 686"/>
                <a:gd name="T63" fmla="*/ 224 h 508"/>
                <a:gd name="T64" fmla="*/ 18 w 686"/>
                <a:gd name="T65" fmla="*/ 203 h 508"/>
                <a:gd name="T66" fmla="*/ 30 w 686"/>
                <a:gd name="T67" fmla="*/ 19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6" h="508">
                  <a:moveTo>
                    <a:pt x="138" y="0"/>
                  </a:moveTo>
                  <a:lnTo>
                    <a:pt x="140" y="3"/>
                  </a:lnTo>
                  <a:lnTo>
                    <a:pt x="145" y="10"/>
                  </a:lnTo>
                  <a:lnTo>
                    <a:pt x="154" y="20"/>
                  </a:lnTo>
                  <a:lnTo>
                    <a:pt x="166" y="32"/>
                  </a:lnTo>
                  <a:lnTo>
                    <a:pt x="182" y="46"/>
                  </a:lnTo>
                  <a:lnTo>
                    <a:pt x="200" y="61"/>
                  </a:lnTo>
                  <a:lnTo>
                    <a:pt x="222" y="75"/>
                  </a:lnTo>
                  <a:lnTo>
                    <a:pt x="248" y="88"/>
                  </a:lnTo>
                  <a:lnTo>
                    <a:pt x="277" y="99"/>
                  </a:lnTo>
                  <a:lnTo>
                    <a:pt x="309" y="105"/>
                  </a:lnTo>
                  <a:lnTo>
                    <a:pt x="344" y="108"/>
                  </a:lnTo>
                  <a:lnTo>
                    <a:pt x="374" y="105"/>
                  </a:lnTo>
                  <a:lnTo>
                    <a:pt x="401" y="101"/>
                  </a:lnTo>
                  <a:lnTo>
                    <a:pt x="428" y="93"/>
                  </a:lnTo>
                  <a:lnTo>
                    <a:pt x="450" y="83"/>
                  </a:lnTo>
                  <a:lnTo>
                    <a:pt x="476" y="69"/>
                  </a:lnTo>
                  <a:lnTo>
                    <a:pt x="498" y="53"/>
                  </a:lnTo>
                  <a:lnTo>
                    <a:pt x="517" y="37"/>
                  </a:lnTo>
                  <a:lnTo>
                    <a:pt x="531" y="23"/>
                  </a:lnTo>
                  <a:lnTo>
                    <a:pt x="542" y="11"/>
                  </a:lnTo>
                  <a:lnTo>
                    <a:pt x="548" y="3"/>
                  </a:lnTo>
                  <a:lnTo>
                    <a:pt x="549" y="0"/>
                  </a:lnTo>
                  <a:lnTo>
                    <a:pt x="598" y="88"/>
                  </a:lnTo>
                  <a:lnTo>
                    <a:pt x="658" y="198"/>
                  </a:lnTo>
                  <a:lnTo>
                    <a:pt x="658" y="199"/>
                  </a:lnTo>
                  <a:lnTo>
                    <a:pt x="672" y="207"/>
                  </a:lnTo>
                  <a:lnTo>
                    <a:pt x="682" y="222"/>
                  </a:lnTo>
                  <a:lnTo>
                    <a:pt x="686" y="239"/>
                  </a:lnTo>
                  <a:lnTo>
                    <a:pt x="682" y="256"/>
                  </a:lnTo>
                  <a:lnTo>
                    <a:pt x="674" y="269"/>
                  </a:lnTo>
                  <a:lnTo>
                    <a:pt x="662" y="278"/>
                  </a:lnTo>
                  <a:lnTo>
                    <a:pt x="648" y="281"/>
                  </a:lnTo>
                  <a:lnTo>
                    <a:pt x="640" y="281"/>
                  </a:lnTo>
                  <a:lnTo>
                    <a:pt x="633" y="278"/>
                  </a:lnTo>
                  <a:lnTo>
                    <a:pt x="615" y="317"/>
                  </a:lnTo>
                  <a:lnTo>
                    <a:pt x="593" y="355"/>
                  </a:lnTo>
                  <a:lnTo>
                    <a:pt x="568" y="389"/>
                  </a:lnTo>
                  <a:lnTo>
                    <a:pt x="539" y="421"/>
                  </a:lnTo>
                  <a:lnTo>
                    <a:pt x="508" y="448"/>
                  </a:lnTo>
                  <a:lnTo>
                    <a:pt x="475" y="472"/>
                  </a:lnTo>
                  <a:lnTo>
                    <a:pt x="438" y="489"/>
                  </a:lnTo>
                  <a:lnTo>
                    <a:pt x="399" y="502"/>
                  </a:lnTo>
                  <a:lnTo>
                    <a:pt x="373" y="506"/>
                  </a:lnTo>
                  <a:lnTo>
                    <a:pt x="344" y="508"/>
                  </a:lnTo>
                  <a:lnTo>
                    <a:pt x="344" y="508"/>
                  </a:lnTo>
                  <a:lnTo>
                    <a:pt x="314" y="506"/>
                  </a:lnTo>
                  <a:lnTo>
                    <a:pt x="286" y="501"/>
                  </a:lnTo>
                  <a:lnTo>
                    <a:pt x="247" y="489"/>
                  </a:lnTo>
                  <a:lnTo>
                    <a:pt x="212" y="470"/>
                  </a:lnTo>
                  <a:lnTo>
                    <a:pt x="178" y="447"/>
                  </a:lnTo>
                  <a:lnTo>
                    <a:pt x="148" y="419"/>
                  </a:lnTo>
                  <a:lnTo>
                    <a:pt x="119" y="388"/>
                  </a:lnTo>
                  <a:lnTo>
                    <a:pt x="94" y="353"/>
                  </a:lnTo>
                  <a:lnTo>
                    <a:pt x="73" y="316"/>
                  </a:lnTo>
                  <a:lnTo>
                    <a:pt x="55" y="275"/>
                  </a:lnTo>
                  <a:lnTo>
                    <a:pt x="49" y="279"/>
                  </a:lnTo>
                  <a:lnTo>
                    <a:pt x="43" y="281"/>
                  </a:lnTo>
                  <a:lnTo>
                    <a:pt x="36" y="281"/>
                  </a:lnTo>
                  <a:lnTo>
                    <a:pt x="22" y="278"/>
                  </a:lnTo>
                  <a:lnTo>
                    <a:pt x="10" y="269"/>
                  </a:lnTo>
                  <a:lnTo>
                    <a:pt x="2" y="256"/>
                  </a:lnTo>
                  <a:lnTo>
                    <a:pt x="0" y="239"/>
                  </a:lnTo>
                  <a:lnTo>
                    <a:pt x="2" y="224"/>
                  </a:lnTo>
                  <a:lnTo>
                    <a:pt x="9" y="213"/>
                  </a:lnTo>
                  <a:lnTo>
                    <a:pt x="18" y="203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20"/>
            <p:cNvSpPr>
              <a:spLocks/>
            </p:cNvSpPr>
            <p:nvPr/>
          </p:nvSpPr>
          <p:spPr bwMode="auto">
            <a:xfrm>
              <a:off x="8669338" y="4376738"/>
              <a:ext cx="249238" cy="101600"/>
            </a:xfrm>
            <a:custGeom>
              <a:avLst/>
              <a:gdLst>
                <a:gd name="T0" fmla="*/ 64 w 157"/>
                <a:gd name="T1" fmla="*/ 0 h 64"/>
                <a:gd name="T2" fmla="*/ 68 w 157"/>
                <a:gd name="T3" fmla="*/ 0 h 64"/>
                <a:gd name="T4" fmla="*/ 72 w 157"/>
                <a:gd name="T5" fmla="*/ 1 h 64"/>
                <a:gd name="T6" fmla="*/ 75 w 157"/>
                <a:gd name="T7" fmla="*/ 4 h 64"/>
                <a:gd name="T8" fmla="*/ 76 w 157"/>
                <a:gd name="T9" fmla="*/ 5 h 64"/>
                <a:gd name="T10" fmla="*/ 77 w 157"/>
                <a:gd name="T11" fmla="*/ 8 h 64"/>
                <a:gd name="T12" fmla="*/ 78 w 157"/>
                <a:gd name="T13" fmla="*/ 9 h 64"/>
                <a:gd name="T14" fmla="*/ 78 w 157"/>
                <a:gd name="T15" fmla="*/ 10 h 64"/>
                <a:gd name="T16" fmla="*/ 78 w 157"/>
                <a:gd name="T17" fmla="*/ 10 h 64"/>
                <a:gd name="T18" fmla="*/ 78 w 157"/>
                <a:gd name="T19" fmla="*/ 9 h 64"/>
                <a:gd name="T20" fmla="*/ 81 w 157"/>
                <a:gd name="T21" fmla="*/ 6 h 64"/>
                <a:gd name="T22" fmla="*/ 84 w 157"/>
                <a:gd name="T23" fmla="*/ 3 h 64"/>
                <a:gd name="T24" fmla="*/ 90 w 157"/>
                <a:gd name="T25" fmla="*/ 0 h 64"/>
                <a:gd name="T26" fmla="*/ 99 w 157"/>
                <a:gd name="T27" fmla="*/ 0 h 64"/>
                <a:gd name="T28" fmla="*/ 110 w 157"/>
                <a:gd name="T29" fmla="*/ 3 h 64"/>
                <a:gd name="T30" fmla="*/ 122 w 157"/>
                <a:gd name="T31" fmla="*/ 8 h 64"/>
                <a:gd name="T32" fmla="*/ 133 w 157"/>
                <a:gd name="T33" fmla="*/ 14 h 64"/>
                <a:gd name="T34" fmla="*/ 143 w 157"/>
                <a:gd name="T35" fmla="*/ 21 h 64"/>
                <a:gd name="T36" fmla="*/ 145 w 157"/>
                <a:gd name="T37" fmla="*/ 21 h 64"/>
                <a:gd name="T38" fmla="*/ 149 w 157"/>
                <a:gd name="T39" fmla="*/ 21 h 64"/>
                <a:gd name="T40" fmla="*/ 152 w 157"/>
                <a:gd name="T41" fmla="*/ 21 h 64"/>
                <a:gd name="T42" fmla="*/ 154 w 157"/>
                <a:gd name="T43" fmla="*/ 21 h 64"/>
                <a:gd name="T44" fmla="*/ 156 w 157"/>
                <a:gd name="T45" fmla="*/ 20 h 64"/>
                <a:gd name="T46" fmla="*/ 157 w 157"/>
                <a:gd name="T47" fmla="*/ 20 h 64"/>
                <a:gd name="T48" fmla="*/ 154 w 157"/>
                <a:gd name="T49" fmla="*/ 22 h 64"/>
                <a:gd name="T50" fmla="*/ 150 w 157"/>
                <a:gd name="T51" fmla="*/ 29 h 64"/>
                <a:gd name="T52" fmla="*/ 141 w 157"/>
                <a:gd name="T53" fmla="*/ 38 h 64"/>
                <a:gd name="T54" fmla="*/ 131 w 157"/>
                <a:gd name="T55" fmla="*/ 47 h 64"/>
                <a:gd name="T56" fmla="*/ 116 w 157"/>
                <a:gd name="T57" fmla="*/ 56 h 64"/>
                <a:gd name="T58" fmla="*/ 98 w 157"/>
                <a:gd name="T59" fmla="*/ 61 h 64"/>
                <a:gd name="T60" fmla="*/ 78 w 157"/>
                <a:gd name="T61" fmla="*/ 64 h 64"/>
                <a:gd name="T62" fmla="*/ 57 w 157"/>
                <a:gd name="T63" fmla="*/ 61 h 64"/>
                <a:gd name="T64" fmla="*/ 40 w 157"/>
                <a:gd name="T65" fmla="*/ 56 h 64"/>
                <a:gd name="T66" fmla="*/ 26 w 157"/>
                <a:gd name="T67" fmla="*/ 47 h 64"/>
                <a:gd name="T68" fmla="*/ 14 w 157"/>
                <a:gd name="T69" fmla="*/ 38 h 64"/>
                <a:gd name="T70" fmla="*/ 6 w 157"/>
                <a:gd name="T71" fmla="*/ 29 h 64"/>
                <a:gd name="T72" fmla="*/ 3 w 157"/>
                <a:gd name="T73" fmla="*/ 22 h 64"/>
                <a:gd name="T74" fmla="*/ 0 w 157"/>
                <a:gd name="T75" fmla="*/ 20 h 64"/>
                <a:gd name="T76" fmla="*/ 1 w 157"/>
                <a:gd name="T77" fmla="*/ 20 h 64"/>
                <a:gd name="T78" fmla="*/ 4 w 157"/>
                <a:gd name="T79" fmla="*/ 21 h 64"/>
                <a:gd name="T80" fmla="*/ 8 w 157"/>
                <a:gd name="T81" fmla="*/ 21 h 64"/>
                <a:gd name="T82" fmla="*/ 12 w 157"/>
                <a:gd name="T83" fmla="*/ 21 h 64"/>
                <a:gd name="T84" fmla="*/ 17 w 157"/>
                <a:gd name="T85" fmla="*/ 18 h 64"/>
                <a:gd name="T86" fmla="*/ 27 w 157"/>
                <a:gd name="T87" fmla="*/ 13 h 64"/>
                <a:gd name="T88" fmla="*/ 38 w 157"/>
                <a:gd name="T89" fmla="*/ 8 h 64"/>
                <a:gd name="T90" fmla="*/ 48 w 157"/>
                <a:gd name="T91" fmla="*/ 3 h 64"/>
                <a:gd name="T92" fmla="*/ 57 w 157"/>
                <a:gd name="T93" fmla="*/ 0 h 64"/>
                <a:gd name="T94" fmla="*/ 64 w 157"/>
                <a:gd name="T9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7" h="64">
                  <a:moveTo>
                    <a:pt x="64" y="0"/>
                  </a:moveTo>
                  <a:lnTo>
                    <a:pt x="68" y="0"/>
                  </a:lnTo>
                  <a:lnTo>
                    <a:pt x="72" y="1"/>
                  </a:lnTo>
                  <a:lnTo>
                    <a:pt x="75" y="4"/>
                  </a:lnTo>
                  <a:lnTo>
                    <a:pt x="76" y="5"/>
                  </a:lnTo>
                  <a:lnTo>
                    <a:pt x="77" y="8"/>
                  </a:lnTo>
                  <a:lnTo>
                    <a:pt x="78" y="9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8" y="9"/>
                  </a:lnTo>
                  <a:lnTo>
                    <a:pt x="81" y="6"/>
                  </a:lnTo>
                  <a:lnTo>
                    <a:pt x="84" y="3"/>
                  </a:lnTo>
                  <a:lnTo>
                    <a:pt x="90" y="0"/>
                  </a:lnTo>
                  <a:lnTo>
                    <a:pt x="99" y="0"/>
                  </a:lnTo>
                  <a:lnTo>
                    <a:pt x="110" y="3"/>
                  </a:lnTo>
                  <a:lnTo>
                    <a:pt x="122" y="8"/>
                  </a:lnTo>
                  <a:lnTo>
                    <a:pt x="133" y="14"/>
                  </a:lnTo>
                  <a:lnTo>
                    <a:pt x="143" y="21"/>
                  </a:lnTo>
                  <a:lnTo>
                    <a:pt x="145" y="21"/>
                  </a:lnTo>
                  <a:lnTo>
                    <a:pt x="149" y="21"/>
                  </a:lnTo>
                  <a:lnTo>
                    <a:pt x="152" y="21"/>
                  </a:lnTo>
                  <a:lnTo>
                    <a:pt x="154" y="21"/>
                  </a:lnTo>
                  <a:lnTo>
                    <a:pt x="156" y="20"/>
                  </a:lnTo>
                  <a:lnTo>
                    <a:pt x="157" y="20"/>
                  </a:lnTo>
                  <a:lnTo>
                    <a:pt x="154" y="22"/>
                  </a:lnTo>
                  <a:lnTo>
                    <a:pt x="150" y="29"/>
                  </a:lnTo>
                  <a:lnTo>
                    <a:pt x="141" y="38"/>
                  </a:lnTo>
                  <a:lnTo>
                    <a:pt x="131" y="47"/>
                  </a:lnTo>
                  <a:lnTo>
                    <a:pt x="116" y="56"/>
                  </a:lnTo>
                  <a:lnTo>
                    <a:pt x="98" y="61"/>
                  </a:lnTo>
                  <a:lnTo>
                    <a:pt x="78" y="64"/>
                  </a:lnTo>
                  <a:lnTo>
                    <a:pt x="57" y="61"/>
                  </a:lnTo>
                  <a:lnTo>
                    <a:pt x="40" y="56"/>
                  </a:lnTo>
                  <a:lnTo>
                    <a:pt x="26" y="47"/>
                  </a:lnTo>
                  <a:lnTo>
                    <a:pt x="14" y="38"/>
                  </a:lnTo>
                  <a:lnTo>
                    <a:pt x="6" y="29"/>
                  </a:lnTo>
                  <a:lnTo>
                    <a:pt x="3" y="22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4" y="21"/>
                  </a:lnTo>
                  <a:lnTo>
                    <a:pt x="8" y="21"/>
                  </a:lnTo>
                  <a:lnTo>
                    <a:pt x="12" y="21"/>
                  </a:lnTo>
                  <a:lnTo>
                    <a:pt x="17" y="18"/>
                  </a:lnTo>
                  <a:lnTo>
                    <a:pt x="27" y="13"/>
                  </a:lnTo>
                  <a:lnTo>
                    <a:pt x="38" y="8"/>
                  </a:lnTo>
                  <a:lnTo>
                    <a:pt x="48" y="3"/>
                  </a:lnTo>
                  <a:lnTo>
                    <a:pt x="57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22A42"/>
            </a:solidFill>
            <a:ln w="0">
              <a:solidFill>
                <a:srgbClr val="D22A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321"/>
            <p:cNvSpPr>
              <a:spLocks/>
            </p:cNvSpPr>
            <p:nvPr/>
          </p:nvSpPr>
          <p:spPr bwMode="auto">
            <a:xfrm>
              <a:off x="8520113" y="4194175"/>
              <a:ext cx="201613" cy="144463"/>
            </a:xfrm>
            <a:custGeom>
              <a:avLst/>
              <a:gdLst>
                <a:gd name="T0" fmla="*/ 62 w 127"/>
                <a:gd name="T1" fmla="*/ 0 h 91"/>
                <a:gd name="T2" fmla="*/ 83 w 127"/>
                <a:gd name="T3" fmla="*/ 1 h 91"/>
                <a:gd name="T4" fmla="*/ 100 w 127"/>
                <a:gd name="T5" fmla="*/ 8 h 91"/>
                <a:gd name="T6" fmla="*/ 115 w 127"/>
                <a:gd name="T7" fmla="*/ 18 h 91"/>
                <a:gd name="T8" fmla="*/ 124 w 127"/>
                <a:gd name="T9" fmla="*/ 31 h 91"/>
                <a:gd name="T10" fmla="*/ 127 w 127"/>
                <a:gd name="T11" fmla="*/ 46 h 91"/>
                <a:gd name="T12" fmla="*/ 124 w 127"/>
                <a:gd name="T13" fmla="*/ 60 h 91"/>
                <a:gd name="T14" fmla="*/ 115 w 127"/>
                <a:gd name="T15" fmla="*/ 72 h 91"/>
                <a:gd name="T16" fmla="*/ 100 w 127"/>
                <a:gd name="T17" fmla="*/ 82 h 91"/>
                <a:gd name="T18" fmla="*/ 83 w 127"/>
                <a:gd name="T19" fmla="*/ 89 h 91"/>
                <a:gd name="T20" fmla="*/ 62 w 127"/>
                <a:gd name="T21" fmla="*/ 91 h 91"/>
                <a:gd name="T22" fmla="*/ 43 w 127"/>
                <a:gd name="T23" fmla="*/ 89 h 91"/>
                <a:gd name="T24" fmla="*/ 26 w 127"/>
                <a:gd name="T25" fmla="*/ 82 h 91"/>
                <a:gd name="T26" fmla="*/ 11 w 127"/>
                <a:gd name="T27" fmla="*/ 72 h 91"/>
                <a:gd name="T28" fmla="*/ 2 w 127"/>
                <a:gd name="T29" fmla="*/ 60 h 91"/>
                <a:gd name="T30" fmla="*/ 0 w 127"/>
                <a:gd name="T31" fmla="*/ 46 h 91"/>
                <a:gd name="T32" fmla="*/ 2 w 127"/>
                <a:gd name="T33" fmla="*/ 31 h 91"/>
                <a:gd name="T34" fmla="*/ 11 w 127"/>
                <a:gd name="T35" fmla="*/ 18 h 91"/>
                <a:gd name="T36" fmla="*/ 26 w 127"/>
                <a:gd name="T37" fmla="*/ 8 h 91"/>
                <a:gd name="T38" fmla="*/ 43 w 127"/>
                <a:gd name="T39" fmla="*/ 1 h 91"/>
                <a:gd name="T40" fmla="*/ 62 w 127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91">
                  <a:moveTo>
                    <a:pt x="62" y="0"/>
                  </a:moveTo>
                  <a:lnTo>
                    <a:pt x="83" y="1"/>
                  </a:lnTo>
                  <a:lnTo>
                    <a:pt x="100" y="8"/>
                  </a:lnTo>
                  <a:lnTo>
                    <a:pt x="115" y="18"/>
                  </a:lnTo>
                  <a:lnTo>
                    <a:pt x="124" y="31"/>
                  </a:lnTo>
                  <a:lnTo>
                    <a:pt x="127" y="46"/>
                  </a:lnTo>
                  <a:lnTo>
                    <a:pt x="124" y="60"/>
                  </a:lnTo>
                  <a:lnTo>
                    <a:pt x="115" y="72"/>
                  </a:lnTo>
                  <a:lnTo>
                    <a:pt x="100" y="82"/>
                  </a:lnTo>
                  <a:lnTo>
                    <a:pt x="83" y="89"/>
                  </a:lnTo>
                  <a:lnTo>
                    <a:pt x="62" y="91"/>
                  </a:lnTo>
                  <a:lnTo>
                    <a:pt x="43" y="89"/>
                  </a:lnTo>
                  <a:lnTo>
                    <a:pt x="26" y="82"/>
                  </a:lnTo>
                  <a:lnTo>
                    <a:pt x="11" y="72"/>
                  </a:lnTo>
                  <a:lnTo>
                    <a:pt x="2" y="60"/>
                  </a:lnTo>
                  <a:lnTo>
                    <a:pt x="0" y="46"/>
                  </a:lnTo>
                  <a:lnTo>
                    <a:pt x="2" y="31"/>
                  </a:lnTo>
                  <a:lnTo>
                    <a:pt x="11" y="18"/>
                  </a:lnTo>
                  <a:lnTo>
                    <a:pt x="26" y="8"/>
                  </a:lnTo>
                  <a:lnTo>
                    <a:pt x="43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322"/>
            <p:cNvSpPr>
              <a:spLocks/>
            </p:cNvSpPr>
            <p:nvPr/>
          </p:nvSpPr>
          <p:spPr bwMode="auto">
            <a:xfrm>
              <a:off x="8845551" y="4194175"/>
              <a:ext cx="203200" cy="144463"/>
            </a:xfrm>
            <a:custGeom>
              <a:avLst/>
              <a:gdLst>
                <a:gd name="T0" fmla="*/ 64 w 128"/>
                <a:gd name="T1" fmla="*/ 0 h 91"/>
                <a:gd name="T2" fmla="*/ 84 w 128"/>
                <a:gd name="T3" fmla="*/ 1 h 91"/>
                <a:gd name="T4" fmla="*/ 102 w 128"/>
                <a:gd name="T5" fmla="*/ 8 h 91"/>
                <a:gd name="T6" fmla="*/ 115 w 128"/>
                <a:gd name="T7" fmla="*/ 18 h 91"/>
                <a:gd name="T8" fmla="*/ 125 w 128"/>
                <a:gd name="T9" fmla="*/ 31 h 91"/>
                <a:gd name="T10" fmla="*/ 128 w 128"/>
                <a:gd name="T11" fmla="*/ 46 h 91"/>
                <a:gd name="T12" fmla="*/ 125 w 128"/>
                <a:gd name="T13" fmla="*/ 60 h 91"/>
                <a:gd name="T14" fmla="*/ 115 w 128"/>
                <a:gd name="T15" fmla="*/ 72 h 91"/>
                <a:gd name="T16" fmla="*/ 102 w 128"/>
                <a:gd name="T17" fmla="*/ 82 h 91"/>
                <a:gd name="T18" fmla="*/ 84 w 128"/>
                <a:gd name="T19" fmla="*/ 89 h 91"/>
                <a:gd name="T20" fmla="*/ 64 w 128"/>
                <a:gd name="T21" fmla="*/ 91 h 91"/>
                <a:gd name="T22" fmla="*/ 43 w 128"/>
                <a:gd name="T23" fmla="*/ 89 h 91"/>
                <a:gd name="T24" fmla="*/ 26 w 128"/>
                <a:gd name="T25" fmla="*/ 82 h 91"/>
                <a:gd name="T26" fmla="*/ 12 w 128"/>
                <a:gd name="T27" fmla="*/ 72 h 91"/>
                <a:gd name="T28" fmla="*/ 3 w 128"/>
                <a:gd name="T29" fmla="*/ 60 h 91"/>
                <a:gd name="T30" fmla="*/ 0 w 128"/>
                <a:gd name="T31" fmla="*/ 46 h 91"/>
                <a:gd name="T32" fmla="*/ 3 w 128"/>
                <a:gd name="T33" fmla="*/ 31 h 91"/>
                <a:gd name="T34" fmla="*/ 12 w 128"/>
                <a:gd name="T35" fmla="*/ 18 h 91"/>
                <a:gd name="T36" fmla="*/ 26 w 128"/>
                <a:gd name="T37" fmla="*/ 8 h 91"/>
                <a:gd name="T38" fmla="*/ 43 w 128"/>
                <a:gd name="T39" fmla="*/ 1 h 91"/>
                <a:gd name="T40" fmla="*/ 64 w 128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1">
                  <a:moveTo>
                    <a:pt x="64" y="0"/>
                  </a:moveTo>
                  <a:lnTo>
                    <a:pt x="84" y="1"/>
                  </a:lnTo>
                  <a:lnTo>
                    <a:pt x="102" y="8"/>
                  </a:lnTo>
                  <a:lnTo>
                    <a:pt x="115" y="18"/>
                  </a:lnTo>
                  <a:lnTo>
                    <a:pt x="125" y="31"/>
                  </a:lnTo>
                  <a:lnTo>
                    <a:pt x="128" y="46"/>
                  </a:lnTo>
                  <a:lnTo>
                    <a:pt x="125" y="60"/>
                  </a:lnTo>
                  <a:lnTo>
                    <a:pt x="115" y="72"/>
                  </a:lnTo>
                  <a:lnTo>
                    <a:pt x="102" y="82"/>
                  </a:lnTo>
                  <a:lnTo>
                    <a:pt x="84" y="89"/>
                  </a:lnTo>
                  <a:lnTo>
                    <a:pt x="64" y="91"/>
                  </a:lnTo>
                  <a:lnTo>
                    <a:pt x="43" y="89"/>
                  </a:lnTo>
                  <a:lnTo>
                    <a:pt x="26" y="82"/>
                  </a:lnTo>
                  <a:lnTo>
                    <a:pt x="12" y="72"/>
                  </a:lnTo>
                  <a:lnTo>
                    <a:pt x="3" y="60"/>
                  </a:lnTo>
                  <a:lnTo>
                    <a:pt x="0" y="46"/>
                  </a:lnTo>
                  <a:lnTo>
                    <a:pt x="3" y="31"/>
                  </a:lnTo>
                  <a:lnTo>
                    <a:pt x="12" y="18"/>
                  </a:lnTo>
                  <a:lnTo>
                    <a:pt x="26" y="8"/>
                  </a:lnTo>
                  <a:lnTo>
                    <a:pt x="43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323"/>
            <p:cNvSpPr>
              <a:spLocks/>
            </p:cNvSpPr>
            <p:nvPr/>
          </p:nvSpPr>
          <p:spPr bwMode="auto">
            <a:xfrm>
              <a:off x="8588376" y="4103688"/>
              <a:ext cx="53975" cy="53975"/>
            </a:xfrm>
            <a:custGeom>
              <a:avLst/>
              <a:gdLst>
                <a:gd name="T0" fmla="*/ 18 w 34"/>
                <a:gd name="T1" fmla="*/ 0 h 34"/>
                <a:gd name="T2" fmla="*/ 27 w 34"/>
                <a:gd name="T3" fmla="*/ 3 h 34"/>
                <a:gd name="T4" fmla="*/ 33 w 34"/>
                <a:gd name="T5" fmla="*/ 10 h 34"/>
                <a:gd name="T6" fmla="*/ 34 w 34"/>
                <a:gd name="T7" fmla="*/ 17 h 34"/>
                <a:gd name="T8" fmla="*/ 31 w 34"/>
                <a:gd name="T9" fmla="*/ 27 h 34"/>
                <a:gd name="T10" fmla="*/ 25 w 34"/>
                <a:gd name="T11" fmla="*/ 32 h 34"/>
                <a:gd name="T12" fmla="*/ 16 w 34"/>
                <a:gd name="T13" fmla="*/ 34 h 34"/>
                <a:gd name="T14" fmla="*/ 6 w 34"/>
                <a:gd name="T15" fmla="*/ 32 h 34"/>
                <a:gd name="T16" fmla="*/ 1 w 34"/>
                <a:gd name="T17" fmla="*/ 27 h 34"/>
                <a:gd name="T18" fmla="*/ 0 w 34"/>
                <a:gd name="T19" fmla="*/ 17 h 34"/>
                <a:gd name="T20" fmla="*/ 2 w 34"/>
                <a:gd name="T21" fmla="*/ 10 h 34"/>
                <a:gd name="T22" fmla="*/ 9 w 34"/>
                <a:gd name="T23" fmla="*/ 3 h 34"/>
                <a:gd name="T24" fmla="*/ 18 w 34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27" y="3"/>
                  </a:lnTo>
                  <a:lnTo>
                    <a:pt x="33" y="10"/>
                  </a:lnTo>
                  <a:lnTo>
                    <a:pt x="34" y="17"/>
                  </a:lnTo>
                  <a:lnTo>
                    <a:pt x="31" y="27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6" y="32"/>
                  </a:lnTo>
                  <a:lnTo>
                    <a:pt x="1" y="2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9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324"/>
            <p:cNvSpPr>
              <a:spLocks/>
            </p:cNvSpPr>
            <p:nvPr/>
          </p:nvSpPr>
          <p:spPr bwMode="auto">
            <a:xfrm>
              <a:off x="8926513" y="4103688"/>
              <a:ext cx="52388" cy="53975"/>
            </a:xfrm>
            <a:custGeom>
              <a:avLst/>
              <a:gdLst>
                <a:gd name="T0" fmla="*/ 17 w 33"/>
                <a:gd name="T1" fmla="*/ 0 h 34"/>
                <a:gd name="T2" fmla="*/ 26 w 33"/>
                <a:gd name="T3" fmla="*/ 3 h 34"/>
                <a:gd name="T4" fmla="*/ 32 w 33"/>
                <a:gd name="T5" fmla="*/ 10 h 34"/>
                <a:gd name="T6" fmla="*/ 33 w 33"/>
                <a:gd name="T7" fmla="*/ 17 h 34"/>
                <a:gd name="T8" fmla="*/ 30 w 33"/>
                <a:gd name="T9" fmla="*/ 27 h 34"/>
                <a:gd name="T10" fmla="*/ 24 w 33"/>
                <a:gd name="T11" fmla="*/ 32 h 34"/>
                <a:gd name="T12" fmla="*/ 15 w 33"/>
                <a:gd name="T13" fmla="*/ 34 h 34"/>
                <a:gd name="T14" fmla="*/ 5 w 33"/>
                <a:gd name="T15" fmla="*/ 32 h 34"/>
                <a:gd name="T16" fmla="*/ 2 w 33"/>
                <a:gd name="T17" fmla="*/ 27 h 34"/>
                <a:gd name="T18" fmla="*/ 0 w 33"/>
                <a:gd name="T19" fmla="*/ 17 h 34"/>
                <a:gd name="T20" fmla="*/ 3 w 33"/>
                <a:gd name="T21" fmla="*/ 10 h 34"/>
                <a:gd name="T22" fmla="*/ 8 w 33"/>
                <a:gd name="T23" fmla="*/ 3 h 34"/>
                <a:gd name="T24" fmla="*/ 17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lnTo>
                    <a:pt x="26" y="3"/>
                  </a:lnTo>
                  <a:lnTo>
                    <a:pt x="32" y="10"/>
                  </a:lnTo>
                  <a:lnTo>
                    <a:pt x="33" y="17"/>
                  </a:lnTo>
                  <a:lnTo>
                    <a:pt x="30" y="27"/>
                  </a:lnTo>
                  <a:lnTo>
                    <a:pt x="24" y="32"/>
                  </a:lnTo>
                  <a:lnTo>
                    <a:pt x="15" y="34"/>
                  </a:lnTo>
                  <a:lnTo>
                    <a:pt x="5" y="32"/>
                  </a:lnTo>
                  <a:lnTo>
                    <a:pt x="2" y="27"/>
                  </a:lnTo>
                  <a:lnTo>
                    <a:pt x="0" y="17"/>
                  </a:lnTo>
                  <a:lnTo>
                    <a:pt x="3" y="10"/>
                  </a:lnTo>
                  <a:lnTo>
                    <a:pt x="8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325"/>
            <p:cNvSpPr>
              <a:spLocks noChangeArrowheads="1"/>
            </p:cNvSpPr>
            <p:nvPr/>
          </p:nvSpPr>
          <p:spPr bwMode="auto">
            <a:xfrm>
              <a:off x="8988426" y="6030913"/>
              <a:ext cx="1588" cy="1588"/>
            </a:xfrm>
            <a:prstGeom prst="rect">
              <a:avLst/>
            </a:pr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Rectangle 326"/>
            <p:cNvSpPr>
              <a:spLocks noChangeArrowheads="1"/>
            </p:cNvSpPr>
            <p:nvPr/>
          </p:nvSpPr>
          <p:spPr bwMode="auto">
            <a:xfrm>
              <a:off x="8577263" y="6030913"/>
              <a:ext cx="1588" cy="1588"/>
            </a:xfrm>
            <a:prstGeom prst="rect">
              <a:avLst/>
            </a:pr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000433" y="3625242"/>
            <a:ext cx="1101725" cy="2801938"/>
            <a:chOff x="6846888" y="3403600"/>
            <a:chExt cx="1101725" cy="2801938"/>
          </a:xfrm>
        </p:grpSpPr>
        <p:sp>
          <p:nvSpPr>
            <p:cNvPr id="309" name="Freeform 302"/>
            <p:cNvSpPr>
              <a:spLocks/>
            </p:cNvSpPr>
            <p:nvPr/>
          </p:nvSpPr>
          <p:spPr bwMode="auto">
            <a:xfrm>
              <a:off x="7062788" y="5983288"/>
              <a:ext cx="665163" cy="222250"/>
            </a:xfrm>
            <a:custGeom>
              <a:avLst/>
              <a:gdLst>
                <a:gd name="T0" fmla="*/ 209 w 419"/>
                <a:gd name="T1" fmla="*/ 0 h 140"/>
                <a:gd name="T2" fmla="*/ 251 w 419"/>
                <a:gd name="T3" fmla="*/ 1 h 140"/>
                <a:gd name="T4" fmla="*/ 291 w 419"/>
                <a:gd name="T5" fmla="*/ 6 h 140"/>
                <a:gd name="T6" fmla="*/ 327 w 419"/>
                <a:gd name="T7" fmla="*/ 13 h 140"/>
                <a:gd name="T8" fmla="*/ 357 w 419"/>
                <a:gd name="T9" fmla="*/ 21 h 140"/>
                <a:gd name="T10" fmla="*/ 384 w 419"/>
                <a:gd name="T11" fmla="*/ 31 h 140"/>
                <a:gd name="T12" fmla="*/ 403 w 419"/>
                <a:gd name="T13" fmla="*/ 43 h 140"/>
                <a:gd name="T14" fmla="*/ 415 w 419"/>
                <a:gd name="T15" fmla="*/ 56 h 140"/>
                <a:gd name="T16" fmla="*/ 419 w 419"/>
                <a:gd name="T17" fmla="*/ 71 h 140"/>
                <a:gd name="T18" fmla="*/ 415 w 419"/>
                <a:gd name="T19" fmla="*/ 85 h 140"/>
                <a:gd name="T20" fmla="*/ 403 w 419"/>
                <a:gd name="T21" fmla="*/ 98 h 140"/>
                <a:gd name="T22" fmla="*/ 384 w 419"/>
                <a:gd name="T23" fmla="*/ 110 h 140"/>
                <a:gd name="T24" fmla="*/ 357 w 419"/>
                <a:gd name="T25" fmla="*/ 120 h 140"/>
                <a:gd name="T26" fmla="*/ 327 w 419"/>
                <a:gd name="T27" fmla="*/ 128 h 140"/>
                <a:gd name="T28" fmla="*/ 291 w 419"/>
                <a:gd name="T29" fmla="*/ 135 h 140"/>
                <a:gd name="T30" fmla="*/ 251 w 419"/>
                <a:gd name="T31" fmla="*/ 139 h 140"/>
                <a:gd name="T32" fmla="*/ 209 w 419"/>
                <a:gd name="T33" fmla="*/ 140 h 140"/>
                <a:gd name="T34" fmla="*/ 168 w 419"/>
                <a:gd name="T35" fmla="*/ 139 h 140"/>
                <a:gd name="T36" fmla="*/ 128 w 419"/>
                <a:gd name="T37" fmla="*/ 135 h 140"/>
                <a:gd name="T38" fmla="*/ 92 w 419"/>
                <a:gd name="T39" fmla="*/ 128 h 140"/>
                <a:gd name="T40" fmla="*/ 61 w 419"/>
                <a:gd name="T41" fmla="*/ 120 h 140"/>
                <a:gd name="T42" fmla="*/ 35 w 419"/>
                <a:gd name="T43" fmla="*/ 110 h 140"/>
                <a:gd name="T44" fmla="*/ 16 w 419"/>
                <a:gd name="T45" fmla="*/ 98 h 140"/>
                <a:gd name="T46" fmla="*/ 4 w 419"/>
                <a:gd name="T47" fmla="*/ 85 h 140"/>
                <a:gd name="T48" fmla="*/ 0 w 419"/>
                <a:gd name="T49" fmla="*/ 71 h 140"/>
                <a:gd name="T50" fmla="*/ 4 w 419"/>
                <a:gd name="T51" fmla="*/ 56 h 140"/>
                <a:gd name="T52" fmla="*/ 16 w 419"/>
                <a:gd name="T53" fmla="*/ 43 h 140"/>
                <a:gd name="T54" fmla="*/ 35 w 419"/>
                <a:gd name="T55" fmla="*/ 31 h 140"/>
                <a:gd name="T56" fmla="*/ 61 w 419"/>
                <a:gd name="T57" fmla="*/ 21 h 140"/>
                <a:gd name="T58" fmla="*/ 92 w 419"/>
                <a:gd name="T59" fmla="*/ 13 h 140"/>
                <a:gd name="T60" fmla="*/ 128 w 419"/>
                <a:gd name="T61" fmla="*/ 6 h 140"/>
                <a:gd name="T62" fmla="*/ 168 w 419"/>
                <a:gd name="T63" fmla="*/ 1 h 140"/>
                <a:gd name="T64" fmla="*/ 209 w 419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140">
                  <a:moveTo>
                    <a:pt x="209" y="0"/>
                  </a:moveTo>
                  <a:lnTo>
                    <a:pt x="251" y="1"/>
                  </a:lnTo>
                  <a:lnTo>
                    <a:pt x="291" y="6"/>
                  </a:lnTo>
                  <a:lnTo>
                    <a:pt x="327" y="13"/>
                  </a:lnTo>
                  <a:lnTo>
                    <a:pt x="357" y="21"/>
                  </a:lnTo>
                  <a:lnTo>
                    <a:pt x="384" y="31"/>
                  </a:lnTo>
                  <a:lnTo>
                    <a:pt x="403" y="43"/>
                  </a:lnTo>
                  <a:lnTo>
                    <a:pt x="415" y="56"/>
                  </a:lnTo>
                  <a:lnTo>
                    <a:pt x="419" y="71"/>
                  </a:lnTo>
                  <a:lnTo>
                    <a:pt x="415" y="85"/>
                  </a:lnTo>
                  <a:lnTo>
                    <a:pt x="403" y="98"/>
                  </a:lnTo>
                  <a:lnTo>
                    <a:pt x="384" y="110"/>
                  </a:lnTo>
                  <a:lnTo>
                    <a:pt x="357" y="120"/>
                  </a:lnTo>
                  <a:lnTo>
                    <a:pt x="327" y="128"/>
                  </a:lnTo>
                  <a:lnTo>
                    <a:pt x="291" y="135"/>
                  </a:lnTo>
                  <a:lnTo>
                    <a:pt x="251" y="139"/>
                  </a:lnTo>
                  <a:lnTo>
                    <a:pt x="209" y="140"/>
                  </a:lnTo>
                  <a:lnTo>
                    <a:pt x="168" y="139"/>
                  </a:lnTo>
                  <a:lnTo>
                    <a:pt x="128" y="135"/>
                  </a:lnTo>
                  <a:lnTo>
                    <a:pt x="92" y="128"/>
                  </a:lnTo>
                  <a:lnTo>
                    <a:pt x="61" y="120"/>
                  </a:lnTo>
                  <a:lnTo>
                    <a:pt x="35" y="110"/>
                  </a:lnTo>
                  <a:lnTo>
                    <a:pt x="16" y="98"/>
                  </a:lnTo>
                  <a:lnTo>
                    <a:pt x="4" y="85"/>
                  </a:lnTo>
                  <a:lnTo>
                    <a:pt x="0" y="71"/>
                  </a:lnTo>
                  <a:lnTo>
                    <a:pt x="4" y="56"/>
                  </a:lnTo>
                  <a:lnTo>
                    <a:pt x="16" y="43"/>
                  </a:lnTo>
                  <a:lnTo>
                    <a:pt x="35" y="31"/>
                  </a:lnTo>
                  <a:lnTo>
                    <a:pt x="61" y="21"/>
                  </a:lnTo>
                  <a:lnTo>
                    <a:pt x="92" y="13"/>
                  </a:lnTo>
                  <a:lnTo>
                    <a:pt x="128" y="6"/>
                  </a:lnTo>
                  <a:lnTo>
                    <a:pt x="168" y="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327"/>
            <p:cNvSpPr>
              <a:spLocks/>
            </p:cNvSpPr>
            <p:nvPr/>
          </p:nvSpPr>
          <p:spPr bwMode="auto">
            <a:xfrm>
              <a:off x="7231063" y="6005513"/>
              <a:ext cx="109538" cy="104775"/>
            </a:xfrm>
            <a:custGeom>
              <a:avLst/>
              <a:gdLst>
                <a:gd name="T0" fmla="*/ 60 w 69"/>
                <a:gd name="T1" fmla="*/ 0 h 66"/>
                <a:gd name="T2" fmla="*/ 65 w 69"/>
                <a:gd name="T3" fmla="*/ 11 h 66"/>
                <a:gd name="T4" fmla="*/ 68 w 69"/>
                <a:gd name="T5" fmla="*/ 21 h 66"/>
                <a:gd name="T6" fmla="*/ 69 w 69"/>
                <a:gd name="T7" fmla="*/ 30 h 66"/>
                <a:gd name="T8" fmla="*/ 68 w 69"/>
                <a:gd name="T9" fmla="*/ 38 h 66"/>
                <a:gd name="T10" fmla="*/ 65 w 69"/>
                <a:gd name="T11" fmla="*/ 46 h 66"/>
                <a:gd name="T12" fmla="*/ 62 w 69"/>
                <a:gd name="T13" fmla="*/ 54 h 66"/>
                <a:gd name="T14" fmla="*/ 56 w 69"/>
                <a:gd name="T15" fmla="*/ 59 h 66"/>
                <a:gd name="T16" fmla="*/ 47 w 69"/>
                <a:gd name="T17" fmla="*/ 64 h 66"/>
                <a:gd name="T18" fmla="*/ 34 w 69"/>
                <a:gd name="T19" fmla="*/ 66 h 66"/>
                <a:gd name="T20" fmla="*/ 22 w 69"/>
                <a:gd name="T21" fmla="*/ 64 h 66"/>
                <a:gd name="T22" fmla="*/ 13 w 69"/>
                <a:gd name="T23" fmla="*/ 59 h 66"/>
                <a:gd name="T24" fmla="*/ 7 w 69"/>
                <a:gd name="T25" fmla="*/ 54 h 66"/>
                <a:gd name="T26" fmla="*/ 3 w 69"/>
                <a:gd name="T27" fmla="*/ 46 h 66"/>
                <a:gd name="T28" fmla="*/ 1 w 69"/>
                <a:gd name="T29" fmla="*/ 38 h 66"/>
                <a:gd name="T30" fmla="*/ 0 w 69"/>
                <a:gd name="T31" fmla="*/ 30 h 66"/>
                <a:gd name="T32" fmla="*/ 1 w 69"/>
                <a:gd name="T33" fmla="*/ 20 h 66"/>
                <a:gd name="T34" fmla="*/ 5 w 69"/>
                <a:gd name="T35" fmla="*/ 8 h 66"/>
                <a:gd name="T36" fmla="*/ 8 w 69"/>
                <a:gd name="T37" fmla="*/ 15 h 66"/>
                <a:gd name="T38" fmla="*/ 12 w 69"/>
                <a:gd name="T39" fmla="*/ 19 h 66"/>
                <a:gd name="T40" fmla="*/ 20 w 69"/>
                <a:gd name="T41" fmla="*/ 23 h 66"/>
                <a:gd name="T42" fmla="*/ 33 w 69"/>
                <a:gd name="T43" fmla="*/ 24 h 66"/>
                <a:gd name="T44" fmla="*/ 45 w 69"/>
                <a:gd name="T45" fmla="*/ 23 h 66"/>
                <a:gd name="T46" fmla="*/ 52 w 69"/>
                <a:gd name="T47" fmla="*/ 19 h 66"/>
                <a:gd name="T48" fmla="*/ 58 w 69"/>
                <a:gd name="T49" fmla="*/ 13 h 66"/>
                <a:gd name="T50" fmla="*/ 60 w 69"/>
                <a:gd name="T51" fmla="*/ 7 h 66"/>
                <a:gd name="T52" fmla="*/ 60 w 69"/>
                <a:gd name="T5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66">
                  <a:moveTo>
                    <a:pt x="60" y="0"/>
                  </a:moveTo>
                  <a:lnTo>
                    <a:pt x="65" y="11"/>
                  </a:lnTo>
                  <a:lnTo>
                    <a:pt x="68" y="21"/>
                  </a:lnTo>
                  <a:lnTo>
                    <a:pt x="69" y="30"/>
                  </a:lnTo>
                  <a:lnTo>
                    <a:pt x="68" y="38"/>
                  </a:lnTo>
                  <a:lnTo>
                    <a:pt x="65" y="46"/>
                  </a:lnTo>
                  <a:lnTo>
                    <a:pt x="62" y="54"/>
                  </a:lnTo>
                  <a:lnTo>
                    <a:pt x="56" y="59"/>
                  </a:lnTo>
                  <a:lnTo>
                    <a:pt x="47" y="64"/>
                  </a:lnTo>
                  <a:lnTo>
                    <a:pt x="34" y="66"/>
                  </a:lnTo>
                  <a:lnTo>
                    <a:pt x="22" y="64"/>
                  </a:lnTo>
                  <a:lnTo>
                    <a:pt x="13" y="59"/>
                  </a:lnTo>
                  <a:lnTo>
                    <a:pt x="7" y="54"/>
                  </a:lnTo>
                  <a:lnTo>
                    <a:pt x="3" y="46"/>
                  </a:lnTo>
                  <a:lnTo>
                    <a:pt x="1" y="38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5" y="8"/>
                  </a:lnTo>
                  <a:lnTo>
                    <a:pt x="8" y="15"/>
                  </a:lnTo>
                  <a:lnTo>
                    <a:pt x="12" y="19"/>
                  </a:lnTo>
                  <a:lnTo>
                    <a:pt x="20" y="23"/>
                  </a:lnTo>
                  <a:lnTo>
                    <a:pt x="33" y="24"/>
                  </a:lnTo>
                  <a:lnTo>
                    <a:pt x="45" y="23"/>
                  </a:lnTo>
                  <a:lnTo>
                    <a:pt x="52" y="19"/>
                  </a:lnTo>
                  <a:lnTo>
                    <a:pt x="58" y="13"/>
                  </a:lnTo>
                  <a:lnTo>
                    <a:pt x="60" y="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7631A"/>
            </a:solidFill>
            <a:ln w="0">
              <a:solidFill>
                <a:srgbClr val="E763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328"/>
            <p:cNvSpPr>
              <a:spLocks/>
            </p:cNvSpPr>
            <p:nvPr/>
          </p:nvSpPr>
          <p:spPr bwMode="auto">
            <a:xfrm>
              <a:off x="7205663" y="5470525"/>
              <a:ext cx="155575" cy="573088"/>
            </a:xfrm>
            <a:custGeom>
              <a:avLst/>
              <a:gdLst>
                <a:gd name="T0" fmla="*/ 0 w 98"/>
                <a:gd name="T1" fmla="*/ 0 h 361"/>
                <a:gd name="T2" fmla="*/ 49 w 98"/>
                <a:gd name="T3" fmla="*/ 1 h 361"/>
                <a:gd name="T4" fmla="*/ 98 w 98"/>
                <a:gd name="T5" fmla="*/ 0 h 361"/>
                <a:gd name="T6" fmla="*/ 71 w 98"/>
                <a:gd name="T7" fmla="*/ 121 h 361"/>
                <a:gd name="T8" fmla="*/ 71 w 98"/>
                <a:gd name="T9" fmla="*/ 127 h 361"/>
                <a:gd name="T10" fmla="*/ 72 w 98"/>
                <a:gd name="T11" fmla="*/ 137 h 361"/>
                <a:gd name="T12" fmla="*/ 74 w 98"/>
                <a:gd name="T13" fmla="*/ 154 h 361"/>
                <a:gd name="T14" fmla="*/ 75 w 98"/>
                <a:gd name="T15" fmla="*/ 176 h 361"/>
                <a:gd name="T16" fmla="*/ 75 w 98"/>
                <a:gd name="T17" fmla="*/ 200 h 361"/>
                <a:gd name="T18" fmla="*/ 74 w 98"/>
                <a:gd name="T19" fmla="*/ 223 h 361"/>
                <a:gd name="T20" fmla="*/ 72 w 98"/>
                <a:gd name="T21" fmla="*/ 248 h 361"/>
                <a:gd name="T22" fmla="*/ 67 w 98"/>
                <a:gd name="T23" fmla="*/ 269 h 361"/>
                <a:gd name="T24" fmla="*/ 67 w 98"/>
                <a:gd name="T25" fmla="*/ 273 h 361"/>
                <a:gd name="T26" fmla="*/ 66 w 98"/>
                <a:gd name="T27" fmla="*/ 282 h 361"/>
                <a:gd name="T28" fmla="*/ 64 w 98"/>
                <a:gd name="T29" fmla="*/ 294 h 361"/>
                <a:gd name="T30" fmla="*/ 64 w 98"/>
                <a:gd name="T31" fmla="*/ 306 h 361"/>
                <a:gd name="T32" fmla="*/ 68 w 98"/>
                <a:gd name="T33" fmla="*/ 316 h 361"/>
                <a:gd name="T34" fmla="*/ 72 w 98"/>
                <a:gd name="T35" fmla="*/ 323 h 361"/>
                <a:gd name="T36" fmla="*/ 75 w 98"/>
                <a:gd name="T37" fmla="*/ 329 h 361"/>
                <a:gd name="T38" fmla="*/ 76 w 98"/>
                <a:gd name="T39" fmla="*/ 337 h 361"/>
                <a:gd name="T40" fmla="*/ 76 w 98"/>
                <a:gd name="T41" fmla="*/ 344 h 361"/>
                <a:gd name="T42" fmla="*/ 74 w 98"/>
                <a:gd name="T43" fmla="*/ 350 h 361"/>
                <a:gd name="T44" fmla="*/ 68 w 98"/>
                <a:gd name="T45" fmla="*/ 356 h 361"/>
                <a:gd name="T46" fmla="*/ 61 w 98"/>
                <a:gd name="T47" fmla="*/ 360 h 361"/>
                <a:gd name="T48" fmla="*/ 49 w 98"/>
                <a:gd name="T49" fmla="*/ 361 h 361"/>
                <a:gd name="T50" fmla="*/ 36 w 98"/>
                <a:gd name="T51" fmla="*/ 360 h 361"/>
                <a:gd name="T52" fmla="*/ 28 w 98"/>
                <a:gd name="T53" fmla="*/ 356 h 361"/>
                <a:gd name="T54" fmla="*/ 24 w 98"/>
                <a:gd name="T55" fmla="*/ 352 h 361"/>
                <a:gd name="T56" fmla="*/ 21 w 98"/>
                <a:gd name="T57" fmla="*/ 345 h 361"/>
                <a:gd name="T58" fmla="*/ 23 w 98"/>
                <a:gd name="T59" fmla="*/ 335 h 361"/>
                <a:gd name="T60" fmla="*/ 25 w 98"/>
                <a:gd name="T61" fmla="*/ 325 h 361"/>
                <a:gd name="T62" fmla="*/ 30 w 98"/>
                <a:gd name="T63" fmla="*/ 316 h 361"/>
                <a:gd name="T64" fmla="*/ 34 w 98"/>
                <a:gd name="T65" fmla="*/ 306 h 361"/>
                <a:gd name="T66" fmla="*/ 34 w 98"/>
                <a:gd name="T67" fmla="*/ 294 h 361"/>
                <a:gd name="T68" fmla="*/ 34 w 98"/>
                <a:gd name="T69" fmla="*/ 282 h 361"/>
                <a:gd name="T70" fmla="*/ 33 w 98"/>
                <a:gd name="T71" fmla="*/ 273 h 361"/>
                <a:gd name="T72" fmla="*/ 33 w 98"/>
                <a:gd name="T73" fmla="*/ 269 h 361"/>
                <a:gd name="T74" fmla="*/ 28 w 98"/>
                <a:gd name="T75" fmla="*/ 248 h 361"/>
                <a:gd name="T76" fmla="*/ 26 w 98"/>
                <a:gd name="T77" fmla="*/ 223 h 361"/>
                <a:gd name="T78" fmla="*/ 25 w 98"/>
                <a:gd name="T79" fmla="*/ 200 h 361"/>
                <a:gd name="T80" fmla="*/ 25 w 98"/>
                <a:gd name="T81" fmla="*/ 176 h 361"/>
                <a:gd name="T82" fmla="*/ 26 w 98"/>
                <a:gd name="T83" fmla="*/ 154 h 361"/>
                <a:gd name="T84" fmla="*/ 28 w 98"/>
                <a:gd name="T85" fmla="*/ 137 h 361"/>
                <a:gd name="T86" fmla="*/ 29 w 98"/>
                <a:gd name="T87" fmla="*/ 127 h 361"/>
                <a:gd name="T88" fmla="*/ 29 w 98"/>
                <a:gd name="T89" fmla="*/ 121 h 361"/>
                <a:gd name="T90" fmla="*/ 0 w 98"/>
                <a:gd name="T9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361">
                  <a:moveTo>
                    <a:pt x="0" y="0"/>
                  </a:moveTo>
                  <a:lnTo>
                    <a:pt x="49" y="1"/>
                  </a:lnTo>
                  <a:lnTo>
                    <a:pt x="98" y="0"/>
                  </a:lnTo>
                  <a:lnTo>
                    <a:pt x="71" y="121"/>
                  </a:lnTo>
                  <a:lnTo>
                    <a:pt x="71" y="127"/>
                  </a:lnTo>
                  <a:lnTo>
                    <a:pt x="72" y="137"/>
                  </a:lnTo>
                  <a:lnTo>
                    <a:pt x="74" y="154"/>
                  </a:lnTo>
                  <a:lnTo>
                    <a:pt x="75" y="176"/>
                  </a:lnTo>
                  <a:lnTo>
                    <a:pt x="75" y="200"/>
                  </a:lnTo>
                  <a:lnTo>
                    <a:pt x="74" y="223"/>
                  </a:lnTo>
                  <a:lnTo>
                    <a:pt x="72" y="248"/>
                  </a:lnTo>
                  <a:lnTo>
                    <a:pt x="67" y="269"/>
                  </a:lnTo>
                  <a:lnTo>
                    <a:pt x="67" y="273"/>
                  </a:lnTo>
                  <a:lnTo>
                    <a:pt x="66" y="282"/>
                  </a:lnTo>
                  <a:lnTo>
                    <a:pt x="64" y="294"/>
                  </a:lnTo>
                  <a:lnTo>
                    <a:pt x="64" y="306"/>
                  </a:lnTo>
                  <a:lnTo>
                    <a:pt x="68" y="316"/>
                  </a:lnTo>
                  <a:lnTo>
                    <a:pt x="72" y="323"/>
                  </a:lnTo>
                  <a:lnTo>
                    <a:pt x="75" y="329"/>
                  </a:lnTo>
                  <a:lnTo>
                    <a:pt x="76" y="337"/>
                  </a:lnTo>
                  <a:lnTo>
                    <a:pt x="76" y="344"/>
                  </a:lnTo>
                  <a:lnTo>
                    <a:pt x="74" y="350"/>
                  </a:lnTo>
                  <a:lnTo>
                    <a:pt x="68" y="356"/>
                  </a:lnTo>
                  <a:lnTo>
                    <a:pt x="61" y="360"/>
                  </a:lnTo>
                  <a:lnTo>
                    <a:pt x="49" y="361"/>
                  </a:lnTo>
                  <a:lnTo>
                    <a:pt x="36" y="360"/>
                  </a:lnTo>
                  <a:lnTo>
                    <a:pt x="28" y="356"/>
                  </a:lnTo>
                  <a:lnTo>
                    <a:pt x="24" y="352"/>
                  </a:lnTo>
                  <a:lnTo>
                    <a:pt x="21" y="345"/>
                  </a:lnTo>
                  <a:lnTo>
                    <a:pt x="23" y="335"/>
                  </a:lnTo>
                  <a:lnTo>
                    <a:pt x="25" y="325"/>
                  </a:lnTo>
                  <a:lnTo>
                    <a:pt x="30" y="316"/>
                  </a:lnTo>
                  <a:lnTo>
                    <a:pt x="34" y="306"/>
                  </a:lnTo>
                  <a:lnTo>
                    <a:pt x="34" y="294"/>
                  </a:lnTo>
                  <a:lnTo>
                    <a:pt x="34" y="282"/>
                  </a:lnTo>
                  <a:lnTo>
                    <a:pt x="33" y="273"/>
                  </a:lnTo>
                  <a:lnTo>
                    <a:pt x="33" y="269"/>
                  </a:lnTo>
                  <a:lnTo>
                    <a:pt x="28" y="248"/>
                  </a:lnTo>
                  <a:lnTo>
                    <a:pt x="26" y="223"/>
                  </a:lnTo>
                  <a:lnTo>
                    <a:pt x="25" y="200"/>
                  </a:lnTo>
                  <a:lnTo>
                    <a:pt x="25" y="176"/>
                  </a:lnTo>
                  <a:lnTo>
                    <a:pt x="26" y="154"/>
                  </a:lnTo>
                  <a:lnTo>
                    <a:pt x="28" y="137"/>
                  </a:lnTo>
                  <a:lnTo>
                    <a:pt x="29" y="127"/>
                  </a:lnTo>
                  <a:lnTo>
                    <a:pt x="2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329"/>
            <p:cNvSpPr>
              <a:spLocks/>
            </p:cNvSpPr>
            <p:nvPr/>
          </p:nvSpPr>
          <p:spPr bwMode="auto">
            <a:xfrm>
              <a:off x="7424738" y="6005513"/>
              <a:ext cx="109538" cy="104775"/>
            </a:xfrm>
            <a:custGeom>
              <a:avLst/>
              <a:gdLst>
                <a:gd name="T0" fmla="*/ 60 w 69"/>
                <a:gd name="T1" fmla="*/ 0 h 66"/>
                <a:gd name="T2" fmla="*/ 65 w 69"/>
                <a:gd name="T3" fmla="*/ 11 h 66"/>
                <a:gd name="T4" fmla="*/ 68 w 69"/>
                <a:gd name="T5" fmla="*/ 21 h 66"/>
                <a:gd name="T6" fmla="*/ 69 w 69"/>
                <a:gd name="T7" fmla="*/ 30 h 66"/>
                <a:gd name="T8" fmla="*/ 68 w 69"/>
                <a:gd name="T9" fmla="*/ 38 h 66"/>
                <a:gd name="T10" fmla="*/ 67 w 69"/>
                <a:gd name="T11" fmla="*/ 46 h 66"/>
                <a:gd name="T12" fmla="*/ 63 w 69"/>
                <a:gd name="T13" fmla="*/ 54 h 66"/>
                <a:gd name="T14" fmla="*/ 56 w 69"/>
                <a:gd name="T15" fmla="*/ 59 h 66"/>
                <a:gd name="T16" fmla="*/ 47 w 69"/>
                <a:gd name="T17" fmla="*/ 64 h 66"/>
                <a:gd name="T18" fmla="*/ 35 w 69"/>
                <a:gd name="T19" fmla="*/ 66 h 66"/>
                <a:gd name="T20" fmla="*/ 22 w 69"/>
                <a:gd name="T21" fmla="*/ 64 h 66"/>
                <a:gd name="T22" fmla="*/ 13 w 69"/>
                <a:gd name="T23" fmla="*/ 59 h 66"/>
                <a:gd name="T24" fmla="*/ 8 w 69"/>
                <a:gd name="T25" fmla="*/ 54 h 66"/>
                <a:gd name="T26" fmla="*/ 4 w 69"/>
                <a:gd name="T27" fmla="*/ 46 h 66"/>
                <a:gd name="T28" fmla="*/ 1 w 69"/>
                <a:gd name="T29" fmla="*/ 38 h 66"/>
                <a:gd name="T30" fmla="*/ 0 w 69"/>
                <a:gd name="T31" fmla="*/ 30 h 66"/>
                <a:gd name="T32" fmla="*/ 1 w 69"/>
                <a:gd name="T33" fmla="*/ 20 h 66"/>
                <a:gd name="T34" fmla="*/ 5 w 69"/>
                <a:gd name="T35" fmla="*/ 8 h 66"/>
                <a:gd name="T36" fmla="*/ 8 w 69"/>
                <a:gd name="T37" fmla="*/ 15 h 66"/>
                <a:gd name="T38" fmla="*/ 13 w 69"/>
                <a:gd name="T39" fmla="*/ 19 h 66"/>
                <a:gd name="T40" fmla="*/ 21 w 69"/>
                <a:gd name="T41" fmla="*/ 23 h 66"/>
                <a:gd name="T42" fmla="*/ 32 w 69"/>
                <a:gd name="T43" fmla="*/ 24 h 66"/>
                <a:gd name="T44" fmla="*/ 44 w 69"/>
                <a:gd name="T45" fmla="*/ 23 h 66"/>
                <a:gd name="T46" fmla="*/ 53 w 69"/>
                <a:gd name="T47" fmla="*/ 19 h 66"/>
                <a:gd name="T48" fmla="*/ 59 w 69"/>
                <a:gd name="T49" fmla="*/ 13 h 66"/>
                <a:gd name="T50" fmla="*/ 60 w 69"/>
                <a:gd name="T51" fmla="*/ 7 h 66"/>
                <a:gd name="T52" fmla="*/ 60 w 69"/>
                <a:gd name="T5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66">
                  <a:moveTo>
                    <a:pt x="60" y="0"/>
                  </a:moveTo>
                  <a:lnTo>
                    <a:pt x="65" y="11"/>
                  </a:lnTo>
                  <a:lnTo>
                    <a:pt x="68" y="21"/>
                  </a:lnTo>
                  <a:lnTo>
                    <a:pt x="69" y="30"/>
                  </a:lnTo>
                  <a:lnTo>
                    <a:pt x="68" y="38"/>
                  </a:lnTo>
                  <a:lnTo>
                    <a:pt x="67" y="46"/>
                  </a:lnTo>
                  <a:lnTo>
                    <a:pt x="63" y="54"/>
                  </a:lnTo>
                  <a:lnTo>
                    <a:pt x="56" y="59"/>
                  </a:lnTo>
                  <a:lnTo>
                    <a:pt x="47" y="64"/>
                  </a:lnTo>
                  <a:lnTo>
                    <a:pt x="35" y="66"/>
                  </a:lnTo>
                  <a:lnTo>
                    <a:pt x="22" y="64"/>
                  </a:lnTo>
                  <a:lnTo>
                    <a:pt x="13" y="59"/>
                  </a:lnTo>
                  <a:lnTo>
                    <a:pt x="8" y="54"/>
                  </a:lnTo>
                  <a:lnTo>
                    <a:pt x="4" y="46"/>
                  </a:lnTo>
                  <a:lnTo>
                    <a:pt x="1" y="38"/>
                  </a:lnTo>
                  <a:lnTo>
                    <a:pt x="0" y="30"/>
                  </a:lnTo>
                  <a:lnTo>
                    <a:pt x="1" y="20"/>
                  </a:lnTo>
                  <a:lnTo>
                    <a:pt x="5" y="8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21" y="23"/>
                  </a:lnTo>
                  <a:lnTo>
                    <a:pt x="32" y="24"/>
                  </a:lnTo>
                  <a:lnTo>
                    <a:pt x="44" y="23"/>
                  </a:lnTo>
                  <a:lnTo>
                    <a:pt x="53" y="19"/>
                  </a:lnTo>
                  <a:lnTo>
                    <a:pt x="59" y="13"/>
                  </a:lnTo>
                  <a:lnTo>
                    <a:pt x="60" y="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7631A"/>
            </a:solidFill>
            <a:ln w="0">
              <a:solidFill>
                <a:srgbClr val="E763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330"/>
            <p:cNvSpPr>
              <a:spLocks/>
            </p:cNvSpPr>
            <p:nvPr/>
          </p:nvSpPr>
          <p:spPr bwMode="auto">
            <a:xfrm>
              <a:off x="7399338" y="5470525"/>
              <a:ext cx="155575" cy="573088"/>
            </a:xfrm>
            <a:custGeom>
              <a:avLst/>
              <a:gdLst>
                <a:gd name="T0" fmla="*/ 0 w 98"/>
                <a:gd name="T1" fmla="*/ 0 h 361"/>
                <a:gd name="T2" fmla="*/ 48 w 98"/>
                <a:gd name="T3" fmla="*/ 1 h 361"/>
                <a:gd name="T4" fmla="*/ 98 w 98"/>
                <a:gd name="T5" fmla="*/ 0 h 361"/>
                <a:gd name="T6" fmla="*/ 71 w 98"/>
                <a:gd name="T7" fmla="*/ 121 h 361"/>
                <a:gd name="T8" fmla="*/ 71 w 98"/>
                <a:gd name="T9" fmla="*/ 127 h 361"/>
                <a:gd name="T10" fmla="*/ 72 w 98"/>
                <a:gd name="T11" fmla="*/ 137 h 361"/>
                <a:gd name="T12" fmla="*/ 73 w 98"/>
                <a:gd name="T13" fmla="*/ 154 h 361"/>
                <a:gd name="T14" fmla="*/ 75 w 98"/>
                <a:gd name="T15" fmla="*/ 176 h 361"/>
                <a:gd name="T16" fmla="*/ 75 w 98"/>
                <a:gd name="T17" fmla="*/ 200 h 361"/>
                <a:gd name="T18" fmla="*/ 75 w 98"/>
                <a:gd name="T19" fmla="*/ 223 h 361"/>
                <a:gd name="T20" fmla="*/ 72 w 98"/>
                <a:gd name="T21" fmla="*/ 248 h 361"/>
                <a:gd name="T22" fmla="*/ 68 w 98"/>
                <a:gd name="T23" fmla="*/ 269 h 361"/>
                <a:gd name="T24" fmla="*/ 67 w 98"/>
                <a:gd name="T25" fmla="*/ 273 h 361"/>
                <a:gd name="T26" fmla="*/ 65 w 98"/>
                <a:gd name="T27" fmla="*/ 282 h 361"/>
                <a:gd name="T28" fmla="*/ 64 w 98"/>
                <a:gd name="T29" fmla="*/ 294 h 361"/>
                <a:gd name="T30" fmla="*/ 65 w 98"/>
                <a:gd name="T31" fmla="*/ 306 h 361"/>
                <a:gd name="T32" fmla="*/ 68 w 98"/>
                <a:gd name="T33" fmla="*/ 316 h 361"/>
                <a:gd name="T34" fmla="*/ 72 w 98"/>
                <a:gd name="T35" fmla="*/ 323 h 361"/>
                <a:gd name="T36" fmla="*/ 75 w 98"/>
                <a:gd name="T37" fmla="*/ 329 h 361"/>
                <a:gd name="T38" fmla="*/ 76 w 98"/>
                <a:gd name="T39" fmla="*/ 337 h 361"/>
                <a:gd name="T40" fmla="*/ 76 w 98"/>
                <a:gd name="T41" fmla="*/ 344 h 361"/>
                <a:gd name="T42" fmla="*/ 75 w 98"/>
                <a:gd name="T43" fmla="*/ 350 h 361"/>
                <a:gd name="T44" fmla="*/ 69 w 98"/>
                <a:gd name="T45" fmla="*/ 356 h 361"/>
                <a:gd name="T46" fmla="*/ 60 w 98"/>
                <a:gd name="T47" fmla="*/ 360 h 361"/>
                <a:gd name="T48" fmla="*/ 48 w 98"/>
                <a:gd name="T49" fmla="*/ 361 h 361"/>
                <a:gd name="T50" fmla="*/ 37 w 98"/>
                <a:gd name="T51" fmla="*/ 360 h 361"/>
                <a:gd name="T52" fmla="*/ 29 w 98"/>
                <a:gd name="T53" fmla="*/ 356 h 361"/>
                <a:gd name="T54" fmla="*/ 24 w 98"/>
                <a:gd name="T55" fmla="*/ 352 h 361"/>
                <a:gd name="T56" fmla="*/ 21 w 98"/>
                <a:gd name="T57" fmla="*/ 345 h 361"/>
                <a:gd name="T58" fmla="*/ 22 w 98"/>
                <a:gd name="T59" fmla="*/ 335 h 361"/>
                <a:gd name="T60" fmla="*/ 26 w 98"/>
                <a:gd name="T61" fmla="*/ 325 h 361"/>
                <a:gd name="T62" fmla="*/ 30 w 98"/>
                <a:gd name="T63" fmla="*/ 316 h 361"/>
                <a:gd name="T64" fmla="*/ 34 w 98"/>
                <a:gd name="T65" fmla="*/ 306 h 361"/>
                <a:gd name="T66" fmla="*/ 35 w 98"/>
                <a:gd name="T67" fmla="*/ 294 h 361"/>
                <a:gd name="T68" fmla="*/ 34 w 98"/>
                <a:gd name="T69" fmla="*/ 282 h 361"/>
                <a:gd name="T70" fmla="*/ 34 w 98"/>
                <a:gd name="T71" fmla="*/ 273 h 361"/>
                <a:gd name="T72" fmla="*/ 33 w 98"/>
                <a:gd name="T73" fmla="*/ 269 h 361"/>
                <a:gd name="T74" fmla="*/ 29 w 98"/>
                <a:gd name="T75" fmla="*/ 248 h 361"/>
                <a:gd name="T76" fmla="*/ 26 w 98"/>
                <a:gd name="T77" fmla="*/ 223 h 361"/>
                <a:gd name="T78" fmla="*/ 25 w 98"/>
                <a:gd name="T79" fmla="*/ 200 h 361"/>
                <a:gd name="T80" fmla="*/ 26 w 98"/>
                <a:gd name="T81" fmla="*/ 176 h 361"/>
                <a:gd name="T82" fmla="*/ 26 w 98"/>
                <a:gd name="T83" fmla="*/ 154 h 361"/>
                <a:gd name="T84" fmla="*/ 28 w 98"/>
                <a:gd name="T85" fmla="*/ 137 h 361"/>
                <a:gd name="T86" fmla="*/ 29 w 98"/>
                <a:gd name="T87" fmla="*/ 127 h 361"/>
                <a:gd name="T88" fmla="*/ 30 w 98"/>
                <a:gd name="T89" fmla="*/ 121 h 361"/>
                <a:gd name="T90" fmla="*/ 0 w 98"/>
                <a:gd name="T9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361">
                  <a:moveTo>
                    <a:pt x="0" y="0"/>
                  </a:moveTo>
                  <a:lnTo>
                    <a:pt x="48" y="1"/>
                  </a:lnTo>
                  <a:lnTo>
                    <a:pt x="98" y="0"/>
                  </a:lnTo>
                  <a:lnTo>
                    <a:pt x="71" y="121"/>
                  </a:lnTo>
                  <a:lnTo>
                    <a:pt x="71" y="127"/>
                  </a:lnTo>
                  <a:lnTo>
                    <a:pt x="72" y="137"/>
                  </a:lnTo>
                  <a:lnTo>
                    <a:pt x="73" y="154"/>
                  </a:lnTo>
                  <a:lnTo>
                    <a:pt x="75" y="176"/>
                  </a:lnTo>
                  <a:lnTo>
                    <a:pt x="75" y="200"/>
                  </a:lnTo>
                  <a:lnTo>
                    <a:pt x="75" y="223"/>
                  </a:lnTo>
                  <a:lnTo>
                    <a:pt x="72" y="248"/>
                  </a:lnTo>
                  <a:lnTo>
                    <a:pt x="68" y="269"/>
                  </a:lnTo>
                  <a:lnTo>
                    <a:pt x="67" y="273"/>
                  </a:lnTo>
                  <a:lnTo>
                    <a:pt x="65" y="282"/>
                  </a:lnTo>
                  <a:lnTo>
                    <a:pt x="64" y="294"/>
                  </a:lnTo>
                  <a:lnTo>
                    <a:pt x="65" y="306"/>
                  </a:lnTo>
                  <a:lnTo>
                    <a:pt x="68" y="316"/>
                  </a:lnTo>
                  <a:lnTo>
                    <a:pt x="72" y="323"/>
                  </a:lnTo>
                  <a:lnTo>
                    <a:pt x="75" y="329"/>
                  </a:lnTo>
                  <a:lnTo>
                    <a:pt x="76" y="337"/>
                  </a:lnTo>
                  <a:lnTo>
                    <a:pt x="76" y="344"/>
                  </a:lnTo>
                  <a:lnTo>
                    <a:pt x="75" y="350"/>
                  </a:lnTo>
                  <a:lnTo>
                    <a:pt x="69" y="356"/>
                  </a:lnTo>
                  <a:lnTo>
                    <a:pt x="60" y="360"/>
                  </a:lnTo>
                  <a:lnTo>
                    <a:pt x="48" y="361"/>
                  </a:lnTo>
                  <a:lnTo>
                    <a:pt x="37" y="360"/>
                  </a:lnTo>
                  <a:lnTo>
                    <a:pt x="29" y="356"/>
                  </a:lnTo>
                  <a:lnTo>
                    <a:pt x="24" y="352"/>
                  </a:lnTo>
                  <a:lnTo>
                    <a:pt x="21" y="345"/>
                  </a:lnTo>
                  <a:lnTo>
                    <a:pt x="22" y="335"/>
                  </a:lnTo>
                  <a:lnTo>
                    <a:pt x="26" y="325"/>
                  </a:lnTo>
                  <a:lnTo>
                    <a:pt x="30" y="316"/>
                  </a:lnTo>
                  <a:lnTo>
                    <a:pt x="34" y="306"/>
                  </a:lnTo>
                  <a:lnTo>
                    <a:pt x="35" y="294"/>
                  </a:lnTo>
                  <a:lnTo>
                    <a:pt x="34" y="282"/>
                  </a:lnTo>
                  <a:lnTo>
                    <a:pt x="34" y="273"/>
                  </a:lnTo>
                  <a:lnTo>
                    <a:pt x="33" y="269"/>
                  </a:lnTo>
                  <a:lnTo>
                    <a:pt x="29" y="248"/>
                  </a:lnTo>
                  <a:lnTo>
                    <a:pt x="26" y="223"/>
                  </a:lnTo>
                  <a:lnTo>
                    <a:pt x="25" y="200"/>
                  </a:lnTo>
                  <a:lnTo>
                    <a:pt x="26" y="176"/>
                  </a:lnTo>
                  <a:lnTo>
                    <a:pt x="26" y="154"/>
                  </a:lnTo>
                  <a:lnTo>
                    <a:pt x="28" y="137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331"/>
            <p:cNvSpPr>
              <a:spLocks/>
            </p:cNvSpPr>
            <p:nvPr/>
          </p:nvSpPr>
          <p:spPr bwMode="auto">
            <a:xfrm>
              <a:off x="7580313" y="4741863"/>
              <a:ext cx="268288" cy="517525"/>
            </a:xfrm>
            <a:custGeom>
              <a:avLst/>
              <a:gdLst>
                <a:gd name="T0" fmla="*/ 27 w 169"/>
                <a:gd name="T1" fmla="*/ 0 h 326"/>
                <a:gd name="T2" fmla="*/ 38 w 169"/>
                <a:gd name="T3" fmla="*/ 2 h 326"/>
                <a:gd name="T4" fmla="*/ 46 w 169"/>
                <a:gd name="T5" fmla="*/ 6 h 326"/>
                <a:gd name="T6" fmla="*/ 54 w 169"/>
                <a:gd name="T7" fmla="*/ 12 h 326"/>
                <a:gd name="T8" fmla="*/ 64 w 169"/>
                <a:gd name="T9" fmla="*/ 21 h 326"/>
                <a:gd name="T10" fmla="*/ 73 w 169"/>
                <a:gd name="T11" fmla="*/ 32 h 326"/>
                <a:gd name="T12" fmla="*/ 85 w 169"/>
                <a:gd name="T13" fmla="*/ 46 h 326"/>
                <a:gd name="T14" fmla="*/ 98 w 169"/>
                <a:gd name="T15" fmla="*/ 63 h 326"/>
                <a:gd name="T16" fmla="*/ 114 w 169"/>
                <a:gd name="T17" fmla="*/ 83 h 326"/>
                <a:gd name="T18" fmla="*/ 128 w 169"/>
                <a:gd name="T19" fmla="*/ 102 h 326"/>
                <a:gd name="T20" fmla="*/ 143 w 169"/>
                <a:gd name="T21" fmla="*/ 125 h 326"/>
                <a:gd name="T22" fmla="*/ 154 w 169"/>
                <a:gd name="T23" fmla="*/ 144 h 326"/>
                <a:gd name="T24" fmla="*/ 164 w 169"/>
                <a:gd name="T25" fmla="*/ 164 h 326"/>
                <a:gd name="T26" fmla="*/ 167 w 169"/>
                <a:gd name="T27" fmla="*/ 174 h 326"/>
                <a:gd name="T28" fmla="*/ 169 w 169"/>
                <a:gd name="T29" fmla="*/ 186 h 326"/>
                <a:gd name="T30" fmla="*/ 166 w 169"/>
                <a:gd name="T31" fmla="*/ 197 h 326"/>
                <a:gd name="T32" fmla="*/ 161 w 169"/>
                <a:gd name="T33" fmla="*/ 205 h 326"/>
                <a:gd name="T34" fmla="*/ 149 w 169"/>
                <a:gd name="T35" fmla="*/ 214 h 326"/>
                <a:gd name="T36" fmla="*/ 135 w 169"/>
                <a:gd name="T37" fmla="*/ 223 h 326"/>
                <a:gd name="T38" fmla="*/ 116 w 169"/>
                <a:gd name="T39" fmla="*/ 233 h 326"/>
                <a:gd name="T40" fmla="*/ 98 w 169"/>
                <a:gd name="T41" fmla="*/ 244 h 326"/>
                <a:gd name="T42" fmla="*/ 81 w 169"/>
                <a:gd name="T43" fmla="*/ 253 h 326"/>
                <a:gd name="T44" fmla="*/ 64 w 169"/>
                <a:gd name="T45" fmla="*/ 261 h 326"/>
                <a:gd name="T46" fmla="*/ 51 w 169"/>
                <a:gd name="T47" fmla="*/ 267 h 326"/>
                <a:gd name="T48" fmla="*/ 42 w 169"/>
                <a:gd name="T49" fmla="*/ 271 h 326"/>
                <a:gd name="T50" fmla="*/ 39 w 169"/>
                <a:gd name="T51" fmla="*/ 274 h 326"/>
                <a:gd name="T52" fmla="*/ 41 w 169"/>
                <a:gd name="T53" fmla="*/ 275 h 326"/>
                <a:gd name="T54" fmla="*/ 43 w 169"/>
                <a:gd name="T55" fmla="*/ 282 h 326"/>
                <a:gd name="T56" fmla="*/ 47 w 169"/>
                <a:gd name="T57" fmla="*/ 290 h 326"/>
                <a:gd name="T58" fmla="*/ 50 w 169"/>
                <a:gd name="T59" fmla="*/ 299 h 326"/>
                <a:gd name="T60" fmla="*/ 51 w 169"/>
                <a:gd name="T61" fmla="*/ 309 h 326"/>
                <a:gd name="T62" fmla="*/ 48 w 169"/>
                <a:gd name="T63" fmla="*/ 318 h 326"/>
                <a:gd name="T64" fmla="*/ 39 w 169"/>
                <a:gd name="T65" fmla="*/ 325 h 326"/>
                <a:gd name="T66" fmla="*/ 29 w 169"/>
                <a:gd name="T67" fmla="*/ 326 h 326"/>
                <a:gd name="T68" fmla="*/ 18 w 169"/>
                <a:gd name="T69" fmla="*/ 322 h 326"/>
                <a:gd name="T70" fmla="*/ 9 w 169"/>
                <a:gd name="T71" fmla="*/ 313 h 326"/>
                <a:gd name="T72" fmla="*/ 3 w 169"/>
                <a:gd name="T73" fmla="*/ 301 h 326"/>
                <a:gd name="T74" fmla="*/ 0 w 169"/>
                <a:gd name="T75" fmla="*/ 288 h 326"/>
                <a:gd name="T76" fmla="*/ 0 w 169"/>
                <a:gd name="T77" fmla="*/ 277 h 326"/>
                <a:gd name="T78" fmla="*/ 5 w 169"/>
                <a:gd name="T79" fmla="*/ 265 h 326"/>
                <a:gd name="T80" fmla="*/ 8 w 169"/>
                <a:gd name="T81" fmla="*/ 263 h 326"/>
                <a:gd name="T82" fmla="*/ 16 w 169"/>
                <a:gd name="T83" fmla="*/ 258 h 326"/>
                <a:gd name="T84" fmla="*/ 27 w 169"/>
                <a:gd name="T85" fmla="*/ 250 h 326"/>
                <a:gd name="T86" fmla="*/ 42 w 169"/>
                <a:gd name="T87" fmla="*/ 240 h 326"/>
                <a:gd name="T88" fmla="*/ 59 w 169"/>
                <a:gd name="T89" fmla="*/ 229 h 326"/>
                <a:gd name="T90" fmla="*/ 77 w 169"/>
                <a:gd name="T91" fmla="*/ 218 h 326"/>
                <a:gd name="T92" fmla="*/ 95 w 169"/>
                <a:gd name="T93" fmla="*/ 206 h 326"/>
                <a:gd name="T94" fmla="*/ 114 w 169"/>
                <a:gd name="T95" fmla="*/ 195 h 326"/>
                <a:gd name="T96" fmla="*/ 130 w 169"/>
                <a:gd name="T97" fmla="*/ 188 h 326"/>
                <a:gd name="T98" fmla="*/ 126 w 169"/>
                <a:gd name="T99" fmla="*/ 174 h 326"/>
                <a:gd name="T100" fmla="*/ 116 w 169"/>
                <a:gd name="T101" fmla="*/ 160 h 326"/>
                <a:gd name="T102" fmla="*/ 105 w 169"/>
                <a:gd name="T103" fmla="*/ 143 h 326"/>
                <a:gd name="T104" fmla="*/ 89 w 169"/>
                <a:gd name="T105" fmla="*/ 126 h 326"/>
                <a:gd name="T106" fmla="*/ 73 w 169"/>
                <a:gd name="T107" fmla="*/ 109 h 326"/>
                <a:gd name="T108" fmla="*/ 56 w 169"/>
                <a:gd name="T109" fmla="*/ 93 h 326"/>
                <a:gd name="T110" fmla="*/ 41 w 169"/>
                <a:gd name="T111" fmla="*/ 79 h 326"/>
                <a:gd name="T112" fmla="*/ 27 w 169"/>
                <a:gd name="T113" fmla="*/ 68 h 326"/>
                <a:gd name="T114" fmla="*/ 18 w 169"/>
                <a:gd name="T115" fmla="*/ 62 h 326"/>
                <a:gd name="T116" fmla="*/ 27 w 169"/>
                <a:gd name="T1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" h="326">
                  <a:moveTo>
                    <a:pt x="27" y="0"/>
                  </a:moveTo>
                  <a:lnTo>
                    <a:pt x="38" y="2"/>
                  </a:lnTo>
                  <a:lnTo>
                    <a:pt x="46" y="6"/>
                  </a:lnTo>
                  <a:lnTo>
                    <a:pt x="54" y="12"/>
                  </a:lnTo>
                  <a:lnTo>
                    <a:pt x="64" y="21"/>
                  </a:lnTo>
                  <a:lnTo>
                    <a:pt x="73" y="32"/>
                  </a:lnTo>
                  <a:lnTo>
                    <a:pt x="85" y="46"/>
                  </a:lnTo>
                  <a:lnTo>
                    <a:pt x="98" y="63"/>
                  </a:lnTo>
                  <a:lnTo>
                    <a:pt x="114" y="83"/>
                  </a:lnTo>
                  <a:lnTo>
                    <a:pt x="128" y="102"/>
                  </a:lnTo>
                  <a:lnTo>
                    <a:pt x="143" y="125"/>
                  </a:lnTo>
                  <a:lnTo>
                    <a:pt x="154" y="144"/>
                  </a:lnTo>
                  <a:lnTo>
                    <a:pt x="164" y="164"/>
                  </a:lnTo>
                  <a:lnTo>
                    <a:pt x="167" y="174"/>
                  </a:lnTo>
                  <a:lnTo>
                    <a:pt x="169" y="186"/>
                  </a:lnTo>
                  <a:lnTo>
                    <a:pt x="166" y="197"/>
                  </a:lnTo>
                  <a:lnTo>
                    <a:pt x="161" y="205"/>
                  </a:lnTo>
                  <a:lnTo>
                    <a:pt x="149" y="214"/>
                  </a:lnTo>
                  <a:lnTo>
                    <a:pt x="135" y="223"/>
                  </a:lnTo>
                  <a:lnTo>
                    <a:pt x="116" y="233"/>
                  </a:lnTo>
                  <a:lnTo>
                    <a:pt x="98" y="244"/>
                  </a:lnTo>
                  <a:lnTo>
                    <a:pt x="81" y="253"/>
                  </a:lnTo>
                  <a:lnTo>
                    <a:pt x="64" y="261"/>
                  </a:lnTo>
                  <a:lnTo>
                    <a:pt x="51" y="267"/>
                  </a:lnTo>
                  <a:lnTo>
                    <a:pt x="42" y="271"/>
                  </a:lnTo>
                  <a:lnTo>
                    <a:pt x="39" y="274"/>
                  </a:lnTo>
                  <a:lnTo>
                    <a:pt x="41" y="275"/>
                  </a:lnTo>
                  <a:lnTo>
                    <a:pt x="43" y="282"/>
                  </a:lnTo>
                  <a:lnTo>
                    <a:pt x="47" y="290"/>
                  </a:lnTo>
                  <a:lnTo>
                    <a:pt x="50" y="299"/>
                  </a:lnTo>
                  <a:lnTo>
                    <a:pt x="51" y="309"/>
                  </a:lnTo>
                  <a:lnTo>
                    <a:pt x="48" y="318"/>
                  </a:lnTo>
                  <a:lnTo>
                    <a:pt x="39" y="325"/>
                  </a:lnTo>
                  <a:lnTo>
                    <a:pt x="29" y="326"/>
                  </a:lnTo>
                  <a:lnTo>
                    <a:pt x="18" y="322"/>
                  </a:lnTo>
                  <a:lnTo>
                    <a:pt x="9" y="313"/>
                  </a:lnTo>
                  <a:lnTo>
                    <a:pt x="3" y="301"/>
                  </a:lnTo>
                  <a:lnTo>
                    <a:pt x="0" y="288"/>
                  </a:lnTo>
                  <a:lnTo>
                    <a:pt x="0" y="277"/>
                  </a:lnTo>
                  <a:lnTo>
                    <a:pt x="5" y="265"/>
                  </a:lnTo>
                  <a:lnTo>
                    <a:pt x="8" y="263"/>
                  </a:lnTo>
                  <a:lnTo>
                    <a:pt x="16" y="258"/>
                  </a:lnTo>
                  <a:lnTo>
                    <a:pt x="27" y="250"/>
                  </a:lnTo>
                  <a:lnTo>
                    <a:pt x="42" y="240"/>
                  </a:lnTo>
                  <a:lnTo>
                    <a:pt x="59" y="229"/>
                  </a:lnTo>
                  <a:lnTo>
                    <a:pt x="77" y="218"/>
                  </a:lnTo>
                  <a:lnTo>
                    <a:pt x="95" y="206"/>
                  </a:lnTo>
                  <a:lnTo>
                    <a:pt x="114" y="195"/>
                  </a:lnTo>
                  <a:lnTo>
                    <a:pt x="130" y="188"/>
                  </a:lnTo>
                  <a:lnTo>
                    <a:pt x="126" y="174"/>
                  </a:lnTo>
                  <a:lnTo>
                    <a:pt x="116" y="160"/>
                  </a:lnTo>
                  <a:lnTo>
                    <a:pt x="105" y="143"/>
                  </a:lnTo>
                  <a:lnTo>
                    <a:pt x="89" y="126"/>
                  </a:lnTo>
                  <a:lnTo>
                    <a:pt x="73" y="109"/>
                  </a:lnTo>
                  <a:lnTo>
                    <a:pt x="56" y="93"/>
                  </a:lnTo>
                  <a:lnTo>
                    <a:pt x="41" y="79"/>
                  </a:lnTo>
                  <a:lnTo>
                    <a:pt x="27" y="68"/>
                  </a:lnTo>
                  <a:lnTo>
                    <a:pt x="18" y="6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332"/>
            <p:cNvSpPr>
              <a:spLocks/>
            </p:cNvSpPr>
            <p:nvPr/>
          </p:nvSpPr>
          <p:spPr bwMode="auto">
            <a:xfrm>
              <a:off x="7045326" y="4724400"/>
              <a:ext cx="157163" cy="728663"/>
            </a:xfrm>
            <a:custGeom>
              <a:avLst/>
              <a:gdLst>
                <a:gd name="T0" fmla="*/ 84 w 99"/>
                <a:gd name="T1" fmla="*/ 0 h 459"/>
                <a:gd name="T2" fmla="*/ 99 w 99"/>
                <a:gd name="T3" fmla="*/ 60 h 459"/>
                <a:gd name="T4" fmla="*/ 91 w 99"/>
                <a:gd name="T5" fmla="*/ 69 h 459"/>
                <a:gd name="T6" fmla="*/ 82 w 99"/>
                <a:gd name="T7" fmla="*/ 83 h 459"/>
                <a:gd name="T8" fmla="*/ 72 w 99"/>
                <a:gd name="T9" fmla="*/ 103 h 459"/>
                <a:gd name="T10" fmla="*/ 62 w 99"/>
                <a:gd name="T11" fmla="*/ 127 h 459"/>
                <a:gd name="T12" fmla="*/ 53 w 99"/>
                <a:gd name="T13" fmla="*/ 150 h 459"/>
                <a:gd name="T14" fmla="*/ 45 w 99"/>
                <a:gd name="T15" fmla="*/ 175 h 459"/>
                <a:gd name="T16" fmla="*/ 38 w 99"/>
                <a:gd name="T17" fmla="*/ 197 h 459"/>
                <a:gd name="T18" fmla="*/ 35 w 99"/>
                <a:gd name="T19" fmla="*/ 216 h 459"/>
                <a:gd name="T20" fmla="*/ 32 w 99"/>
                <a:gd name="T21" fmla="*/ 230 h 459"/>
                <a:gd name="T22" fmla="*/ 33 w 99"/>
                <a:gd name="T23" fmla="*/ 243 h 459"/>
                <a:gd name="T24" fmla="*/ 33 w 99"/>
                <a:gd name="T25" fmla="*/ 261 h 459"/>
                <a:gd name="T26" fmla="*/ 35 w 99"/>
                <a:gd name="T27" fmla="*/ 284 h 459"/>
                <a:gd name="T28" fmla="*/ 36 w 99"/>
                <a:gd name="T29" fmla="*/ 309 h 459"/>
                <a:gd name="T30" fmla="*/ 37 w 99"/>
                <a:gd name="T31" fmla="*/ 335 h 459"/>
                <a:gd name="T32" fmla="*/ 38 w 99"/>
                <a:gd name="T33" fmla="*/ 360 h 459"/>
                <a:gd name="T34" fmla="*/ 41 w 99"/>
                <a:gd name="T35" fmla="*/ 381 h 459"/>
                <a:gd name="T36" fmla="*/ 41 w 99"/>
                <a:gd name="T37" fmla="*/ 399 h 459"/>
                <a:gd name="T38" fmla="*/ 42 w 99"/>
                <a:gd name="T39" fmla="*/ 411 h 459"/>
                <a:gd name="T40" fmla="*/ 42 w 99"/>
                <a:gd name="T41" fmla="*/ 415 h 459"/>
                <a:gd name="T42" fmla="*/ 52 w 99"/>
                <a:gd name="T43" fmla="*/ 422 h 459"/>
                <a:gd name="T44" fmla="*/ 55 w 99"/>
                <a:gd name="T45" fmla="*/ 432 h 459"/>
                <a:gd name="T46" fmla="*/ 54 w 99"/>
                <a:gd name="T47" fmla="*/ 442 h 459"/>
                <a:gd name="T48" fmla="*/ 49 w 99"/>
                <a:gd name="T49" fmla="*/ 450 h 459"/>
                <a:gd name="T50" fmla="*/ 41 w 99"/>
                <a:gd name="T51" fmla="*/ 456 h 459"/>
                <a:gd name="T52" fmla="*/ 28 w 99"/>
                <a:gd name="T53" fmla="*/ 459 h 459"/>
                <a:gd name="T54" fmla="*/ 16 w 99"/>
                <a:gd name="T55" fmla="*/ 458 h 459"/>
                <a:gd name="T56" fmla="*/ 8 w 99"/>
                <a:gd name="T57" fmla="*/ 453 h 459"/>
                <a:gd name="T58" fmla="*/ 4 w 99"/>
                <a:gd name="T59" fmla="*/ 446 h 459"/>
                <a:gd name="T60" fmla="*/ 3 w 99"/>
                <a:gd name="T61" fmla="*/ 438 h 459"/>
                <a:gd name="T62" fmla="*/ 4 w 99"/>
                <a:gd name="T63" fmla="*/ 429 h 459"/>
                <a:gd name="T64" fmla="*/ 7 w 99"/>
                <a:gd name="T65" fmla="*/ 422 h 459"/>
                <a:gd name="T66" fmla="*/ 12 w 99"/>
                <a:gd name="T67" fmla="*/ 416 h 459"/>
                <a:gd name="T68" fmla="*/ 12 w 99"/>
                <a:gd name="T69" fmla="*/ 404 h 459"/>
                <a:gd name="T70" fmla="*/ 11 w 99"/>
                <a:gd name="T71" fmla="*/ 386 h 459"/>
                <a:gd name="T72" fmla="*/ 10 w 99"/>
                <a:gd name="T73" fmla="*/ 362 h 459"/>
                <a:gd name="T74" fmla="*/ 7 w 99"/>
                <a:gd name="T75" fmla="*/ 336 h 459"/>
                <a:gd name="T76" fmla="*/ 4 w 99"/>
                <a:gd name="T77" fmla="*/ 309 h 459"/>
                <a:gd name="T78" fmla="*/ 3 w 99"/>
                <a:gd name="T79" fmla="*/ 281 h 459"/>
                <a:gd name="T80" fmla="*/ 0 w 99"/>
                <a:gd name="T81" fmla="*/ 255 h 459"/>
                <a:gd name="T82" fmla="*/ 0 w 99"/>
                <a:gd name="T83" fmla="*/ 233 h 459"/>
                <a:gd name="T84" fmla="*/ 0 w 99"/>
                <a:gd name="T85" fmla="*/ 216 h 459"/>
                <a:gd name="T86" fmla="*/ 2 w 99"/>
                <a:gd name="T87" fmla="*/ 201 h 459"/>
                <a:gd name="T88" fmla="*/ 6 w 99"/>
                <a:gd name="T89" fmla="*/ 182 h 459"/>
                <a:gd name="T90" fmla="*/ 11 w 99"/>
                <a:gd name="T91" fmla="*/ 159 h 459"/>
                <a:gd name="T92" fmla="*/ 18 w 99"/>
                <a:gd name="T93" fmla="*/ 136 h 459"/>
                <a:gd name="T94" fmla="*/ 24 w 99"/>
                <a:gd name="T95" fmla="*/ 112 h 459"/>
                <a:gd name="T96" fmla="*/ 32 w 99"/>
                <a:gd name="T97" fmla="*/ 89 h 459"/>
                <a:gd name="T98" fmla="*/ 38 w 99"/>
                <a:gd name="T99" fmla="*/ 66 h 459"/>
                <a:gd name="T100" fmla="*/ 44 w 99"/>
                <a:gd name="T101" fmla="*/ 48 h 459"/>
                <a:gd name="T102" fmla="*/ 49 w 99"/>
                <a:gd name="T103" fmla="*/ 34 h 459"/>
                <a:gd name="T104" fmla="*/ 53 w 99"/>
                <a:gd name="T105" fmla="*/ 24 h 459"/>
                <a:gd name="T106" fmla="*/ 58 w 99"/>
                <a:gd name="T107" fmla="*/ 14 h 459"/>
                <a:gd name="T108" fmla="*/ 66 w 99"/>
                <a:gd name="T109" fmla="*/ 6 h 459"/>
                <a:gd name="T110" fmla="*/ 75 w 99"/>
                <a:gd name="T111" fmla="*/ 2 h 459"/>
                <a:gd name="T112" fmla="*/ 84 w 99"/>
                <a:gd name="T11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" h="459">
                  <a:moveTo>
                    <a:pt x="84" y="0"/>
                  </a:moveTo>
                  <a:lnTo>
                    <a:pt x="99" y="60"/>
                  </a:lnTo>
                  <a:lnTo>
                    <a:pt x="91" y="69"/>
                  </a:lnTo>
                  <a:lnTo>
                    <a:pt x="82" y="83"/>
                  </a:lnTo>
                  <a:lnTo>
                    <a:pt x="72" y="103"/>
                  </a:lnTo>
                  <a:lnTo>
                    <a:pt x="62" y="127"/>
                  </a:lnTo>
                  <a:lnTo>
                    <a:pt x="53" y="150"/>
                  </a:lnTo>
                  <a:lnTo>
                    <a:pt x="45" y="175"/>
                  </a:lnTo>
                  <a:lnTo>
                    <a:pt x="38" y="197"/>
                  </a:lnTo>
                  <a:lnTo>
                    <a:pt x="35" y="216"/>
                  </a:lnTo>
                  <a:lnTo>
                    <a:pt x="32" y="230"/>
                  </a:lnTo>
                  <a:lnTo>
                    <a:pt x="33" y="243"/>
                  </a:lnTo>
                  <a:lnTo>
                    <a:pt x="33" y="261"/>
                  </a:lnTo>
                  <a:lnTo>
                    <a:pt x="35" y="284"/>
                  </a:lnTo>
                  <a:lnTo>
                    <a:pt x="36" y="309"/>
                  </a:lnTo>
                  <a:lnTo>
                    <a:pt x="37" y="335"/>
                  </a:lnTo>
                  <a:lnTo>
                    <a:pt x="38" y="360"/>
                  </a:lnTo>
                  <a:lnTo>
                    <a:pt x="41" y="381"/>
                  </a:lnTo>
                  <a:lnTo>
                    <a:pt x="41" y="399"/>
                  </a:lnTo>
                  <a:lnTo>
                    <a:pt x="42" y="411"/>
                  </a:lnTo>
                  <a:lnTo>
                    <a:pt x="42" y="415"/>
                  </a:lnTo>
                  <a:lnTo>
                    <a:pt x="52" y="422"/>
                  </a:lnTo>
                  <a:lnTo>
                    <a:pt x="55" y="432"/>
                  </a:lnTo>
                  <a:lnTo>
                    <a:pt x="54" y="442"/>
                  </a:lnTo>
                  <a:lnTo>
                    <a:pt x="49" y="450"/>
                  </a:lnTo>
                  <a:lnTo>
                    <a:pt x="41" y="456"/>
                  </a:lnTo>
                  <a:lnTo>
                    <a:pt x="28" y="459"/>
                  </a:lnTo>
                  <a:lnTo>
                    <a:pt x="16" y="458"/>
                  </a:lnTo>
                  <a:lnTo>
                    <a:pt x="8" y="453"/>
                  </a:lnTo>
                  <a:lnTo>
                    <a:pt x="4" y="446"/>
                  </a:lnTo>
                  <a:lnTo>
                    <a:pt x="3" y="438"/>
                  </a:lnTo>
                  <a:lnTo>
                    <a:pt x="4" y="429"/>
                  </a:lnTo>
                  <a:lnTo>
                    <a:pt x="7" y="422"/>
                  </a:lnTo>
                  <a:lnTo>
                    <a:pt x="12" y="416"/>
                  </a:lnTo>
                  <a:lnTo>
                    <a:pt x="12" y="404"/>
                  </a:lnTo>
                  <a:lnTo>
                    <a:pt x="11" y="386"/>
                  </a:lnTo>
                  <a:lnTo>
                    <a:pt x="10" y="362"/>
                  </a:lnTo>
                  <a:lnTo>
                    <a:pt x="7" y="336"/>
                  </a:lnTo>
                  <a:lnTo>
                    <a:pt x="4" y="309"/>
                  </a:lnTo>
                  <a:lnTo>
                    <a:pt x="3" y="281"/>
                  </a:lnTo>
                  <a:lnTo>
                    <a:pt x="0" y="255"/>
                  </a:lnTo>
                  <a:lnTo>
                    <a:pt x="0" y="233"/>
                  </a:lnTo>
                  <a:lnTo>
                    <a:pt x="0" y="216"/>
                  </a:lnTo>
                  <a:lnTo>
                    <a:pt x="2" y="201"/>
                  </a:lnTo>
                  <a:lnTo>
                    <a:pt x="6" y="182"/>
                  </a:lnTo>
                  <a:lnTo>
                    <a:pt x="11" y="159"/>
                  </a:lnTo>
                  <a:lnTo>
                    <a:pt x="18" y="136"/>
                  </a:lnTo>
                  <a:lnTo>
                    <a:pt x="24" y="112"/>
                  </a:lnTo>
                  <a:lnTo>
                    <a:pt x="32" y="89"/>
                  </a:lnTo>
                  <a:lnTo>
                    <a:pt x="38" y="66"/>
                  </a:lnTo>
                  <a:lnTo>
                    <a:pt x="44" y="48"/>
                  </a:lnTo>
                  <a:lnTo>
                    <a:pt x="49" y="34"/>
                  </a:lnTo>
                  <a:lnTo>
                    <a:pt x="53" y="24"/>
                  </a:lnTo>
                  <a:lnTo>
                    <a:pt x="58" y="14"/>
                  </a:lnTo>
                  <a:lnTo>
                    <a:pt x="66" y="6"/>
                  </a:lnTo>
                  <a:lnTo>
                    <a:pt x="75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333"/>
            <p:cNvSpPr>
              <a:spLocks/>
            </p:cNvSpPr>
            <p:nvPr/>
          </p:nvSpPr>
          <p:spPr bwMode="auto">
            <a:xfrm>
              <a:off x="7081838" y="4684713"/>
              <a:ext cx="649288" cy="877888"/>
            </a:xfrm>
            <a:custGeom>
              <a:avLst/>
              <a:gdLst>
                <a:gd name="T0" fmla="*/ 133 w 409"/>
                <a:gd name="T1" fmla="*/ 2 h 553"/>
                <a:gd name="T2" fmla="*/ 136 w 409"/>
                <a:gd name="T3" fmla="*/ 5 h 553"/>
                <a:gd name="T4" fmla="*/ 149 w 409"/>
                <a:gd name="T5" fmla="*/ 13 h 553"/>
                <a:gd name="T6" fmla="*/ 175 w 409"/>
                <a:gd name="T7" fmla="*/ 18 h 553"/>
                <a:gd name="T8" fmla="*/ 218 w 409"/>
                <a:gd name="T9" fmla="*/ 18 h 553"/>
                <a:gd name="T10" fmla="*/ 246 w 409"/>
                <a:gd name="T11" fmla="*/ 11 h 553"/>
                <a:gd name="T12" fmla="*/ 256 w 409"/>
                <a:gd name="T13" fmla="*/ 4 h 553"/>
                <a:gd name="T14" fmla="*/ 336 w 409"/>
                <a:gd name="T15" fmla="*/ 13 h 553"/>
                <a:gd name="T16" fmla="*/ 348 w 409"/>
                <a:gd name="T17" fmla="*/ 14 h 553"/>
                <a:gd name="T18" fmla="*/ 366 w 409"/>
                <a:gd name="T19" fmla="*/ 23 h 553"/>
                <a:gd name="T20" fmla="*/ 387 w 409"/>
                <a:gd name="T21" fmla="*/ 47 h 553"/>
                <a:gd name="T22" fmla="*/ 409 w 409"/>
                <a:gd name="T23" fmla="*/ 97 h 553"/>
                <a:gd name="T24" fmla="*/ 369 w 409"/>
                <a:gd name="T25" fmla="*/ 136 h 553"/>
                <a:gd name="T26" fmla="*/ 355 w 409"/>
                <a:gd name="T27" fmla="*/ 125 h 553"/>
                <a:gd name="T28" fmla="*/ 340 w 409"/>
                <a:gd name="T29" fmla="*/ 115 h 553"/>
                <a:gd name="T30" fmla="*/ 339 w 409"/>
                <a:gd name="T31" fmla="*/ 127 h 553"/>
                <a:gd name="T32" fmla="*/ 332 w 409"/>
                <a:gd name="T33" fmla="*/ 163 h 553"/>
                <a:gd name="T34" fmla="*/ 315 w 409"/>
                <a:gd name="T35" fmla="*/ 195 h 553"/>
                <a:gd name="T36" fmla="*/ 317 w 409"/>
                <a:gd name="T37" fmla="*/ 208 h 553"/>
                <a:gd name="T38" fmla="*/ 323 w 409"/>
                <a:gd name="T39" fmla="*/ 243 h 553"/>
                <a:gd name="T40" fmla="*/ 330 w 409"/>
                <a:gd name="T41" fmla="*/ 292 h 553"/>
                <a:gd name="T42" fmla="*/ 335 w 409"/>
                <a:gd name="T43" fmla="*/ 344 h 553"/>
                <a:gd name="T44" fmla="*/ 339 w 409"/>
                <a:gd name="T45" fmla="*/ 394 h 553"/>
                <a:gd name="T46" fmla="*/ 340 w 409"/>
                <a:gd name="T47" fmla="*/ 449 h 553"/>
                <a:gd name="T48" fmla="*/ 341 w 409"/>
                <a:gd name="T49" fmla="*/ 501 h 553"/>
                <a:gd name="T50" fmla="*/ 341 w 409"/>
                <a:gd name="T51" fmla="*/ 539 h 553"/>
                <a:gd name="T52" fmla="*/ 341 w 409"/>
                <a:gd name="T53" fmla="*/ 553 h 553"/>
                <a:gd name="T54" fmla="*/ 44 w 409"/>
                <a:gd name="T55" fmla="*/ 550 h 553"/>
                <a:gd name="T56" fmla="*/ 46 w 409"/>
                <a:gd name="T57" fmla="*/ 522 h 553"/>
                <a:gd name="T58" fmla="*/ 46 w 409"/>
                <a:gd name="T59" fmla="*/ 476 h 553"/>
                <a:gd name="T60" fmla="*/ 47 w 409"/>
                <a:gd name="T61" fmla="*/ 421 h 553"/>
                <a:gd name="T62" fmla="*/ 49 w 409"/>
                <a:gd name="T63" fmla="*/ 369 h 553"/>
                <a:gd name="T64" fmla="*/ 53 w 409"/>
                <a:gd name="T65" fmla="*/ 318 h 553"/>
                <a:gd name="T66" fmla="*/ 60 w 409"/>
                <a:gd name="T67" fmla="*/ 267 h 553"/>
                <a:gd name="T68" fmla="*/ 67 w 409"/>
                <a:gd name="T69" fmla="*/ 224 h 553"/>
                <a:gd name="T70" fmla="*/ 70 w 409"/>
                <a:gd name="T71" fmla="*/ 199 h 553"/>
                <a:gd name="T72" fmla="*/ 60 w 409"/>
                <a:gd name="T73" fmla="*/ 180 h 553"/>
                <a:gd name="T74" fmla="*/ 48 w 409"/>
                <a:gd name="T75" fmla="*/ 145 h 553"/>
                <a:gd name="T76" fmla="*/ 46 w 409"/>
                <a:gd name="T77" fmla="*/ 150 h 553"/>
                <a:gd name="T78" fmla="*/ 43 w 409"/>
                <a:gd name="T79" fmla="*/ 154 h 553"/>
                <a:gd name="T80" fmla="*/ 40 w 409"/>
                <a:gd name="T81" fmla="*/ 155 h 553"/>
                <a:gd name="T82" fmla="*/ 8 w 409"/>
                <a:gd name="T83" fmla="*/ 103 h 553"/>
                <a:gd name="T84" fmla="*/ 27 w 409"/>
                <a:gd name="T85" fmla="*/ 59 h 553"/>
                <a:gd name="T86" fmla="*/ 51 w 409"/>
                <a:gd name="T87" fmla="*/ 25 h 553"/>
                <a:gd name="T88" fmla="*/ 85 w 409"/>
                <a:gd name="T89" fmla="*/ 9 h 553"/>
                <a:gd name="T90" fmla="*/ 133 w 409"/>
                <a:gd name="T9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9" h="553">
                  <a:moveTo>
                    <a:pt x="133" y="0"/>
                  </a:moveTo>
                  <a:lnTo>
                    <a:pt x="133" y="2"/>
                  </a:lnTo>
                  <a:lnTo>
                    <a:pt x="135" y="4"/>
                  </a:lnTo>
                  <a:lnTo>
                    <a:pt x="136" y="5"/>
                  </a:lnTo>
                  <a:lnTo>
                    <a:pt x="141" y="9"/>
                  </a:lnTo>
                  <a:lnTo>
                    <a:pt x="149" y="13"/>
                  </a:lnTo>
                  <a:lnTo>
                    <a:pt x="159" y="15"/>
                  </a:lnTo>
                  <a:lnTo>
                    <a:pt x="175" y="18"/>
                  </a:lnTo>
                  <a:lnTo>
                    <a:pt x="196" y="18"/>
                  </a:lnTo>
                  <a:lnTo>
                    <a:pt x="218" y="18"/>
                  </a:lnTo>
                  <a:lnTo>
                    <a:pt x="235" y="14"/>
                  </a:lnTo>
                  <a:lnTo>
                    <a:pt x="246" y="11"/>
                  </a:lnTo>
                  <a:lnTo>
                    <a:pt x="252" y="8"/>
                  </a:lnTo>
                  <a:lnTo>
                    <a:pt x="256" y="4"/>
                  </a:lnTo>
                  <a:lnTo>
                    <a:pt x="258" y="2"/>
                  </a:lnTo>
                  <a:lnTo>
                    <a:pt x="336" y="13"/>
                  </a:lnTo>
                  <a:lnTo>
                    <a:pt x="341" y="14"/>
                  </a:lnTo>
                  <a:lnTo>
                    <a:pt x="348" y="14"/>
                  </a:lnTo>
                  <a:lnTo>
                    <a:pt x="357" y="17"/>
                  </a:lnTo>
                  <a:lnTo>
                    <a:pt x="366" y="23"/>
                  </a:lnTo>
                  <a:lnTo>
                    <a:pt x="375" y="32"/>
                  </a:lnTo>
                  <a:lnTo>
                    <a:pt x="387" y="47"/>
                  </a:lnTo>
                  <a:lnTo>
                    <a:pt x="398" y="68"/>
                  </a:lnTo>
                  <a:lnTo>
                    <a:pt x="409" y="97"/>
                  </a:lnTo>
                  <a:lnTo>
                    <a:pt x="372" y="138"/>
                  </a:lnTo>
                  <a:lnTo>
                    <a:pt x="369" y="136"/>
                  </a:lnTo>
                  <a:lnTo>
                    <a:pt x="362" y="132"/>
                  </a:lnTo>
                  <a:lnTo>
                    <a:pt x="355" y="125"/>
                  </a:lnTo>
                  <a:lnTo>
                    <a:pt x="347" y="119"/>
                  </a:lnTo>
                  <a:lnTo>
                    <a:pt x="340" y="115"/>
                  </a:lnTo>
                  <a:lnTo>
                    <a:pt x="337" y="112"/>
                  </a:lnTo>
                  <a:lnTo>
                    <a:pt x="339" y="127"/>
                  </a:lnTo>
                  <a:lnTo>
                    <a:pt x="337" y="145"/>
                  </a:lnTo>
                  <a:lnTo>
                    <a:pt x="332" y="163"/>
                  </a:lnTo>
                  <a:lnTo>
                    <a:pt x="326" y="180"/>
                  </a:lnTo>
                  <a:lnTo>
                    <a:pt x="315" y="195"/>
                  </a:lnTo>
                  <a:lnTo>
                    <a:pt x="315" y="199"/>
                  </a:lnTo>
                  <a:lnTo>
                    <a:pt x="317" y="208"/>
                  </a:lnTo>
                  <a:lnTo>
                    <a:pt x="319" y="224"/>
                  </a:lnTo>
                  <a:lnTo>
                    <a:pt x="323" y="243"/>
                  </a:lnTo>
                  <a:lnTo>
                    <a:pt x="326" y="267"/>
                  </a:lnTo>
                  <a:lnTo>
                    <a:pt x="330" y="292"/>
                  </a:lnTo>
                  <a:lnTo>
                    <a:pt x="332" y="318"/>
                  </a:lnTo>
                  <a:lnTo>
                    <a:pt x="335" y="344"/>
                  </a:lnTo>
                  <a:lnTo>
                    <a:pt x="337" y="369"/>
                  </a:lnTo>
                  <a:lnTo>
                    <a:pt x="339" y="394"/>
                  </a:lnTo>
                  <a:lnTo>
                    <a:pt x="339" y="421"/>
                  </a:lnTo>
                  <a:lnTo>
                    <a:pt x="340" y="449"/>
                  </a:lnTo>
                  <a:lnTo>
                    <a:pt x="340" y="476"/>
                  </a:lnTo>
                  <a:lnTo>
                    <a:pt x="341" y="501"/>
                  </a:lnTo>
                  <a:lnTo>
                    <a:pt x="341" y="522"/>
                  </a:lnTo>
                  <a:lnTo>
                    <a:pt x="341" y="539"/>
                  </a:lnTo>
                  <a:lnTo>
                    <a:pt x="341" y="550"/>
                  </a:lnTo>
                  <a:lnTo>
                    <a:pt x="341" y="553"/>
                  </a:lnTo>
                  <a:lnTo>
                    <a:pt x="44" y="553"/>
                  </a:lnTo>
                  <a:lnTo>
                    <a:pt x="44" y="550"/>
                  </a:lnTo>
                  <a:lnTo>
                    <a:pt x="44" y="539"/>
                  </a:lnTo>
                  <a:lnTo>
                    <a:pt x="46" y="522"/>
                  </a:lnTo>
                  <a:lnTo>
                    <a:pt x="46" y="501"/>
                  </a:lnTo>
                  <a:lnTo>
                    <a:pt x="46" y="476"/>
                  </a:lnTo>
                  <a:lnTo>
                    <a:pt x="46" y="449"/>
                  </a:lnTo>
                  <a:lnTo>
                    <a:pt x="47" y="421"/>
                  </a:lnTo>
                  <a:lnTo>
                    <a:pt x="48" y="394"/>
                  </a:lnTo>
                  <a:lnTo>
                    <a:pt x="49" y="369"/>
                  </a:lnTo>
                  <a:lnTo>
                    <a:pt x="51" y="344"/>
                  </a:lnTo>
                  <a:lnTo>
                    <a:pt x="53" y="318"/>
                  </a:lnTo>
                  <a:lnTo>
                    <a:pt x="57" y="292"/>
                  </a:lnTo>
                  <a:lnTo>
                    <a:pt x="60" y="267"/>
                  </a:lnTo>
                  <a:lnTo>
                    <a:pt x="64" y="243"/>
                  </a:lnTo>
                  <a:lnTo>
                    <a:pt x="67" y="224"/>
                  </a:lnTo>
                  <a:lnTo>
                    <a:pt x="69" y="208"/>
                  </a:lnTo>
                  <a:lnTo>
                    <a:pt x="70" y="199"/>
                  </a:lnTo>
                  <a:lnTo>
                    <a:pt x="70" y="195"/>
                  </a:lnTo>
                  <a:lnTo>
                    <a:pt x="60" y="180"/>
                  </a:lnTo>
                  <a:lnTo>
                    <a:pt x="52" y="165"/>
                  </a:lnTo>
                  <a:lnTo>
                    <a:pt x="48" y="145"/>
                  </a:lnTo>
                  <a:lnTo>
                    <a:pt x="48" y="148"/>
                  </a:lnTo>
                  <a:lnTo>
                    <a:pt x="46" y="150"/>
                  </a:lnTo>
                  <a:lnTo>
                    <a:pt x="44" y="152"/>
                  </a:lnTo>
                  <a:lnTo>
                    <a:pt x="43" y="154"/>
                  </a:lnTo>
                  <a:lnTo>
                    <a:pt x="42" y="155"/>
                  </a:lnTo>
                  <a:lnTo>
                    <a:pt x="40" y="155"/>
                  </a:lnTo>
                  <a:lnTo>
                    <a:pt x="0" y="125"/>
                  </a:lnTo>
                  <a:lnTo>
                    <a:pt x="8" y="103"/>
                  </a:lnTo>
                  <a:lnTo>
                    <a:pt x="17" y="80"/>
                  </a:lnTo>
                  <a:lnTo>
                    <a:pt x="27" y="59"/>
                  </a:lnTo>
                  <a:lnTo>
                    <a:pt x="38" y="40"/>
                  </a:lnTo>
                  <a:lnTo>
                    <a:pt x="51" y="25"/>
                  </a:lnTo>
                  <a:lnTo>
                    <a:pt x="65" y="15"/>
                  </a:lnTo>
                  <a:lnTo>
                    <a:pt x="85" y="9"/>
                  </a:lnTo>
                  <a:lnTo>
                    <a:pt x="108" y="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334"/>
            <p:cNvSpPr>
              <a:spLocks/>
            </p:cNvSpPr>
            <p:nvPr/>
          </p:nvSpPr>
          <p:spPr bwMode="auto">
            <a:xfrm>
              <a:off x="7292976" y="4610100"/>
              <a:ext cx="198438" cy="103188"/>
            </a:xfrm>
            <a:custGeom>
              <a:avLst/>
              <a:gdLst>
                <a:gd name="T0" fmla="*/ 0 w 125"/>
                <a:gd name="T1" fmla="*/ 0 h 65"/>
                <a:gd name="T2" fmla="*/ 32 w 125"/>
                <a:gd name="T3" fmla="*/ 5 h 65"/>
                <a:gd name="T4" fmla="*/ 64 w 125"/>
                <a:gd name="T5" fmla="*/ 7 h 65"/>
                <a:gd name="T6" fmla="*/ 95 w 125"/>
                <a:gd name="T7" fmla="*/ 6 h 65"/>
                <a:gd name="T8" fmla="*/ 125 w 125"/>
                <a:gd name="T9" fmla="*/ 0 h 65"/>
                <a:gd name="T10" fmla="*/ 125 w 125"/>
                <a:gd name="T11" fmla="*/ 49 h 65"/>
                <a:gd name="T12" fmla="*/ 125 w 125"/>
                <a:gd name="T13" fmla="*/ 49 h 65"/>
                <a:gd name="T14" fmla="*/ 123 w 125"/>
                <a:gd name="T15" fmla="*/ 51 h 65"/>
                <a:gd name="T16" fmla="*/ 119 w 125"/>
                <a:gd name="T17" fmla="*/ 55 h 65"/>
                <a:gd name="T18" fmla="*/ 113 w 125"/>
                <a:gd name="T19" fmla="*/ 58 h 65"/>
                <a:gd name="T20" fmla="*/ 102 w 125"/>
                <a:gd name="T21" fmla="*/ 61 h 65"/>
                <a:gd name="T22" fmla="*/ 85 w 125"/>
                <a:gd name="T23" fmla="*/ 65 h 65"/>
                <a:gd name="T24" fmla="*/ 63 w 125"/>
                <a:gd name="T25" fmla="*/ 65 h 65"/>
                <a:gd name="T26" fmla="*/ 42 w 125"/>
                <a:gd name="T27" fmla="*/ 65 h 65"/>
                <a:gd name="T28" fmla="*/ 26 w 125"/>
                <a:gd name="T29" fmla="*/ 62 h 65"/>
                <a:gd name="T30" fmla="*/ 16 w 125"/>
                <a:gd name="T31" fmla="*/ 60 h 65"/>
                <a:gd name="T32" fmla="*/ 8 w 125"/>
                <a:gd name="T33" fmla="*/ 56 h 65"/>
                <a:gd name="T34" fmla="*/ 3 w 125"/>
                <a:gd name="T35" fmla="*/ 52 h 65"/>
                <a:gd name="T36" fmla="*/ 2 w 125"/>
                <a:gd name="T37" fmla="*/ 51 h 65"/>
                <a:gd name="T38" fmla="*/ 0 w 125"/>
                <a:gd name="T39" fmla="*/ 49 h 65"/>
                <a:gd name="T40" fmla="*/ 0 w 125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65">
                  <a:moveTo>
                    <a:pt x="0" y="0"/>
                  </a:moveTo>
                  <a:lnTo>
                    <a:pt x="32" y="5"/>
                  </a:lnTo>
                  <a:lnTo>
                    <a:pt x="64" y="7"/>
                  </a:lnTo>
                  <a:lnTo>
                    <a:pt x="95" y="6"/>
                  </a:lnTo>
                  <a:lnTo>
                    <a:pt x="125" y="0"/>
                  </a:lnTo>
                  <a:lnTo>
                    <a:pt x="125" y="49"/>
                  </a:lnTo>
                  <a:lnTo>
                    <a:pt x="125" y="49"/>
                  </a:lnTo>
                  <a:lnTo>
                    <a:pt x="123" y="51"/>
                  </a:lnTo>
                  <a:lnTo>
                    <a:pt x="119" y="55"/>
                  </a:lnTo>
                  <a:lnTo>
                    <a:pt x="113" y="58"/>
                  </a:lnTo>
                  <a:lnTo>
                    <a:pt x="102" y="61"/>
                  </a:lnTo>
                  <a:lnTo>
                    <a:pt x="85" y="65"/>
                  </a:lnTo>
                  <a:lnTo>
                    <a:pt x="63" y="65"/>
                  </a:lnTo>
                  <a:lnTo>
                    <a:pt x="42" y="65"/>
                  </a:lnTo>
                  <a:lnTo>
                    <a:pt x="26" y="62"/>
                  </a:lnTo>
                  <a:lnTo>
                    <a:pt x="16" y="60"/>
                  </a:lnTo>
                  <a:lnTo>
                    <a:pt x="8" y="56"/>
                  </a:lnTo>
                  <a:lnTo>
                    <a:pt x="3" y="52"/>
                  </a:lnTo>
                  <a:lnTo>
                    <a:pt x="2" y="51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335"/>
            <p:cNvSpPr>
              <a:spLocks/>
            </p:cNvSpPr>
            <p:nvPr/>
          </p:nvSpPr>
          <p:spPr bwMode="auto">
            <a:xfrm>
              <a:off x="6846888" y="3522663"/>
              <a:ext cx="1089025" cy="1098550"/>
            </a:xfrm>
            <a:custGeom>
              <a:avLst/>
              <a:gdLst>
                <a:gd name="T0" fmla="*/ 378 w 686"/>
                <a:gd name="T1" fmla="*/ 1 h 692"/>
                <a:gd name="T2" fmla="*/ 448 w 686"/>
                <a:gd name="T3" fmla="*/ 14 h 692"/>
                <a:gd name="T4" fmla="*/ 514 w 686"/>
                <a:gd name="T5" fmla="*/ 40 h 692"/>
                <a:gd name="T6" fmla="*/ 576 w 686"/>
                <a:gd name="T7" fmla="*/ 81 h 692"/>
                <a:gd name="T8" fmla="*/ 624 w 686"/>
                <a:gd name="T9" fmla="*/ 135 h 692"/>
                <a:gd name="T10" fmla="*/ 658 w 686"/>
                <a:gd name="T11" fmla="*/ 203 h 692"/>
                <a:gd name="T12" fmla="*/ 670 w 686"/>
                <a:gd name="T13" fmla="*/ 284 h 692"/>
                <a:gd name="T14" fmla="*/ 658 w 686"/>
                <a:gd name="T15" fmla="*/ 385 h 692"/>
                <a:gd name="T16" fmla="*/ 682 w 686"/>
                <a:gd name="T17" fmla="*/ 408 h 692"/>
                <a:gd name="T18" fmla="*/ 683 w 686"/>
                <a:gd name="T19" fmla="*/ 442 h 692"/>
                <a:gd name="T20" fmla="*/ 664 w 686"/>
                <a:gd name="T21" fmla="*/ 465 h 692"/>
                <a:gd name="T22" fmla="*/ 641 w 686"/>
                <a:gd name="T23" fmla="*/ 466 h 692"/>
                <a:gd name="T24" fmla="*/ 615 w 686"/>
                <a:gd name="T25" fmla="*/ 503 h 692"/>
                <a:gd name="T26" fmla="*/ 569 w 686"/>
                <a:gd name="T27" fmla="*/ 573 h 692"/>
                <a:gd name="T28" fmla="*/ 512 w 686"/>
                <a:gd name="T29" fmla="*/ 632 h 692"/>
                <a:gd name="T30" fmla="*/ 444 w 686"/>
                <a:gd name="T31" fmla="*/ 673 h 692"/>
                <a:gd name="T32" fmla="*/ 376 w 686"/>
                <a:gd name="T33" fmla="*/ 691 h 692"/>
                <a:gd name="T34" fmla="*/ 313 w 686"/>
                <a:gd name="T35" fmla="*/ 690 h 692"/>
                <a:gd name="T36" fmla="*/ 245 w 686"/>
                <a:gd name="T37" fmla="*/ 671 h 692"/>
                <a:gd name="T38" fmla="*/ 177 w 686"/>
                <a:gd name="T39" fmla="*/ 631 h 692"/>
                <a:gd name="T40" fmla="*/ 119 w 686"/>
                <a:gd name="T41" fmla="*/ 572 h 692"/>
                <a:gd name="T42" fmla="*/ 73 w 686"/>
                <a:gd name="T43" fmla="*/ 501 h 692"/>
                <a:gd name="T44" fmla="*/ 50 w 686"/>
                <a:gd name="T45" fmla="*/ 465 h 692"/>
                <a:gd name="T46" fmla="*/ 38 w 686"/>
                <a:gd name="T47" fmla="*/ 467 h 692"/>
                <a:gd name="T48" fmla="*/ 12 w 686"/>
                <a:gd name="T49" fmla="*/ 455 h 692"/>
                <a:gd name="T50" fmla="*/ 0 w 686"/>
                <a:gd name="T51" fmla="*/ 425 h 692"/>
                <a:gd name="T52" fmla="*/ 9 w 686"/>
                <a:gd name="T53" fmla="*/ 399 h 692"/>
                <a:gd name="T54" fmla="*/ 31 w 686"/>
                <a:gd name="T55" fmla="*/ 385 h 692"/>
                <a:gd name="T56" fmla="*/ 19 w 686"/>
                <a:gd name="T57" fmla="*/ 284 h 692"/>
                <a:gd name="T58" fmla="*/ 31 w 686"/>
                <a:gd name="T59" fmla="*/ 203 h 692"/>
                <a:gd name="T60" fmla="*/ 65 w 686"/>
                <a:gd name="T61" fmla="*/ 135 h 692"/>
                <a:gd name="T62" fmla="*/ 115 w 686"/>
                <a:gd name="T63" fmla="*/ 81 h 692"/>
                <a:gd name="T64" fmla="*/ 175 w 686"/>
                <a:gd name="T65" fmla="*/ 40 h 692"/>
                <a:gd name="T66" fmla="*/ 243 w 686"/>
                <a:gd name="T67" fmla="*/ 14 h 692"/>
                <a:gd name="T68" fmla="*/ 311 w 686"/>
                <a:gd name="T69" fmla="*/ 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692">
                  <a:moveTo>
                    <a:pt x="345" y="0"/>
                  </a:moveTo>
                  <a:lnTo>
                    <a:pt x="378" y="1"/>
                  </a:lnTo>
                  <a:lnTo>
                    <a:pt x="412" y="6"/>
                  </a:lnTo>
                  <a:lnTo>
                    <a:pt x="448" y="14"/>
                  </a:lnTo>
                  <a:lnTo>
                    <a:pt x="482" y="26"/>
                  </a:lnTo>
                  <a:lnTo>
                    <a:pt x="514" y="40"/>
                  </a:lnTo>
                  <a:lnTo>
                    <a:pt x="546" y="59"/>
                  </a:lnTo>
                  <a:lnTo>
                    <a:pt x="576" y="81"/>
                  </a:lnTo>
                  <a:lnTo>
                    <a:pt x="602" y="106"/>
                  </a:lnTo>
                  <a:lnTo>
                    <a:pt x="624" y="135"/>
                  </a:lnTo>
                  <a:lnTo>
                    <a:pt x="644" y="166"/>
                  </a:lnTo>
                  <a:lnTo>
                    <a:pt x="658" y="203"/>
                  </a:lnTo>
                  <a:lnTo>
                    <a:pt x="667" y="241"/>
                  </a:lnTo>
                  <a:lnTo>
                    <a:pt x="670" y="284"/>
                  </a:lnTo>
                  <a:lnTo>
                    <a:pt x="667" y="335"/>
                  </a:lnTo>
                  <a:lnTo>
                    <a:pt x="658" y="385"/>
                  </a:lnTo>
                  <a:lnTo>
                    <a:pt x="673" y="394"/>
                  </a:lnTo>
                  <a:lnTo>
                    <a:pt x="682" y="408"/>
                  </a:lnTo>
                  <a:lnTo>
                    <a:pt x="686" y="425"/>
                  </a:lnTo>
                  <a:lnTo>
                    <a:pt x="683" y="442"/>
                  </a:lnTo>
                  <a:lnTo>
                    <a:pt x="675" y="455"/>
                  </a:lnTo>
                  <a:lnTo>
                    <a:pt x="664" y="465"/>
                  </a:lnTo>
                  <a:lnTo>
                    <a:pt x="649" y="467"/>
                  </a:lnTo>
                  <a:lnTo>
                    <a:pt x="641" y="466"/>
                  </a:lnTo>
                  <a:lnTo>
                    <a:pt x="633" y="463"/>
                  </a:lnTo>
                  <a:lnTo>
                    <a:pt x="615" y="503"/>
                  </a:lnTo>
                  <a:lnTo>
                    <a:pt x="594" y="539"/>
                  </a:lnTo>
                  <a:lnTo>
                    <a:pt x="569" y="573"/>
                  </a:lnTo>
                  <a:lnTo>
                    <a:pt x="542" y="605"/>
                  </a:lnTo>
                  <a:lnTo>
                    <a:pt x="512" y="632"/>
                  </a:lnTo>
                  <a:lnTo>
                    <a:pt x="479" y="654"/>
                  </a:lnTo>
                  <a:lnTo>
                    <a:pt x="444" y="673"/>
                  </a:lnTo>
                  <a:lnTo>
                    <a:pt x="406" y="685"/>
                  </a:lnTo>
                  <a:lnTo>
                    <a:pt x="376" y="691"/>
                  </a:lnTo>
                  <a:lnTo>
                    <a:pt x="345" y="692"/>
                  </a:lnTo>
                  <a:lnTo>
                    <a:pt x="313" y="690"/>
                  </a:lnTo>
                  <a:lnTo>
                    <a:pt x="281" y="685"/>
                  </a:lnTo>
                  <a:lnTo>
                    <a:pt x="245" y="671"/>
                  </a:lnTo>
                  <a:lnTo>
                    <a:pt x="209" y="653"/>
                  </a:lnTo>
                  <a:lnTo>
                    <a:pt x="177" y="631"/>
                  </a:lnTo>
                  <a:lnTo>
                    <a:pt x="146" y="603"/>
                  </a:lnTo>
                  <a:lnTo>
                    <a:pt x="119" y="572"/>
                  </a:lnTo>
                  <a:lnTo>
                    <a:pt x="95" y="538"/>
                  </a:lnTo>
                  <a:lnTo>
                    <a:pt x="73" y="501"/>
                  </a:lnTo>
                  <a:lnTo>
                    <a:pt x="56" y="462"/>
                  </a:lnTo>
                  <a:lnTo>
                    <a:pt x="50" y="465"/>
                  </a:lnTo>
                  <a:lnTo>
                    <a:pt x="44" y="467"/>
                  </a:lnTo>
                  <a:lnTo>
                    <a:pt x="38" y="467"/>
                  </a:lnTo>
                  <a:lnTo>
                    <a:pt x="23" y="465"/>
                  </a:lnTo>
                  <a:lnTo>
                    <a:pt x="12" y="455"/>
                  </a:lnTo>
                  <a:lnTo>
                    <a:pt x="4" y="442"/>
                  </a:lnTo>
                  <a:lnTo>
                    <a:pt x="0" y="425"/>
                  </a:lnTo>
                  <a:lnTo>
                    <a:pt x="2" y="411"/>
                  </a:lnTo>
                  <a:lnTo>
                    <a:pt x="9" y="399"/>
                  </a:lnTo>
                  <a:lnTo>
                    <a:pt x="19" y="390"/>
                  </a:lnTo>
                  <a:lnTo>
                    <a:pt x="31" y="385"/>
                  </a:lnTo>
                  <a:lnTo>
                    <a:pt x="22" y="334"/>
                  </a:lnTo>
                  <a:lnTo>
                    <a:pt x="19" y="284"/>
                  </a:lnTo>
                  <a:lnTo>
                    <a:pt x="22" y="241"/>
                  </a:lnTo>
                  <a:lnTo>
                    <a:pt x="31" y="203"/>
                  </a:lnTo>
                  <a:lnTo>
                    <a:pt x="46" y="166"/>
                  </a:lnTo>
                  <a:lnTo>
                    <a:pt x="65" y="135"/>
                  </a:lnTo>
                  <a:lnTo>
                    <a:pt x="89" y="106"/>
                  </a:lnTo>
                  <a:lnTo>
                    <a:pt x="115" y="81"/>
                  </a:lnTo>
                  <a:lnTo>
                    <a:pt x="144" y="59"/>
                  </a:lnTo>
                  <a:lnTo>
                    <a:pt x="175" y="40"/>
                  </a:lnTo>
                  <a:lnTo>
                    <a:pt x="209" y="26"/>
                  </a:lnTo>
                  <a:lnTo>
                    <a:pt x="243" y="14"/>
                  </a:lnTo>
                  <a:lnTo>
                    <a:pt x="277" y="6"/>
                  </a:lnTo>
                  <a:lnTo>
                    <a:pt x="311" y="1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336"/>
            <p:cNvSpPr>
              <a:spLocks/>
            </p:cNvSpPr>
            <p:nvPr/>
          </p:nvSpPr>
          <p:spPr bwMode="auto">
            <a:xfrm>
              <a:off x="7280276" y="4405313"/>
              <a:ext cx="247650" cy="104775"/>
            </a:xfrm>
            <a:custGeom>
              <a:avLst/>
              <a:gdLst>
                <a:gd name="T0" fmla="*/ 63 w 156"/>
                <a:gd name="T1" fmla="*/ 0 h 66"/>
                <a:gd name="T2" fmla="*/ 68 w 156"/>
                <a:gd name="T3" fmla="*/ 2 h 66"/>
                <a:gd name="T4" fmla="*/ 72 w 156"/>
                <a:gd name="T5" fmla="*/ 3 h 66"/>
                <a:gd name="T6" fmla="*/ 75 w 156"/>
                <a:gd name="T7" fmla="*/ 4 h 66"/>
                <a:gd name="T8" fmla="*/ 76 w 156"/>
                <a:gd name="T9" fmla="*/ 7 h 66"/>
                <a:gd name="T10" fmla="*/ 78 w 156"/>
                <a:gd name="T11" fmla="*/ 8 h 66"/>
                <a:gd name="T12" fmla="*/ 78 w 156"/>
                <a:gd name="T13" fmla="*/ 11 h 66"/>
                <a:gd name="T14" fmla="*/ 79 w 156"/>
                <a:gd name="T15" fmla="*/ 12 h 66"/>
                <a:gd name="T16" fmla="*/ 79 w 156"/>
                <a:gd name="T17" fmla="*/ 12 h 66"/>
                <a:gd name="T18" fmla="*/ 79 w 156"/>
                <a:gd name="T19" fmla="*/ 11 h 66"/>
                <a:gd name="T20" fmla="*/ 80 w 156"/>
                <a:gd name="T21" fmla="*/ 8 h 66"/>
                <a:gd name="T22" fmla="*/ 84 w 156"/>
                <a:gd name="T23" fmla="*/ 4 h 66"/>
                <a:gd name="T24" fmla="*/ 91 w 156"/>
                <a:gd name="T25" fmla="*/ 2 h 66"/>
                <a:gd name="T26" fmla="*/ 100 w 156"/>
                <a:gd name="T27" fmla="*/ 0 h 66"/>
                <a:gd name="T28" fmla="*/ 110 w 156"/>
                <a:gd name="T29" fmla="*/ 4 h 66"/>
                <a:gd name="T30" fmla="*/ 122 w 156"/>
                <a:gd name="T31" fmla="*/ 9 h 66"/>
                <a:gd name="T32" fmla="*/ 133 w 156"/>
                <a:gd name="T33" fmla="*/ 16 h 66"/>
                <a:gd name="T34" fmla="*/ 143 w 156"/>
                <a:gd name="T35" fmla="*/ 21 h 66"/>
                <a:gd name="T36" fmla="*/ 146 w 156"/>
                <a:gd name="T37" fmla="*/ 23 h 66"/>
                <a:gd name="T38" fmla="*/ 148 w 156"/>
                <a:gd name="T39" fmla="*/ 23 h 66"/>
                <a:gd name="T40" fmla="*/ 152 w 156"/>
                <a:gd name="T41" fmla="*/ 23 h 66"/>
                <a:gd name="T42" fmla="*/ 154 w 156"/>
                <a:gd name="T43" fmla="*/ 21 h 66"/>
                <a:gd name="T44" fmla="*/ 156 w 156"/>
                <a:gd name="T45" fmla="*/ 21 h 66"/>
                <a:gd name="T46" fmla="*/ 156 w 156"/>
                <a:gd name="T47" fmla="*/ 21 h 66"/>
                <a:gd name="T48" fmla="*/ 155 w 156"/>
                <a:gd name="T49" fmla="*/ 24 h 66"/>
                <a:gd name="T50" fmla="*/ 150 w 156"/>
                <a:gd name="T51" fmla="*/ 30 h 66"/>
                <a:gd name="T52" fmla="*/ 142 w 156"/>
                <a:gd name="T53" fmla="*/ 38 h 66"/>
                <a:gd name="T54" fmla="*/ 130 w 156"/>
                <a:gd name="T55" fmla="*/ 49 h 66"/>
                <a:gd name="T56" fmla="*/ 116 w 156"/>
                <a:gd name="T57" fmla="*/ 57 h 66"/>
                <a:gd name="T58" fmla="*/ 99 w 156"/>
                <a:gd name="T59" fmla="*/ 63 h 66"/>
                <a:gd name="T60" fmla="*/ 78 w 156"/>
                <a:gd name="T61" fmla="*/ 66 h 66"/>
                <a:gd name="T62" fmla="*/ 58 w 156"/>
                <a:gd name="T63" fmla="*/ 63 h 66"/>
                <a:gd name="T64" fmla="*/ 40 w 156"/>
                <a:gd name="T65" fmla="*/ 57 h 66"/>
                <a:gd name="T66" fmla="*/ 25 w 156"/>
                <a:gd name="T67" fmla="*/ 49 h 66"/>
                <a:gd name="T68" fmla="*/ 15 w 156"/>
                <a:gd name="T69" fmla="*/ 38 h 66"/>
                <a:gd name="T70" fmla="*/ 7 w 156"/>
                <a:gd name="T71" fmla="*/ 30 h 66"/>
                <a:gd name="T72" fmla="*/ 2 w 156"/>
                <a:gd name="T73" fmla="*/ 24 h 66"/>
                <a:gd name="T74" fmla="*/ 0 w 156"/>
                <a:gd name="T75" fmla="*/ 21 h 66"/>
                <a:gd name="T76" fmla="*/ 2 w 156"/>
                <a:gd name="T77" fmla="*/ 21 h 66"/>
                <a:gd name="T78" fmla="*/ 4 w 156"/>
                <a:gd name="T79" fmla="*/ 21 h 66"/>
                <a:gd name="T80" fmla="*/ 7 w 156"/>
                <a:gd name="T81" fmla="*/ 23 h 66"/>
                <a:gd name="T82" fmla="*/ 12 w 156"/>
                <a:gd name="T83" fmla="*/ 21 h 66"/>
                <a:gd name="T84" fmla="*/ 17 w 156"/>
                <a:gd name="T85" fmla="*/ 20 h 66"/>
                <a:gd name="T86" fmla="*/ 28 w 156"/>
                <a:gd name="T87" fmla="*/ 15 h 66"/>
                <a:gd name="T88" fmla="*/ 38 w 156"/>
                <a:gd name="T89" fmla="*/ 8 h 66"/>
                <a:gd name="T90" fmla="*/ 49 w 156"/>
                <a:gd name="T91" fmla="*/ 3 h 66"/>
                <a:gd name="T92" fmla="*/ 58 w 156"/>
                <a:gd name="T93" fmla="*/ 0 h 66"/>
                <a:gd name="T94" fmla="*/ 63 w 156"/>
                <a:gd name="T9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66">
                  <a:moveTo>
                    <a:pt x="63" y="0"/>
                  </a:moveTo>
                  <a:lnTo>
                    <a:pt x="68" y="2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76" y="7"/>
                  </a:lnTo>
                  <a:lnTo>
                    <a:pt x="78" y="8"/>
                  </a:lnTo>
                  <a:lnTo>
                    <a:pt x="78" y="11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9" y="11"/>
                  </a:lnTo>
                  <a:lnTo>
                    <a:pt x="80" y="8"/>
                  </a:lnTo>
                  <a:lnTo>
                    <a:pt x="84" y="4"/>
                  </a:lnTo>
                  <a:lnTo>
                    <a:pt x="91" y="2"/>
                  </a:lnTo>
                  <a:lnTo>
                    <a:pt x="100" y="0"/>
                  </a:lnTo>
                  <a:lnTo>
                    <a:pt x="110" y="4"/>
                  </a:lnTo>
                  <a:lnTo>
                    <a:pt x="122" y="9"/>
                  </a:lnTo>
                  <a:lnTo>
                    <a:pt x="133" y="16"/>
                  </a:lnTo>
                  <a:lnTo>
                    <a:pt x="143" y="21"/>
                  </a:lnTo>
                  <a:lnTo>
                    <a:pt x="146" y="23"/>
                  </a:lnTo>
                  <a:lnTo>
                    <a:pt x="148" y="23"/>
                  </a:lnTo>
                  <a:lnTo>
                    <a:pt x="152" y="23"/>
                  </a:lnTo>
                  <a:lnTo>
                    <a:pt x="154" y="21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5" y="24"/>
                  </a:lnTo>
                  <a:lnTo>
                    <a:pt x="150" y="30"/>
                  </a:lnTo>
                  <a:lnTo>
                    <a:pt x="142" y="38"/>
                  </a:lnTo>
                  <a:lnTo>
                    <a:pt x="130" y="49"/>
                  </a:lnTo>
                  <a:lnTo>
                    <a:pt x="116" y="57"/>
                  </a:lnTo>
                  <a:lnTo>
                    <a:pt x="99" y="63"/>
                  </a:lnTo>
                  <a:lnTo>
                    <a:pt x="78" y="66"/>
                  </a:lnTo>
                  <a:lnTo>
                    <a:pt x="58" y="63"/>
                  </a:lnTo>
                  <a:lnTo>
                    <a:pt x="40" y="57"/>
                  </a:lnTo>
                  <a:lnTo>
                    <a:pt x="25" y="49"/>
                  </a:lnTo>
                  <a:lnTo>
                    <a:pt x="15" y="38"/>
                  </a:lnTo>
                  <a:lnTo>
                    <a:pt x="7" y="30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1"/>
                  </a:lnTo>
                  <a:lnTo>
                    <a:pt x="17" y="20"/>
                  </a:lnTo>
                  <a:lnTo>
                    <a:pt x="28" y="15"/>
                  </a:lnTo>
                  <a:lnTo>
                    <a:pt x="38" y="8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77AC"/>
            </a:solidFill>
            <a:ln w="0">
              <a:solidFill>
                <a:srgbClr val="FF77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337"/>
            <p:cNvSpPr>
              <a:spLocks/>
            </p:cNvSpPr>
            <p:nvPr/>
          </p:nvSpPr>
          <p:spPr bwMode="auto">
            <a:xfrm>
              <a:off x="7129463" y="4214813"/>
              <a:ext cx="203200" cy="144463"/>
            </a:xfrm>
            <a:custGeom>
              <a:avLst/>
              <a:gdLst>
                <a:gd name="T0" fmla="*/ 64 w 128"/>
                <a:gd name="T1" fmla="*/ 0 h 91"/>
                <a:gd name="T2" fmla="*/ 85 w 128"/>
                <a:gd name="T3" fmla="*/ 2 h 91"/>
                <a:gd name="T4" fmla="*/ 102 w 128"/>
                <a:gd name="T5" fmla="*/ 9 h 91"/>
                <a:gd name="T6" fmla="*/ 116 w 128"/>
                <a:gd name="T7" fmla="*/ 19 h 91"/>
                <a:gd name="T8" fmla="*/ 126 w 128"/>
                <a:gd name="T9" fmla="*/ 31 h 91"/>
                <a:gd name="T10" fmla="*/ 128 w 128"/>
                <a:gd name="T11" fmla="*/ 46 h 91"/>
                <a:gd name="T12" fmla="*/ 126 w 128"/>
                <a:gd name="T13" fmla="*/ 60 h 91"/>
                <a:gd name="T14" fmla="*/ 116 w 128"/>
                <a:gd name="T15" fmla="*/ 73 h 91"/>
                <a:gd name="T16" fmla="*/ 102 w 128"/>
                <a:gd name="T17" fmla="*/ 82 h 91"/>
                <a:gd name="T18" fmla="*/ 85 w 128"/>
                <a:gd name="T19" fmla="*/ 89 h 91"/>
                <a:gd name="T20" fmla="*/ 64 w 128"/>
                <a:gd name="T21" fmla="*/ 91 h 91"/>
                <a:gd name="T22" fmla="*/ 44 w 128"/>
                <a:gd name="T23" fmla="*/ 89 h 91"/>
                <a:gd name="T24" fmla="*/ 26 w 128"/>
                <a:gd name="T25" fmla="*/ 82 h 91"/>
                <a:gd name="T26" fmla="*/ 13 w 128"/>
                <a:gd name="T27" fmla="*/ 73 h 91"/>
                <a:gd name="T28" fmla="*/ 4 w 128"/>
                <a:gd name="T29" fmla="*/ 60 h 91"/>
                <a:gd name="T30" fmla="*/ 0 w 128"/>
                <a:gd name="T31" fmla="*/ 46 h 91"/>
                <a:gd name="T32" fmla="*/ 4 w 128"/>
                <a:gd name="T33" fmla="*/ 31 h 91"/>
                <a:gd name="T34" fmla="*/ 13 w 128"/>
                <a:gd name="T35" fmla="*/ 19 h 91"/>
                <a:gd name="T36" fmla="*/ 26 w 128"/>
                <a:gd name="T37" fmla="*/ 9 h 91"/>
                <a:gd name="T38" fmla="*/ 44 w 128"/>
                <a:gd name="T39" fmla="*/ 2 h 91"/>
                <a:gd name="T40" fmla="*/ 64 w 128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1">
                  <a:moveTo>
                    <a:pt x="64" y="0"/>
                  </a:moveTo>
                  <a:lnTo>
                    <a:pt x="85" y="2"/>
                  </a:lnTo>
                  <a:lnTo>
                    <a:pt x="102" y="9"/>
                  </a:lnTo>
                  <a:lnTo>
                    <a:pt x="116" y="19"/>
                  </a:lnTo>
                  <a:lnTo>
                    <a:pt x="126" y="31"/>
                  </a:lnTo>
                  <a:lnTo>
                    <a:pt x="128" y="46"/>
                  </a:lnTo>
                  <a:lnTo>
                    <a:pt x="126" y="60"/>
                  </a:lnTo>
                  <a:lnTo>
                    <a:pt x="116" y="73"/>
                  </a:lnTo>
                  <a:lnTo>
                    <a:pt x="102" y="82"/>
                  </a:lnTo>
                  <a:lnTo>
                    <a:pt x="85" y="89"/>
                  </a:lnTo>
                  <a:lnTo>
                    <a:pt x="64" y="91"/>
                  </a:lnTo>
                  <a:lnTo>
                    <a:pt x="44" y="89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6"/>
                  </a:lnTo>
                  <a:lnTo>
                    <a:pt x="4" y="31"/>
                  </a:lnTo>
                  <a:lnTo>
                    <a:pt x="13" y="19"/>
                  </a:lnTo>
                  <a:lnTo>
                    <a:pt x="26" y="9"/>
                  </a:lnTo>
                  <a:lnTo>
                    <a:pt x="44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338"/>
            <p:cNvSpPr>
              <a:spLocks/>
            </p:cNvSpPr>
            <p:nvPr/>
          </p:nvSpPr>
          <p:spPr bwMode="auto">
            <a:xfrm>
              <a:off x="7454901" y="4214813"/>
              <a:ext cx="204788" cy="144463"/>
            </a:xfrm>
            <a:custGeom>
              <a:avLst/>
              <a:gdLst>
                <a:gd name="T0" fmla="*/ 65 w 129"/>
                <a:gd name="T1" fmla="*/ 0 h 91"/>
                <a:gd name="T2" fmla="*/ 85 w 129"/>
                <a:gd name="T3" fmla="*/ 2 h 91"/>
                <a:gd name="T4" fmla="*/ 102 w 129"/>
                <a:gd name="T5" fmla="*/ 9 h 91"/>
                <a:gd name="T6" fmla="*/ 117 w 129"/>
                <a:gd name="T7" fmla="*/ 19 h 91"/>
                <a:gd name="T8" fmla="*/ 126 w 129"/>
                <a:gd name="T9" fmla="*/ 31 h 91"/>
                <a:gd name="T10" fmla="*/ 129 w 129"/>
                <a:gd name="T11" fmla="*/ 46 h 91"/>
                <a:gd name="T12" fmla="*/ 126 w 129"/>
                <a:gd name="T13" fmla="*/ 60 h 91"/>
                <a:gd name="T14" fmla="*/ 117 w 129"/>
                <a:gd name="T15" fmla="*/ 73 h 91"/>
                <a:gd name="T16" fmla="*/ 102 w 129"/>
                <a:gd name="T17" fmla="*/ 82 h 91"/>
                <a:gd name="T18" fmla="*/ 85 w 129"/>
                <a:gd name="T19" fmla="*/ 89 h 91"/>
                <a:gd name="T20" fmla="*/ 65 w 129"/>
                <a:gd name="T21" fmla="*/ 91 h 91"/>
                <a:gd name="T22" fmla="*/ 45 w 129"/>
                <a:gd name="T23" fmla="*/ 89 h 91"/>
                <a:gd name="T24" fmla="*/ 27 w 129"/>
                <a:gd name="T25" fmla="*/ 82 h 91"/>
                <a:gd name="T26" fmla="*/ 13 w 129"/>
                <a:gd name="T27" fmla="*/ 73 h 91"/>
                <a:gd name="T28" fmla="*/ 4 w 129"/>
                <a:gd name="T29" fmla="*/ 60 h 91"/>
                <a:gd name="T30" fmla="*/ 0 w 129"/>
                <a:gd name="T31" fmla="*/ 46 h 91"/>
                <a:gd name="T32" fmla="*/ 4 w 129"/>
                <a:gd name="T33" fmla="*/ 31 h 91"/>
                <a:gd name="T34" fmla="*/ 13 w 129"/>
                <a:gd name="T35" fmla="*/ 19 h 91"/>
                <a:gd name="T36" fmla="*/ 27 w 129"/>
                <a:gd name="T37" fmla="*/ 9 h 91"/>
                <a:gd name="T38" fmla="*/ 45 w 129"/>
                <a:gd name="T39" fmla="*/ 2 h 91"/>
                <a:gd name="T40" fmla="*/ 65 w 129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91">
                  <a:moveTo>
                    <a:pt x="65" y="0"/>
                  </a:moveTo>
                  <a:lnTo>
                    <a:pt x="85" y="2"/>
                  </a:lnTo>
                  <a:lnTo>
                    <a:pt x="102" y="9"/>
                  </a:lnTo>
                  <a:lnTo>
                    <a:pt x="117" y="19"/>
                  </a:lnTo>
                  <a:lnTo>
                    <a:pt x="126" y="31"/>
                  </a:lnTo>
                  <a:lnTo>
                    <a:pt x="129" y="46"/>
                  </a:lnTo>
                  <a:lnTo>
                    <a:pt x="126" y="60"/>
                  </a:lnTo>
                  <a:lnTo>
                    <a:pt x="117" y="73"/>
                  </a:lnTo>
                  <a:lnTo>
                    <a:pt x="102" y="82"/>
                  </a:lnTo>
                  <a:lnTo>
                    <a:pt x="85" y="89"/>
                  </a:lnTo>
                  <a:lnTo>
                    <a:pt x="65" y="91"/>
                  </a:lnTo>
                  <a:lnTo>
                    <a:pt x="45" y="89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6"/>
                  </a:lnTo>
                  <a:lnTo>
                    <a:pt x="4" y="31"/>
                  </a:lnTo>
                  <a:lnTo>
                    <a:pt x="13" y="19"/>
                  </a:lnTo>
                  <a:lnTo>
                    <a:pt x="27" y="9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339"/>
            <p:cNvSpPr>
              <a:spLocks/>
            </p:cNvSpPr>
            <p:nvPr/>
          </p:nvSpPr>
          <p:spPr bwMode="auto">
            <a:xfrm>
              <a:off x="7199313" y="4135438"/>
              <a:ext cx="52388" cy="53975"/>
            </a:xfrm>
            <a:custGeom>
              <a:avLst/>
              <a:gdLst>
                <a:gd name="T0" fmla="*/ 19 w 33"/>
                <a:gd name="T1" fmla="*/ 0 h 34"/>
                <a:gd name="T2" fmla="*/ 27 w 33"/>
                <a:gd name="T3" fmla="*/ 3 h 34"/>
                <a:gd name="T4" fmla="*/ 32 w 33"/>
                <a:gd name="T5" fmla="*/ 9 h 34"/>
                <a:gd name="T6" fmla="*/ 33 w 33"/>
                <a:gd name="T7" fmla="*/ 17 h 34"/>
                <a:gd name="T8" fmla="*/ 30 w 33"/>
                <a:gd name="T9" fmla="*/ 25 h 34"/>
                <a:gd name="T10" fmla="*/ 25 w 33"/>
                <a:gd name="T11" fmla="*/ 32 h 34"/>
                <a:gd name="T12" fmla="*/ 16 w 33"/>
                <a:gd name="T13" fmla="*/ 34 h 34"/>
                <a:gd name="T14" fmla="*/ 7 w 33"/>
                <a:gd name="T15" fmla="*/ 32 h 34"/>
                <a:gd name="T16" fmla="*/ 2 w 33"/>
                <a:gd name="T17" fmla="*/ 25 h 34"/>
                <a:gd name="T18" fmla="*/ 0 w 33"/>
                <a:gd name="T19" fmla="*/ 17 h 34"/>
                <a:gd name="T20" fmla="*/ 3 w 33"/>
                <a:gd name="T21" fmla="*/ 9 h 34"/>
                <a:gd name="T22" fmla="*/ 10 w 33"/>
                <a:gd name="T23" fmla="*/ 3 h 34"/>
                <a:gd name="T24" fmla="*/ 19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9" y="0"/>
                  </a:moveTo>
                  <a:lnTo>
                    <a:pt x="27" y="3"/>
                  </a:lnTo>
                  <a:lnTo>
                    <a:pt x="32" y="9"/>
                  </a:lnTo>
                  <a:lnTo>
                    <a:pt x="33" y="17"/>
                  </a:lnTo>
                  <a:lnTo>
                    <a:pt x="30" y="25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7" y="32"/>
                  </a:lnTo>
                  <a:lnTo>
                    <a:pt x="2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0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340"/>
            <p:cNvSpPr>
              <a:spLocks/>
            </p:cNvSpPr>
            <p:nvPr/>
          </p:nvSpPr>
          <p:spPr bwMode="auto">
            <a:xfrm>
              <a:off x="7535863" y="4135438"/>
              <a:ext cx="52388" cy="53975"/>
            </a:xfrm>
            <a:custGeom>
              <a:avLst/>
              <a:gdLst>
                <a:gd name="T0" fmla="*/ 19 w 33"/>
                <a:gd name="T1" fmla="*/ 0 h 34"/>
                <a:gd name="T2" fmla="*/ 28 w 33"/>
                <a:gd name="T3" fmla="*/ 3 h 34"/>
                <a:gd name="T4" fmla="*/ 32 w 33"/>
                <a:gd name="T5" fmla="*/ 9 h 34"/>
                <a:gd name="T6" fmla="*/ 33 w 33"/>
                <a:gd name="T7" fmla="*/ 17 h 34"/>
                <a:gd name="T8" fmla="*/ 31 w 33"/>
                <a:gd name="T9" fmla="*/ 25 h 34"/>
                <a:gd name="T10" fmla="*/ 25 w 33"/>
                <a:gd name="T11" fmla="*/ 32 h 34"/>
                <a:gd name="T12" fmla="*/ 16 w 33"/>
                <a:gd name="T13" fmla="*/ 34 h 34"/>
                <a:gd name="T14" fmla="*/ 7 w 33"/>
                <a:gd name="T15" fmla="*/ 32 h 34"/>
                <a:gd name="T16" fmla="*/ 2 w 33"/>
                <a:gd name="T17" fmla="*/ 25 h 34"/>
                <a:gd name="T18" fmla="*/ 0 w 33"/>
                <a:gd name="T19" fmla="*/ 17 h 34"/>
                <a:gd name="T20" fmla="*/ 3 w 33"/>
                <a:gd name="T21" fmla="*/ 9 h 34"/>
                <a:gd name="T22" fmla="*/ 10 w 33"/>
                <a:gd name="T23" fmla="*/ 3 h 34"/>
                <a:gd name="T24" fmla="*/ 19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9" y="0"/>
                  </a:moveTo>
                  <a:lnTo>
                    <a:pt x="28" y="3"/>
                  </a:lnTo>
                  <a:lnTo>
                    <a:pt x="32" y="9"/>
                  </a:lnTo>
                  <a:lnTo>
                    <a:pt x="33" y="17"/>
                  </a:lnTo>
                  <a:lnTo>
                    <a:pt x="31" y="25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7" y="32"/>
                  </a:lnTo>
                  <a:lnTo>
                    <a:pt x="2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0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341"/>
            <p:cNvSpPr>
              <a:spLocks/>
            </p:cNvSpPr>
            <p:nvPr/>
          </p:nvSpPr>
          <p:spPr bwMode="auto">
            <a:xfrm>
              <a:off x="7229476" y="3403600"/>
              <a:ext cx="357188" cy="125413"/>
            </a:xfrm>
            <a:custGeom>
              <a:avLst/>
              <a:gdLst>
                <a:gd name="T0" fmla="*/ 115 w 225"/>
                <a:gd name="T1" fmla="*/ 0 h 79"/>
                <a:gd name="T2" fmla="*/ 142 w 225"/>
                <a:gd name="T3" fmla="*/ 2 h 79"/>
                <a:gd name="T4" fmla="*/ 166 w 225"/>
                <a:gd name="T5" fmla="*/ 8 h 79"/>
                <a:gd name="T6" fmla="*/ 186 w 225"/>
                <a:gd name="T7" fmla="*/ 17 h 79"/>
                <a:gd name="T8" fmla="*/ 200 w 225"/>
                <a:gd name="T9" fmla="*/ 30 h 79"/>
                <a:gd name="T10" fmla="*/ 212 w 225"/>
                <a:gd name="T11" fmla="*/ 45 h 79"/>
                <a:gd name="T12" fmla="*/ 220 w 225"/>
                <a:gd name="T13" fmla="*/ 62 h 79"/>
                <a:gd name="T14" fmla="*/ 225 w 225"/>
                <a:gd name="T15" fmla="*/ 79 h 79"/>
                <a:gd name="T16" fmla="*/ 176 w 225"/>
                <a:gd name="T17" fmla="*/ 66 h 79"/>
                <a:gd name="T18" fmla="*/ 129 w 225"/>
                <a:gd name="T19" fmla="*/ 59 h 79"/>
                <a:gd name="T20" fmla="*/ 85 w 225"/>
                <a:gd name="T21" fmla="*/ 58 h 79"/>
                <a:gd name="T22" fmla="*/ 42 w 225"/>
                <a:gd name="T23" fmla="*/ 62 h 79"/>
                <a:gd name="T24" fmla="*/ 0 w 225"/>
                <a:gd name="T25" fmla="*/ 71 h 79"/>
                <a:gd name="T26" fmla="*/ 4 w 225"/>
                <a:gd name="T27" fmla="*/ 57 h 79"/>
                <a:gd name="T28" fmla="*/ 10 w 225"/>
                <a:gd name="T29" fmla="*/ 43 h 79"/>
                <a:gd name="T30" fmla="*/ 21 w 225"/>
                <a:gd name="T31" fmla="*/ 30 h 79"/>
                <a:gd name="T32" fmla="*/ 36 w 225"/>
                <a:gd name="T33" fmla="*/ 20 h 79"/>
                <a:gd name="T34" fmla="*/ 57 w 225"/>
                <a:gd name="T35" fmla="*/ 11 h 79"/>
                <a:gd name="T36" fmla="*/ 83 w 225"/>
                <a:gd name="T37" fmla="*/ 3 h 79"/>
                <a:gd name="T38" fmla="*/ 115 w 225"/>
                <a:gd name="T3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79">
                  <a:moveTo>
                    <a:pt x="115" y="0"/>
                  </a:moveTo>
                  <a:lnTo>
                    <a:pt x="142" y="2"/>
                  </a:lnTo>
                  <a:lnTo>
                    <a:pt x="166" y="8"/>
                  </a:lnTo>
                  <a:lnTo>
                    <a:pt x="186" y="17"/>
                  </a:lnTo>
                  <a:lnTo>
                    <a:pt x="200" y="30"/>
                  </a:lnTo>
                  <a:lnTo>
                    <a:pt x="212" y="45"/>
                  </a:lnTo>
                  <a:lnTo>
                    <a:pt x="220" y="62"/>
                  </a:lnTo>
                  <a:lnTo>
                    <a:pt x="225" y="79"/>
                  </a:lnTo>
                  <a:lnTo>
                    <a:pt x="176" y="66"/>
                  </a:lnTo>
                  <a:lnTo>
                    <a:pt x="129" y="59"/>
                  </a:lnTo>
                  <a:lnTo>
                    <a:pt x="85" y="58"/>
                  </a:lnTo>
                  <a:lnTo>
                    <a:pt x="42" y="62"/>
                  </a:lnTo>
                  <a:lnTo>
                    <a:pt x="0" y="71"/>
                  </a:lnTo>
                  <a:lnTo>
                    <a:pt x="4" y="57"/>
                  </a:lnTo>
                  <a:lnTo>
                    <a:pt x="10" y="43"/>
                  </a:lnTo>
                  <a:lnTo>
                    <a:pt x="21" y="30"/>
                  </a:lnTo>
                  <a:lnTo>
                    <a:pt x="36" y="20"/>
                  </a:lnTo>
                  <a:lnTo>
                    <a:pt x="57" y="11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3D0000"/>
            </a:solidFill>
            <a:ln w="0">
              <a:solidFill>
                <a:srgbClr val="3D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42"/>
            <p:cNvSpPr>
              <a:spLocks/>
            </p:cNvSpPr>
            <p:nvPr/>
          </p:nvSpPr>
          <p:spPr bwMode="auto">
            <a:xfrm>
              <a:off x="6869113" y="3495675"/>
              <a:ext cx="1079500" cy="701675"/>
            </a:xfrm>
            <a:custGeom>
              <a:avLst/>
              <a:gdLst>
                <a:gd name="T0" fmla="*/ 356 w 680"/>
                <a:gd name="T1" fmla="*/ 1 h 442"/>
                <a:gd name="T2" fmla="*/ 452 w 680"/>
                <a:gd name="T3" fmla="*/ 21 h 442"/>
                <a:gd name="T4" fmla="*/ 525 w 680"/>
                <a:gd name="T5" fmla="*/ 51 h 442"/>
                <a:gd name="T6" fmla="*/ 562 w 680"/>
                <a:gd name="T7" fmla="*/ 72 h 442"/>
                <a:gd name="T8" fmla="*/ 575 w 680"/>
                <a:gd name="T9" fmla="*/ 78 h 442"/>
                <a:gd name="T10" fmla="*/ 606 w 680"/>
                <a:gd name="T11" fmla="*/ 106 h 442"/>
                <a:gd name="T12" fmla="*/ 651 w 680"/>
                <a:gd name="T13" fmla="*/ 164 h 442"/>
                <a:gd name="T14" fmla="*/ 674 w 680"/>
                <a:gd name="T15" fmla="*/ 224 h 442"/>
                <a:gd name="T16" fmla="*/ 680 w 680"/>
                <a:gd name="T17" fmla="*/ 283 h 442"/>
                <a:gd name="T18" fmla="*/ 674 w 680"/>
                <a:gd name="T19" fmla="*/ 339 h 442"/>
                <a:gd name="T20" fmla="*/ 661 w 680"/>
                <a:gd name="T21" fmla="*/ 386 h 442"/>
                <a:gd name="T22" fmla="*/ 648 w 680"/>
                <a:gd name="T23" fmla="*/ 420 h 442"/>
                <a:gd name="T24" fmla="*/ 639 w 680"/>
                <a:gd name="T25" fmla="*/ 440 h 442"/>
                <a:gd name="T26" fmla="*/ 626 w 680"/>
                <a:gd name="T27" fmla="*/ 412 h 442"/>
                <a:gd name="T28" fmla="*/ 602 w 680"/>
                <a:gd name="T29" fmla="*/ 343 h 442"/>
                <a:gd name="T30" fmla="*/ 580 w 680"/>
                <a:gd name="T31" fmla="*/ 267 h 442"/>
                <a:gd name="T32" fmla="*/ 561 w 680"/>
                <a:gd name="T33" fmla="*/ 195 h 442"/>
                <a:gd name="T34" fmla="*/ 546 w 680"/>
                <a:gd name="T35" fmla="*/ 136 h 442"/>
                <a:gd name="T36" fmla="*/ 520 w 680"/>
                <a:gd name="T37" fmla="*/ 136 h 442"/>
                <a:gd name="T38" fmla="*/ 464 w 680"/>
                <a:gd name="T39" fmla="*/ 183 h 442"/>
                <a:gd name="T40" fmla="*/ 393 w 680"/>
                <a:gd name="T41" fmla="*/ 234 h 442"/>
                <a:gd name="T42" fmla="*/ 310 w 680"/>
                <a:gd name="T43" fmla="*/ 276 h 442"/>
                <a:gd name="T44" fmla="*/ 220 w 680"/>
                <a:gd name="T45" fmla="*/ 304 h 442"/>
                <a:gd name="T46" fmla="*/ 131 w 680"/>
                <a:gd name="T47" fmla="*/ 323 h 442"/>
                <a:gd name="T48" fmla="*/ 74 w 680"/>
                <a:gd name="T49" fmla="*/ 343 h 442"/>
                <a:gd name="T50" fmla="*/ 41 w 680"/>
                <a:gd name="T51" fmla="*/ 364 h 442"/>
                <a:gd name="T52" fmla="*/ 26 w 680"/>
                <a:gd name="T53" fmla="*/ 389 h 442"/>
                <a:gd name="T54" fmla="*/ 22 w 680"/>
                <a:gd name="T55" fmla="*/ 416 h 442"/>
                <a:gd name="T56" fmla="*/ 22 w 680"/>
                <a:gd name="T57" fmla="*/ 428 h 442"/>
                <a:gd name="T58" fmla="*/ 17 w 680"/>
                <a:gd name="T59" fmla="*/ 404 h 442"/>
                <a:gd name="T60" fmla="*/ 8 w 680"/>
                <a:gd name="T61" fmla="*/ 363 h 442"/>
                <a:gd name="T62" fmla="*/ 2 w 680"/>
                <a:gd name="T63" fmla="*/ 309 h 442"/>
                <a:gd name="T64" fmla="*/ 2 w 680"/>
                <a:gd name="T65" fmla="*/ 250 h 442"/>
                <a:gd name="T66" fmla="*/ 9 w 680"/>
                <a:gd name="T67" fmla="*/ 190 h 442"/>
                <a:gd name="T68" fmla="*/ 32 w 680"/>
                <a:gd name="T69" fmla="*/ 133 h 442"/>
                <a:gd name="T70" fmla="*/ 71 w 680"/>
                <a:gd name="T71" fmla="*/ 89 h 442"/>
                <a:gd name="T72" fmla="*/ 143 w 680"/>
                <a:gd name="T73" fmla="*/ 44 h 442"/>
                <a:gd name="T74" fmla="*/ 227 w 680"/>
                <a:gd name="T75" fmla="*/ 13 h 442"/>
                <a:gd name="T76" fmla="*/ 312 w 680"/>
                <a:gd name="T7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0" h="442">
                  <a:moveTo>
                    <a:pt x="312" y="0"/>
                  </a:moveTo>
                  <a:lnTo>
                    <a:pt x="356" y="1"/>
                  </a:lnTo>
                  <a:lnTo>
                    <a:pt x="403" y="8"/>
                  </a:lnTo>
                  <a:lnTo>
                    <a:pt x="452" y="21"/>
                  </a:lnTo>
                  <a:lnTo>
                    <a:pt x="487" y="34"/>
                  </a:lnTo>
                  <a:lnTo>
                    <a:pt x="525" y="51"/>
                  </a:lnTo>
                  <a:lnTo>
                    <a:pt x="562" y="72"/>
                  </a:lnTo>
                  <a:lnTo>
                    <a:pt x="562" y="72"/>
                  </a:lnTo>
                  <a:lnTo>
                    <a:pt x="564" y="72"/>
                  </a:lnTo>
                  <a:lnTo>
                    <a:pt x="575" y="78"/>
                  </a:lnTo>
                  <a:lnTo>
                    <a:pt x="574" y="80"/>
                  </a:lnTo>
                  <a:lnTo>
                    <a:pt x="606" y="106"/>
                  </a:lnTo>
                  <a:lnTo>
                    <a:pt x="633" y="133"/>
                  </a:lnTo>
                  <a:lnTo>
                    <a:pt x="651" y="164"/>
                  </a:lnTo>
                  <a:lnTo>
                    <a:pt x="665" y="194"/>
                  </a:lnTo>
                  <a:lnTo>
                    <a:pt x="674" y="224"/>
                  </a:lnTo>
                  <a:lnTo>
                    <a:pt x="678" y="254"/>
                  </a:lnTo>
                  <a:lnTo>
                    <a:pt x="680" y="283"/>
                  </a:lnTo>
                  <a:lnTo>
                    <a:pt x="678" y="311"/>
                  </a:lnTo>
                  <a:lnTo>
                    <a:pt x="674" y="339"/>
                  </a:lnTo>
                  <a:lnTo>
                    <a:pt x="668" y="364"/>
                  </a:lnTo>
                  <a:lnTo>
                    <a:pt x="661" y="386"/>
                  </a:lnTo>
                  <a:lnTo>
                    <a:pt x="655" y="404"/>
                  </a:lnTo>
                  <a:lnTo>
                    <a:pt x="648" y="420"/>
                  </a:lnTo>
                  <a:lnTo>
                    <a:pt x="643" y="433"/>
                  </a:lnTo>
                  <a:lnTo>
                    <a:pt x="639" y="440"/>
                  </a:lnTo>
                  <a:lnTo>
                    <a:pt x="638" y="442"/>
                  </a:lnTo>
                  <a:lnTo>
                    <a:pt x="626" y="412"/>
                  </a:lnTo>
                  <a:lnTo>
                    <a:pt x="614" y="380"/>
                  </a:lnTo>
                  <a:lnTo>
                    <a:pt x="602" y="343"/>
                  </a:lnTo>
                  <a:lnTo>
                    <a:pt x="591" y="305"/>
                  </a:lnTo>
                  <a:lnTo>
                    <a:pt x="580" y="267"/>
                  </a:lnTo>
                  <a:lnTo>
                    <a:pt x="570" y="230"/>
                  </a:lnTo>
                  <a:lnTo>
                    <a:pt x="561" y="195"/>
                  </a:lnTo>
                  <a:lnTo>
                    <a:pt x="553" y="164"/>
                  </a:lnTo>
                  <a:lnTo>
                    <a:pt x="546" y="136"/>
                  </a:lnTo>
                  <a:lnTo>
                    <a:pt x="541" y="115"/>
                  </a:lnTo>
                  <a:lnTo>
                    <a:pt x="520" y="136"/>
                  </a:lnTo>
                  <a:lnTo>
                    <a:pt x="494" y="158"/>
                  </a:lnTo>
                  <a:lnTo>
                    <a:pt x="464" y="183"/>
                  </a:lnTo>
                  <a:lnTo>
                    <a:pt x="430" y="209"/>
                  </a:lnTo>
                  <a:lnTo>
                    <a:pt x="393" y="234"/>
                  </a:lnTo>
                  <a:lnTo>
                    <a:pt x="354" y="256"/>
                  </a:lnTo>
                  <a:lnTo>
                    <a:pt x="310" y="276"/>
                  </a:lnTo>
                  <a:lnTo>
                    <a:pt x="266" y="293"/>
                  </a:lnTo>
                  <a:lnTo>
                    <a:pt x="220" y="304"/>
                  </a:lnTo>
                  <a:lnTo>
                    <a:pt x="172" y="313"/>
                  </a:lnTo>
                  <a:lnTo>
                    <a:pt x="131" y="323"/>
                  </a:lnTo>
                  <a:lnTo>
                    <a:pt x="100" y="332"/>
                  </a:lnTo>
                  <a:lnTo>
                    <a:pt x="74" y="343"/>
                  </a:lnTo>
                  <a:lnTo>
                    <a:pt x="55" y="353"/>
                  </a:lnTo>
                  <a:lnTo>
                    <a:pt x="41" y="364"/>
                  </a:lnTo>
                  <a:lnTo>
                    <a:pt x="32" y="376"/>
                  </a:lnTo>
                  <a:lnTo>
                    <a:pt x="26" y="389"/>
                  </a:lnTo>
                  <a:lnTo>
                    <a:pt x="24" y="402"/>
                  </a:lnTo>
                  <a:lnTo>
                    <a:pt x="22" y="416"/>
                  </a:lnTo>
                  <a:lnTo>
                    <a:pt x="24" y="431"/>
                  </a:lnTo>
                  <a:lnTo>
                    <a:pt x="22" y="428"/>
                  </a:lnTo>
                  <a:lnTo>
                    <a:pt x="20" y="419"/>
                  </a:lnTo>
                  <a:lnTo>
                    <a:pt x="17" y="404"/>
                  </a:lnTo>
                  <a:lnTo>
                    <a:pt x="13" y="386"/>
                  </a:lnTo>
                  <a:lnTo>
                    <a:pt x="8" y="363"/>
                  </a:lnTo>
                  <a:lnTo>
                    <a:pt x="5" y="338"/>
                  </a:lnTo>
                  <a:lnTo>
                    <a:pt x="2" y="309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4" y="219"/>
                  </a:lnTo>
                  <a:lnTo>
                    <a:pt x="9" y="190"/>
                  </a:lnTo>
                  <a:lnTo>
                    <a:pt x="19" y="161"/>
                  </a:lnTo>
                  <a:lnTo>
                    <a:pt x="32" y="133"/>
                  </a:lnTo>
                  <a:lnTo>
                    <a:pt x="49" y="110"/>
                  </a:lnTo>
                  <a:lnTo>
                    <a:pt x="71" y="89"/>
                  </a:lnTo>
                  <a:lnTo>
                    <a:pt x="106" y="65"/>
                  </a:lnTo>
                  <a:lnTo>
                    <a:pt x="143" y="44"/>
                  </a:lnTo>
                  <a:lnTo>
                    <a:pt x="183" y="26"/>
                  </a:lnTo>
                  <a:lnTo>
                    <a:pt x="227" y="13"/>
                  </a:lnTo>
                  <a:lnTo>
                    <a:pt x="269" y="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5F0000"/>
            </a:solidFill>
            <a:ln w="0">
              <a:solidFill>
                <a:srgbClr val="5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9" name="그룹 448"/>
          <p:cNvGrpSpPr/>
          <p:nvPr/>
        </p:nvGrpSpPr>
        <p:grpSpPr>
          <a:xfrm>
            <a:off x="8773671" y="625322"/>
            <a:ext cx="1098550" cy="2740025"/>
            <a:chOff x="8231188" y="552450"/>
            <a:chExt cx="1098550" cy="2740025"/>
          </a:xfrm>
        </p:grpSpPr>
        <p:sp>
          <p:nvSpPr>
            <p:cNvPr id="306" name="Freeform 299"/>
            <p:cNvSpPr>
              <a:spLocks/>
            </p:cNvSpPr>
            <p:nvPr/>
          </p:nvSpPr>
          <p:spPr bwMode="auto">
            <a:xfrm>
              <a:off x="8434388" y="3070225"/>
              <a:ext cx="665163" cy="222250"/>
            </a:xfrm>
            <a:custGeom>
              <a:avLst/>
              <a:gdLst>
                <a:gd name="T0" fmla="*/ 209 w 419"/>
                <a:gd name="T1" fmla="*/ 0 h 140"/>
                <a:gd name="T2" fmla="*/ 251 w 419"/>
                <a:gd name="T3" fmla="*/ 1 h 140"/>
                <a:gd name="T4" fmla="*/ 291 w 419"/>
                <a:gd name="T5" fmla="*/ 5 h 140"/>
                <a:gd name="T6" fmla="*/ 327 w 419"/>
                <a:gd name="T7" fmla="*/ 11 h 140"/>
                <a:gd name="T8" fmla="*/ 357 w 419"/>
                <a:gd name="T9" fmla="*/ 20 h 140"/>
                <a:gd name="T10" fmla="*/ 384 w 419"/>
                <a:gd name="T11" fmla="*/ 30 h 140"/>
                <a:gd name="T12" fmla="*/ 403 w 419"/>
                <a:gd name="T13" fmla="*/ 43 h 140"/>
                <a:gd name="T14" fmla="*/ 415 w 419"/>
                <a:gd name="T15" fmla="*/ 56 h 140"/>
                <a:gd name="T16" fmla="*/ 419 w 419"/>
                <a:gd name="T17" fmla="*/ 69 h 140"/>
                <a:gd name="T18" fmla="*/ 415 w 419"/>
                <a:gd name="T19" fmla="*/ 83 h 140"/>
                <a:gd name="T20" fmla="*/ 403 w 419"/>
                <a:gd name="T21" fmla="*/ 96 h 140"/>
                <a:gd name="T22" fmla="*/ 384 w 419"/>
                <a:gd name="T23" fmla="*/ 108 h 140"/>
                <a:gd name="T24" fmla="*/ 357 w 419"/>
                <a:gd name="T25" fmla="*/ 119 h 140"/>
                <a:gd name="T26" fmla="*/ 327 w 419"/>
                <a:gd name="T27" fmla="*/ 128 h 140"/>
                <a:gd name="T28" fmla="*/ 291 w 419"/>
                <a:gd name="T29" fmla="*/ 134 h 140"/>
                <a:gd name="T30" fmla="*/ 251 w 419"/>
                <a:gd name="T31" fmla="*/ 138 h 140"/>
                <a:gd name="T32" fmla="*/ 209 w 419"/>
                <a:gd name="T33" fmla="*/ 140 h 140"/>
                <a:gd name="T34" fmla="*/ 168 w 419"/>
                <a:gd name="T35" fmla="*/ 138 h 140"/>
                <a:gd name="T36" fmla="*/ 128 w 419"/>
                <a:gd name="T37" fmla="*/ 134 h 140"/>
                <a:gd name="T38" fmla="*/ 92 w 419"/>
                <a:gd name="T39" fmla="*/ 128 h 140"/>
                <a:gd name="T40" fmla="*/ 61 w 419"/>
                <a:gd name="T41" fmla="*/ 119 h 140"/>
                <a:gd name="T42" fmla="*/ 35 w 419"/>
                <a:gd name="T43" fmla="*/ 108 h 140"/>
                <a:gd name="T44" fmla="*/ 16 w 419"/>
                <a:gd name="T45" fmla="*/ 96 h 140"/>
                <a:gd name="T46" fmla="*/ 4 w 419"/>
                <a:gd name="T47" fmla="*/ 83 h 140"/>
                <a:gd name="T48" fmla="*/ 0 w 419"/>
                <a:gd name="T49" fmla="*/ 69 h 140"/>
                <a:gd name="T50" fmla="*/ 4 w 419"/>
                <a:gd name="T51" fmla="*/ 56 h 140"/>
                <a:gd name="T52" fmla="*/ 16 w 419"/>
                <a:gd name="T53" fmla="*/ 43 h 140"/>
                <a:gd name="T54" fmla="*/ 35 w 419"/>
                <a:gd name="T55" fmla="*/ 30 h 140"/>
                <a:gd name="T56" fmla="*/ 61 w 419"/>
                <a:gd name="T57" fmla="*/ 20 h 140"/>
                <a:gd name="T58" fmla="*/ 92 w 419"/>
                <a:gd name="T59" fmla="*/ 11 h 140"/>
                <a:gd name="T60" fmla="*/ 128 w 419"/>
                <a:gd name="T61" fmla="*/ 5 h 140"/>
                <a:gd name="T62" fmla="*/ 168 w 419"/>
                <a:gd name="T63" fmla="*/ 1 h 140"/>
                <a:gd name="T64" fmla="*/ 209 w 419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140">
                  <a:moveTo>
                    <a:pt x="209" y="0"/>
                  </a:moveTo>
                  <a:lnTo>
                    <a:pt x="251" y="1"/>
                  </a:lnTo>
                  <a:lnTo>
                    <a:pt x="291" y="5"/>
                  </a:lnTo>
                  <a:lnTo>
                    <a:pt x="327" y="11"/>
                  </a:lnTo>
                  <a:lnTo>
                    <a:pt x="357" y="20"/>
                  </a:lnTo>
                  <a:lnTo>
                    <a:pt x="384" y="30"/>
                  </a:lnTo>
                  <a:lnTo>
                    <a:pt x="403" y="43"/>
                  </a:lnTo>
                  <a:lnTo>
                    <a:pt x="415" y="56"/>
                  </a:lnTo>
                  <a:lnTo>
                    <a:pt x="419" y="69"/>
                  </a:lnTo>
                  <a:lnTo>
                    <a:pt x="415" y="83"/>
                  </a:lnTo>
                  <a:lnTo>
                    <a:pt x="403" y="96"/>
                  </a:lnTo>
                  <a:lnTo>
                    <a:pt x="384" y="108"/>
                  </a:lnTo>
                  <a:lnTo>
                    <a:pt x="357" y="119"/>
                  </a:lnTo>
                  <a:lnTo>
                    <a:pt x="327" y="128"/>
                  </a:lnTo>
                  <a:lnTo>
                    <a:pt x="291" y="134"/>
                  </a:lnTo>
                  <a:lnTo>
                    <a:pt x="251" y="138"/>
                  </a:lnTo>
                  <a:lnTo>
                    <a:pt x="209" y="140"/>
                  </a:lnTo>
                  <a:lnTo>
                    <a:pt x="168" y="138"/>
                  </a:lnTo>
                  <a:lnTo>
                    <a:pt x="128" y="134"/>
                  </a:lnTo>
                  <a:lnTo>
                    <a:pt x="92" y="128"/>
                  </a:lnTo>
                  <a:lnTo>
                    <a:pt x="61" y="119"/>
                  </a:lnTo>
                  <a:lnTo>
                    <a:pt x="35" y="108"/>
                  </a:lnTo>
                  <a:lnTo>
                    <a:pt x="16" y="96"/>
                  </a:lnTo>
                  <a:lnTo>
                    <a:pt x="4" y="83"/>
                  </a:lnTo>
                  <a:lnTo>
                    <a:pt x="0" y="69"/>
                  </a:lnTo>
                  <a:lnTo>
                    <a:pt x="4" y="56"/>
                  </a:lnTo>
                  <a:lnTo>
                    <a:pt x="16" y="43"/>
                  </a:lnTo>
                  <a:lnTo>
                    <a:pt x="35" y="30"/>
                  </a:lnTo>
                  <a:lnTo>
                    <a:pt x="61" y="20"/>
                  </a:lnTo>
                  <a:lnTo>
                    <a:pt x="92" y="11"/>
                  </a:lnTo>
                  <a:lnTo>
                    <a:pt x="128" y="5"/>
                  </a:lnTo>
                  <a:lnTo>
                    <a:pt x="168" y="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343"/>
            <p:cNvSpPr>
              <a:spLocks/>
            </p:cNvSpPr>
            <p:nvPr/>
          </p:nvSpPr>
          <p:spPr bwMode="auto">
            <a:xfrm>
              <a:off x="8629651" y="3070225"/>
              <a:ext cx="109538" cy="149225"/>
            </a:xfrm>
            <a:custGeom>
              <a:avLst/>
              <a:gdLst>
                <a:gd name="T0" fmla="*/ 24 w 69"/>
                <a:gd name="T1" fmla="*/ 0 h 94"/>
                <a:gd name="T2" fmla="*/ 34 w 69"/>
                <a:gd name="T3" fmla="*/ 5 h 94"/>
                <a:gd name="T4" fmla="*/ 46 w 69"/>
                <a:gd name="T5" fmla="*/ 0 h 94"/>
                <a:gd name="T6" fmla="*/ 47 w 69"/>
                <a:gd name="T7" fmla="*/ 2 h 94"/>
                <a:gd name="T8" fmla="*/ 50 w 69"/>
                <a:gd name="T9" fmla="*/ 7 h 94"/>
                <a:gd name="T10" fmla="*/ 55 w 69"/>
                <a:gd name="T11" fmla="*/ 17 h 94"/>
                <a:gd name="T12" fmla="*/ 60 w 69"/>
                <a:gd name="T13" fmla="*/ 27 h 94"/>
                <a:gd name="T14" fmla="*/ 64 w 69"/>
                <a:gd name="T15" fmla="*/ 39 h 94"/>
                <a:gd name="T16" fmla="*/ 68 w 69"/>
                <a:gd name="T17" fmla="*/ 49 h 94"/>
                <a:gd name="T18" fmla="*/ 69 w 69"/>
                <a:gd name="T19" fmla="*/ 58 h 94"/>
                <a:gd name="T20" fmla="*/ 68 w 69"/>
                <a:gd name="T21" fmla="*/ 66 h 94"/>
                <a:gd name="T22" fmla="*/ 65 w 69"/>
                <a:gd name="T23" fmla="*/ 74 h 94"/>
                <a:gd name="T24" fmla="*/ 62 w 69"/>
                <a:gd name="T25" fmla="*/ 82 h 94"/>
                <a:gd name="T26" fmla="*/ 56 w 69"/>
                <a:gd name="T27" fmla="*/ 87 h 94"/>
                <a:gd name="T28" fmla="*/ 47 w 69"/>
                <a:gd name="T29" fmla="*/ 92 h 94"/>
                <a:gd name="T30" fmla="*/ 34 w 69"/>
                <a:gd name="T31" fmla="*/ 94 h 94"/>
                <a:gd name="T32" fmla="*/ 22 w 69"/>
                <a:gd name="T33" fmla="*/ 92 h 94"/>
                <a:gd name="T34" fmla="*/ 13 w 69"/>
                <a:gd name="T35" fmla="*/ 87 h 94"/>
                <a:gd name="T36" fmla="*/ 7 w 69"/>
                <a:gd name="T37" fmla="*/ 82 h 94"/>
                <a:gd name="T38" fmla="*/ 3 w 69"/>
                <a:gd name="T39" fmla="*/ 74 h 94"/>
                <a:gd name="T40" fmla="*/ 1 w 69"/>
                <a:gd name="T41" fmla="*/ 66 h 94"/>
                <a:gd name="T42" fmla="*/ 0 w 69"/>
                <a:gd name="T43" fmla="*/ 58 h 94"/>
                <a:gd name="T44" fmla="*/ 1 w 69"/>
                <a:gd name="T45" fmla="*/ 49 h 94"/>
                <a:gd name="T46" fmla="*/ 4 w 69"/>
                <a:gd name="T47" fmla="*/ 39 h 94"/>
                <a:gd name="T48" fmla="*/ 9 w 69"/>
                <a:gd name="T49" fmla="*/ 27 h 94"/>
                <a:gd name="T50" fmla="*/ 14 w 69"/>
                <a:gd name="T51" fmla="*/ 17 h 94"/>
                <a:gd name="T52" fmla="*/ 18 w 69"/>
                <a:gd name="T53" fmla="*/ 7 h 94"/>
                <a:gd name="T54" fmla="*/ 22 w 69"/>
                <a:gd name="T55" fmla="*/ 2 h 94"/>
                <a:gd name="T56" fmla="*/ 24 w 69"/>
                <a:gd name="T5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" h="94">
                  <a:moveTo>
                    <a:pt x="24" y="0"/>
                  </a:moveTo>
                  <a:lnTo>
                    <a:pt x="34" y="5"/>
                  </a:lnTo>
                  <a:lnTo>
                    <a:pt x="46" y="0"/>
                  </a:lnTo>
                  <a:lnTo>
                    <a:pt x="47" y="2"/>
                  </a:lnTo>
                  <a:lnTo>
                    <a:pt x="50" y="7"/>
                  </a:lnTo>
                  <a:lnTo>
                    <a:pt x="55" y="17"/>
                  </a:lnTo>
                  <a:lnTo>
                    <a:pt x="60" y="27"/>
                  </a:lnTo>
                  <a:lnTo>
                    <a:pt x="64" y="39"/>
                  </a:lnTo>
                  <a:lnTo>
                    <a:pt x="68" y="49"/>
                  </a:lnTo>
                  <a:lnTo>
                    <a:pt x="69" y="58"/>
                  </a:lnTo>
                  <a:lnTo>
                    <a:pt x="68" y="66"/>
                  </a:lnTo>
                  <a:lnTo>
                    <a:pt x="65" y="74"/>
                  </a:lnTo>
                  <a:lnTo>
                    <a:pt x="62" y="82"/>
                  </a:lnTo>
                  <a:lnTo>
                    <a:pt x="56" y="87"/>
                  </a:lnTo>
                  <a:lnTo>
                    <a:pt x="47" y="92"/>
                  </a:lnTo>
                  <a:lnTo>
                    <a:pt x="34" y="94"/>
                  </a:lnTo>
                  <a:lnTo>
                    <a:pt x="22" y="92"/>
                  </a:lnTo>
                  <a:lnTo>
                    <a:pt x="13" y="87"/>
                  </a:lnTo>
                  <a:lnTo>
                    <a:pt x="7" y="82"/>
                  </a:lnTo>
                  <a:lnTo>
                    <a:pt x="3" y="74"/>
                  </a:lnTo>
                  <a:lnTo>
                    <a:pt x="1" y="66"/>
                  </a:lnTo>
                  <a:lnTo>
                    <a:pt x="0" y="58"/>
                  </a:lnTo>
                  <a:lnTo>
                    <a:pt x="1" y="49"/>
                  </a:lnTo>
                  <a:lnTo>
                    <a:pt x="4" y="39"/>
                  </a:lnTo>
                  <a:lnTo>
                    <a:pt x="9" y="27"/>
                  </a:lnTo>
                  <a:lnTo>
                    <a:pt x="14" y="17"/>
                  </a:lnTo>
                  <a:lnTo>
                    <a:pt x="18" y="7"/>
                  </a:lnTo>
                  <a:lnTo>
                    <a:pt x="2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344"/>
            <p:cNvSpPr>
              <a:spLocks/>
            </p:cNvSpPr>
            <p:nvPr/>
          </p:nvSpPr>
          <p:spPr bwMode="auto">
            <a:xfrm>
              <a:off x="8607426" y="2582863"/>
              <a:ext cx="134938" cy="579438"/>
            </a:xfrm>
            <a:custGeom>
              <a:avLst/>
              <a:gdLst>
                <a:gd name="T0" fmla="*/ 85 w 85"/>
                <a:gd name="T1" fmla="*/ 0 h 365"/>
                <a:gd name="T2" fmla="*/ 69 w 85"/>
                <a:gd name="T3" fmla="*/ 126 h 365"/>
                <a:gd name="T4" fmla="*/ 70 w 85"/>
                <a:gd name="T5" fmla="*/ 131 h 365"/>
                <a:gd name="T6" fmla="*/ 70 w 85"/>
                <a:gd name="T7" fmla="*/ 142 h 365"/>
                <a:gd name="T8" fmla="*/ 72 w 85"/>
                <a:gd name="T9" fmla="*/ 159 h 365"/>
                <a:gd name="T10" fmla="*/ 73 w 85"/>
                <a:gd name="T11" fmla="*/ 180 h 365"/>
                <a:gd name="T12" fmla="*/ 73 w 85"/>
                <a:gd name="T13" fmla="*/ 204 h 365"/>
                <a:gd name="T14" fmla="*/ 73 w 85"/>
                <a:gd name="T15" fmla="*/ 228 h 365"/>
                <a:gd name="T16" fmla="*/ 70 w 85"/>
                <a:gd name="T17" fmla="*/ 253 h 365"/>
                <a:gd name="T18" fmla="*/ 66 w 85"/>
                <a:gd name="T19" fmla="*/ 274 h 365"/>
                <a:gd name="T20" fmla="*/ 65 w 85"/>
                <a:gd name="T21" fmla="*/ 278 h 365"/>
                <a:gd name="T22" fmla="*/ 64 w 85"/>
                <a:gd name="T23" fmla="*/ 287 h 365"/>
                <a:gd name="T24" fmla="*/ 64 w 85"/>
                <a:gd name="T25" fmla="*/ 299 h 365"/>
                <a:gd name="T26" fmla="*/ 65 w 85"/>
                <a:gd name="T27" fmla="*/ 310 h 365"/>
                <a:gd name="T28" fmla="*/ 68 w 85"/>
                <a:gd name="T29" fmla="*/ 321 h 365"/>
                <a:gd name="T30" fmla="*/ 72 w 85"/>
                <a:gd name="T31" fmla="*/ 327 h 365"/>
                <a:gd name="T32" fmla="*/ 76 w 85"/>
                <a:gd name="T33" fmla="*/ 337 h 365"/>
                <a:gd name="T34" fmla="*/ 77 w 85"/>
                <a:gd name="T35" fmla="*/ 344 h 365"/>
                <a:gd name="T36" fmla="*/ 76 w 85"/>
                <a:gd name="T37" fmla="*/ 352 h 365"/>
                <a:gd name="T38" fmla="*/ 72 w 85"/>
                <a:gd name="T39" fmla="*/ 359 h 365"/>
                <a:gd name="T40" fmla="*/ 62 w 85"/>
                <a:gd name="T41" fmla="*/ 364 h 365"/>
                <a:gd name="T42" fmla="*/ 49 w 85"/>
                <a:gd name="T43" fmla="*/ 365 h 365"/>
                <a:gd name="T44" fmla="*/ 35 w 85"/>
                <a:gd name="T45" fmla="*/ 364 h 365"/>
                <a:gd name="T46" fmla="*/ 26 w 85"/>
                <a:gd name="T47" fmla="*/ 360 h 365"/>
                <a:gd name="T48" fmla="*/ 21 w 85"/>
                <a:gd name="T49" fmla="*/ 355 h 365"/>
                <a:gd name="T50" fmla="*/ 19 w 85"/>
                <a:gd name="T51" fmla="*/ 348 h 365"/>
                <a:gd name="T52" fmla="*/ 21 w 85"/>
                <a:gd name="T53" fmla="*/ 342 h 365"/>
                <a:gd name="T54" fmla="*/ 23 w 85"/>
                <a:gd name="T55" fmla="*/ 334 h 365"/>
                <a:gd name="T56" fmla="*/ 26 w 85"/>
                <a:gd name="T57" fmla="*/ 327 h 365"/>
                <a:gd name="T58" fmla="*/ 30 w 85"/>
                <a:gd name="T59" fmla="*/ 321 h 365"/>
                <a:gd name="T60" fmla="*/ 34 w 85"/>
                <a:gd name="T61" fmla="*/ 310 h 365"/>
                <a:gd name="T62" fmla="*/ 34 w 85"/>
                <a:gd name="T63" fmla="*/ 299 h 365"/>
                <a:gd name="T64" fmla="*/ 34 w 85"/>
                <a:gd name="T65" fmla="*/ 287 h 365"/>
                <a:gd name="T66" fmla="*/ 32 w 85"/>
                <a:gd name="T67" fmla="*/ 278 h 365"/>
                <a:gd name="T68" fmla="*/ 31 w 85"/>
                <a:gd name="T69" fmla="*/ 274 h 365"/>
                <a:gd name="T70" fmla="*/ 27 w 85"/>
                <a:gd name="T71" fmla="*/ 253 h 365"/>
                <a:gd name="T72" fmla="*/ 24 w 85"/>
                <a:gd name="T73" fmla="*/ 228 h 365"/>
                <a:gd name="T74" fmla="*/ 23 w 85"/>
                <a:gd name="T75" fmla="*/ 204 h 365"/>
                <a:gd name="T76" fmla="*/ 24 w 85"/>
                <a:gd name="T77" fmla="*/ 180 h 365"/>
                <a:gd name="T78" fmla="*/ 24 w 85"/>
                <a:gd name="T79" fmla="*/ 159 h 365"/>
                <a:gd name="T80" fmla="*/ 26 w 85"/>
                <a:gd name="T81" fmla="*/ 142 h 365"/>
                <a:gd name="T82" fmla="*/ 27 w 85"/>
                <a:gd name="T83" fmla="*/ 131 h 365"/>
                <a:gd name="T84" fmla="*/ 28 w 85"/>
                <a:gd name="T85" fmla="*/ 126 h 365"/>
                <a:gd name="T86" fmla="*/ 0 w 85"/>
                <a:gd name="T87" fmla="*/ 4 h 365"/>
                <a:gd name="T88" fmla="*/ 49 w 85"/>
                <a:gd name="T89" fmla="*/ 5 h 365"/>
                <a:gd name="T90" fmla="*/ 85 w 85"/>
                <a:gd name="T9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365">
                  <a:moveTo>
                    <a:pt x="85" y="0"/>
                  </a:moveTo>
                  <a:lnTo>
                    <a:pt x="69" y="126"/>
                  </a:lnTo>
                  <a:lnTo>
                    <a:pt x="70" y="131"/>
                  </a:lnTo>
                  <a:lnTo>
                    <a:pt x="70" y="142"/>
                  </a:lnTo>
                  <a:lnTo>
                    <a:pt x="72" y="159"/>
                  </a:lnTo>
                  <a:lnTo>
                    <a:pt x="73" y="180"/>
                  </a:lnTo>
                  <a:lnTo>
                    <a:pt x="73" y="204"/>
                  </a:lnTo>
                  <a:lnTo>
                    <a:pt x="73" y="228"/>
                  </a:lnTo>
                  <a:lnTo>
                    <a:pt x="70" y="253"/>
                  </a:lnTo>
                  <a:lnTo>
                    <a:pt x="66" y="274"/>
                  </a:lnTo>
                  <a:lnTo>
                    <a:pt x="65" y="278"/>
                  </a:lnTo>
                  <a:lnTo>
                    <a:pt x="64" y="287"/>
                  </a:lnTo>
                  <a:lnTo>
                    <a:pt x="64" y="299"/>
                  </a:lnTo>
                  <a:lnTo>
                    <a:pt x="65" y="310"/>
                  </a:lnTo>
                  <a:lnTo>
                    <a:pt x="68" y="321"/>
                  </a:lnTo>
                  <a:lnTo>
                    <a:pt x="72" y="327"/>
                  </a:lnTo>
                  <a:lnTo>
                    <a:pt x="76" y="337"/>
                  </a:lnTo>
                  <a:lnTo>
                    <a:pt x="77" y="344"/>
                  </a:lnTo>
                  <a:lnTo>
                    <a:pt x="76" y="352"/>
                  </a:lnTo>
                  <a:lnTo>
                    <a:pt x="72" y="359"/>
                  </a:lnTo>
                  <a:lnTo>
                    <a:pt x="62" y="364"/>
                  </a:lnTo>
                  <a:lnTo>
                    <a:pt x="49" y="365"/>
                  </a:lnTo>
                  <a:lnTo>
                    <a:pt x="35" y="364"/>
                  </a:lnTo>
                  <a:lnTo>
                    <a:pt x="26" y="360"/>
                  </a:lnTo>
                  <a:lnTo>
                    <a:pt x="21" y="355"/>
                  </a:lnTo>
                  <a:lnTo>
                    <a:pt x="19" y="348"/>
                  </a:lnTo>
                  <a:lnTo>
                    <a:pt x="21" y="342"/>
                  </a:lnTo>
                  <a:lnTo>
                    <a:pt x="23" y="334"/>
                  </a:lnTo>
                  <a:lnTo>
                    <a:pt x="26" y="327"/>
                  </a:lnTo>
                  <a:lnTo>
                    <a:pt x="30" y="321"/>
                  </a:lnTo>
                  <a:lnTo>
                    <a:pt x="34" y="310"/>
                  </a:lnTo>
                  <a:lnTo>
                    <a:pt x="34" y="299"/>
                  </a:lnTo>
                  <a:lnTo>
                    <a:pt x="34" y="287"/>
                  </a:lnTo>
                  <a:lnTo>
                    <a:pt x="32" y="278"/>
                  </a:lnTo>
                  <a:lnTo>
                    <a:pt x="31" y="274"/>
                  </a:lnTo>
                  <a:lnTo>
                    <a:pt x="27" y="253"/>
                  </a:lnTo>
                  <a:lnTo>
                    <a:pt x="24" y="228"/>
                  </a:lnTo>
                  <a:lnTo>
                    <a:pt x="23" y="204"/>
                  </a:lnTo>
                  <a:lnTo>
                    <a:pt x="24" y="180"/>
                  </a:lnTo>
                  <a:lnTo>
                    <a:pt x="24" y="159"/>
                  </a:lnTo>
                  <a:lnTo>
                    <a:pt x="26" y="142"/>
                  </a:lnTo>
                  <a:lnTo>
                    <a:pt x="27" y="131"/>
                  </a:lnTo>
                  <a:lnTo>
                    <a:pt x="28" y="126"/>
                  </a:lnTo>
                  <a:lnTo>
                    <a:pt x="0" y="4"/>
                  </a:lnTo>
                  <a:lnTo>
                    <a:pt x="49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345"/>
            <p:cNvSpPr>
              <a:spLocks/>
            </p:cNvSpPr>
            <p:nvPr/>
          </p:nvSpPr>
          <p:spPr bwMode="auto">
            <a:xfrm>
              <a:off x="8793163" y="3070225"/>
              <a:ext cx="109538" cy="149225"/>
            </a:xfrm>
            <a:custGeom>
              <a:avLst/>
              <a:gdLst>
                <a:gd name="T0" fmla="*/ 24 w 69"/>
                <a:gd name="T1" fmla="*/ 0 h 94"/>
                <a:gd name="T2" fmla="*/ 34 w 69"/>
                <a:gd name="T3" fmla="*/ 5 h 94"/>
                <a:gd name="T4" fmla="*/ 45 w 69"/>
                <a:gd name="T5" fmla="*/ 0 h 94"/>
                <a:gd name="T6" fmla="*/ 46 w 69"/>
                <a:gd name="T7" fmla="*/ 2 h 94"/>
                <a:gd name="T8" fmla="*/ 50 w 69"/>
                <a:gd name="T9" fmla="*/ 7 h 94"/>
                <a:gd name="T10" fmla="*/ 55 w 69"/>
                <a:gd name="T11" fmla="*/ 17 h 94"/>
                <a:gd name="T12" fmla="*/ 59 w 69"/>
                <a:gd name="T13" fmla="*/ 27 h 94"/>
                <a:gd name="T14" fmla="*/ 65 w 69"/>
                <a:gd name="T15" fmla="*/ 39 h 94"/>
                <a:gd name="T16" fmla="*/ 67 w 69"/>
                <a:gd name="T17" fmla="*/ 49 h 94"/>
                <a:gd name="T18" fmla="*/ 69 w 69"/>
                <a:gd name="T19" fmla="*/ 58 h 94"/>
                <a:gd name="T20" fmla="*/ 67 w 69"/>
                <a:gd name="T21" fmla="*/ 66 h 94"/>
                <a:gd name="T22" fmla="*/ 66 w 69"/>
                <a:gd name="T23" fmla="*/ 74 h 94"/>
                <a:gd name="T24" fmla="*/ 62 w 69"/>
                <a:gd name="T25" fmla="*/ 82 h 94"/>
                <a:gd name="T26" fmla="*/ 55 w 69"/>
                <a:gd name="T27" fmla="*/ 87 h 94"/>
                <a:gd name="T28" fmla="*/ 46 w 69"/>
                <a:gd name="T29" fmla="*/ 92 h 94"/>
                <a:gd name="T30" fmla="*/ 34 w 69"/>
                <a:gd name="T31" fmla="*/ 94 h 94"/>
                <a:gd name="T32" fmla="*/ 21 w 69"/>
                <a:gd name="T33" fmla="*/ 92 h 94"/>
                <a:gd name="T34" fmla="*/ 14 w 69"/>
                <a:gd name="T35" fmla="*/ 87 h 94"/>
                <a:gd name="T36" fmla="*/ 7 w 69"/>
                <a:gd name="T37" fmla="*/ 82 h 94"/>
                <a:gd name="T38" fmla="*/ 3 w 69"/>
                <a:gd name="T39" fmla="*/ 74 h 94"/>
                <a:gd name="T40" fmla="*/ 0 w 69"/>
                <a:gd name="T41" fmla="*/ 66 h 94"/>
                <a:gd name="T42" fmla="*/ 0 w 69"/>
                <a:gd name="T43" fmla="*/ 58 h 94"/>
                <a:gd name="T44" fmla="*/ 0 w 69"/>
                <a:gd name="T45" fmla="*/ 49 h 94"/>
                <a:gd name="T46" fmla="*/ 4 w 69"/>
                <a:gd name="T47" fmla="*/ 39 h 94"/>
                <a:gd name="T48" fmla="*/ 8 w 69"/>
                <a:gd name="T49" fmla="*/ 27 h 94"/>
                <a:gd name="T50" fmla="*/ 14 w 69"/>
                <a:gd name="T51" fmla="*/ 17 h 94"/>
                <a:gd name="T52" fmla="*/ 19 w 69"/>
                <a:gd name="T53" fmla="*/ 7 h 94"/>
                <a:gd name="T54" fmla="*/ 23 w 69"/>
                <a:gd name="T55" fmla="*/ 2 h 94"/>
                <a:gd name="T56" fmla="*/ 24 w 69"/>
                <a:gd name="T5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" h="94">
                  <a:moveTo>
                    <a:pt x="24" y="0"/>
                  </a:moveTo>
                  <a:lnTo>
                    <a:pt x="34" y="5"/>
                  </a:lnTo>
                  <a:lnTo>
                    <a:pt x="45" y="0"/>
                  </a:lnTo>
                  <a:lnTo>
                    <a:pt x="46" y="2"/>
                  </a:lnTo>
                  <a:lnTo>
                    <a:pt x="50" y="7"/>
                  </a:lnTo>
                  <a:lnTo>
                    <a:pt x="55" y="17"/>
                  </a:lnTo>
                  <a:lnTo>
                    <a:pt x="59" y="27"/>
                  </a:lnTo>
                  <a:lnTo>
                    <a:pt x="65" y="39"/>
                  </a:lnTo>
                  <a:lnTo>
                    <a:pt x="67" y="49"/>
                  </a:lnTo>
                  <a:lnTo>
                    <a:pt x="69" y="58"/>
                  </a:lnTo>
                  <a:lnTo>
                    <a:pt x="67" y="66"/>
                  </a:lnTo>
                  <a:lnTo>
                    <a:pt x="66" y="74"/>
                  </a:lnTo>
                  <a:lnTo>
                    <a:pt x="62" y="82"/>
                  </a:lnTo>
                  <a:lnTo>
                    <a:pt x="55" y="87"/>
                  </a:lnTo>
                  <a:lnTo>
                    <a:pt x="46" y="92"/>
                  </a:lnTo>
                  <a:lnTo>
                    <a:pt x="34" y="94"/>
                  </a:lnTo>
                  <a:lnTo>
                    <a:pt x="21" y="92"/>
                  </a:lnTo>
                  <a:lnTo>
                    <a:pt x="14" y="87"/>
                  </a:lnTo>
                  <a:lnTo>
                    <a:pt x="7" y="82"/>
                  </a:lnTo>
                  <a:lnTo>
                    <a:pt x="3" y="74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0" y="49"/>
                  </a:lnTo>
                  <a:lnTo>
                    <a:pt x="4" y="39"/>
                  </a:lnTo>
                  <a:lnTo>
                    <a:pt x="8" y="27"/>
                  </a:lnTo>
                  <a:lnTo>
                    <a:pt x="14" y="17"/>
                  </a:lnTo>
                  <a:lnTo>
                    <a:pt x="19" y="7"/>
                  </a:lnTo>
                  <a:lnTo>
                    <a:pt x="2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346"/>
            <p:cNvSpPr>
              <a:spLocks/>
            </p:cNvSpPr>
            <p:nvPr/>
          </p:nvSpPr>
          <p:spPr bwMode="auto">
            <a:xfrm>
              <a:off x="8785226" y="2589213"/>
              <a:ext cx="139700" cy="573088"/>
            </a:xfrm>
            <a:custGeom>
              <a:avLst/>
              <a:gdLst>
                <a:gd name="T0" fmla="*/ 0 w 88"/>
                <a:gd name="T1" fmla="*/ 0 h 361"/>
                <a:gd name="T2" fmla="*/ 39 w 88"/>
                <a:gd name="T3" fmla="*/ 1 h 361"/>
                <a:gd name="T4" fmla="*/ 88 w 88"/>
                <a:gd name="T5" fmla="*/ 0 h 361"/>
                <a:gd name="T6" fmla="*/ 60 w 88"/>
                <a:gd name="T7" fmla="*/ 122 h 361"/>
                <a:gd name="T8" fmla="*/ 60 w 88"/>
                <a:gd name="T9" fmla="*/ 127 h 361"/>
                <a:gd name="T10" fmla="*/ 62 w 88"/>
                <a:gd name="T11" fmla="*/ 138 h 361"/>
                <a:gd name="T12" fmla="*/ 63 w 88"/>
                <a:gd name="T13" fmla="*/ 155 h 361"/>
                <a:gd name="T14" fmla="*/ 64 w 88"/>
                <a:gd name="T15" fmla="*/ 176 h 361"/>
                <a:gd name="T16" fmla="*/ 64 w 88"/>
                <a:gd name="T17" fmla="*/ 200 h 361"/>
                <a:gd name="T18" fmla="*/ 63 w 88"/>
                <a:gd name="T19" fmla="*/ 224 h 361"/>
                <a:gd name="T20" fmla="*/ 62 w 88"/>
                <a:gd name="T21" fmla="*/ 249 h 361"/>
                <a:gd name="T22" fmla="*/ 56 w 88"/>
                <a:gd name="T23" fmla="*/ 270 h 361"/>
                <a:gd name="T24" fmla="*/ 56 w 88"/>
                <a:gd name="T25" fmla="*/ 274 h 361"/>
                <a:gd name="T26" fmla="*/ 55 w 88"/>
                <a:gd name="T27" fmla="*/ 283 h 361"/>
                <a:gd name="T28" fmla="*/ 54 w 88"/>
                <a:gd name="T29" fmla="*/ 295 h 361"/>
                <a:gd name="T30" fmla="*/ 55 w 88"/>
                <a:gd name="T31" fmla="*/ 306 h 361"/>
                <a:gd name="T32" fmla="*/ 59 w 88"/>
                <a:gd name="T33" fmla="*/ 317 h 361"/>
                <a:gd name="T34" fmla="*/ 63 w 88"/>
                <a:gd name="T35" fmla="*/ 323 h 361"/>
                <a:gd name="T36" fmla="*/ 66 w 88"/>
                <a:gd name="T37" fmla="*/ 333 h 361"/>
                <a:gd name="T38" fmla="*/ 67 w 88"/>
                <a:gd name="T39" fmla="*/ 340 h 361"/>
                <a:gd name="T40" fmla="*/ 66 w 88"/>
                <a:gd name="T41" fmla="*/ 348 h 361"/>
                <a:gd name="T42" fmla="*/ 62 w 88"/>
                <a:gd name="T43" fmla="*/ 355 h 361"/>
                <a:gd name="T44" fmla="*/ 54 w 88"/>
                <a:gd name="T45" fmla="*/ 360 h 361"/>
                <a:gd name="T46" fmla="*/ 39 w 88"/>
                <a:gd name="T47" fmla="*/ 361 h 361"/>
                <a:gd name="T48" fmla="*/ 25 w 88"/>
                <a:gd name="T49" fmla="*/ 360 h 361"/>
                <a:gd name="T50" fmla="*/ 17 w 88"/>
                <a:gd name="T51" fmla="*/ 355 h 361"/>
                <a:gd name="T52" fmla="*/ 12 w 88"/>
                <a:gd name="T53" fmla="*/ 348 h 361"/>
                <a:gd name="T54" fmla="*/ 12 w 88"/>
                <a:gd name="T55" fmla="*/ 340 h 361"/>
                <a:gd name="T56" fmla="*/ 13 w 88"/>
                <a:gd name="T57" fmla="*/ 333 h 361"/>
                <a:gd name="T58" fmla="*/ 16 w 88"/>
                <a:gd name="T59" fmla="*/ 323 h 361"/>
                <a:gd name="T60" fmla="*/ 20 w 88"/>
                <a:gd name="T61" fmla="*/ 317 h 361"/>
                <a:gd name="T62" fmla="*/ 24 w 88"/>
                <a:gd name="T63" fmla="*/ 306 h 361"/>
                <a:gd name="T64" fmla="*/ 25 w 88"/>
                <a:gd name="T65" fmla="*/ 295 h 361"/>
                <a:gd name="T66" fmla="*/ 24 w 88"/>
                <a:gd name="T67" fmla="*/ 283 h 361"/>
                <a:gd name="T68" fmla="*/ 22 w 88"/>
                <a:gd name="T69" fmla="*/ 274 h 361"/>
                <a:gd name="T70" fmla="*/ 22 w 88"/>
                <a:gd name="T71" fmla="*/ 270 h 361"/>
                <a:gd name="T72" fmla="*/ 17 w 88"/>
                <a:gd name="T73" fmla="*/ 249 h 361"/>
                <a:gd name="T74" fmla="*/ 15 w 88"/>
                <a:gd name="T75" fmla="*/ 224 h 361"/>
                <a:gd name="T76" fmla="*/ 15 w 88"/>
                <a:gd name="T77" fmla="*/ 200 h 361"/>
                <a:gd name="T78" fmla="*/ 15 w 88"/>
                <a:gd name="T79" fmla="*/ 176 h 361"/>
                <a:gd name="T80" fmla="*/ 16 w 88"/>
                <a:gd name="T81" fmla="*/ 155 h 361"/>
                <a:gd name="T82" fmla="*/ 17 w 88"/>
                <a:gd name="T83" fmla="*/ 138 h 361"/>
                <a:gd name="T84" fmla="*/ 19 w 88"/>
                <a:gd name="T85" fmla="*/ 127 h 361"/>
                <a:gd name="T86" fmla="*/ 19 w 88"/>
                <a:gd name="T87" fmla="*/ 122 h 361"/>
                <a:gd name="T88" fmla="*/ 0 w 88"/>
                <a:gd name="T89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361">
                  <a:moveTo>
                    <a:pt x="0" y="0"/>
                  </a:moveTo>
                  <a:lnTo>
                    <a:pt x="39" y="1"/>
                  </a:lnTo>
                  <a:lnTo>
                    <a:pt x="88" y="0"/>
                  </a:lnTo>
                  <a:lnTo>
                    <a:pt x="60" y="122"/>
                  </a:lnTo>
                  <a:lnTo>
                    <a:pt x="60" y="127"/>
                  </a:lnTo>
                  <a:lnTo>
                    <a:pt x="62" y="138"/>
                  </a:lnTo>
                  <a:lnTo>
                    <a:pt x="63" y="155"/>
                  </a:lnTo>
                  <a:lnTo>
                    <a:pt x="64" y="176"/>
                  </a:lnTo>
                  <a:lnTo>
                    <a:pt x="64" y="200"/>
                  </a:lnTo>
                  <a:lnTo>
                    <a:pt x="63" y="224"/>
                  </a:lnTo>
                  <a:lnTo>
                    <a:pt x="62" y="249"/>
                  </a:lnTo>
                  <a:lnTo>
                    <a:pt x="56" y="270"/>
                  </a:lnTo>
                  <a:lnTo>
                    <a:pt x="56" y="274"/>
                  </a:lnTo>
                  <a:lnTo>
                    <a:pt x="55" y="283"/>
                  </a:lnTo>
                  <a:lnTo>
                    <a:pt x="54" y="295"/>
                  </a:lnTo>
                  <a:lnTo>
                    <a:pt x="55" y="306"/>
                  </a:lnTo>
                  <a:lnTo>
                    <a:pt x="59" y="317"/>
                  </a:lnTo>
                  <a:lnTo>
                    <a:pt x="63" y="323"/>
                  </a:lnTo>
                  <a:lnTo>
                    <a:pt x="66" y="333"/>
                  </a:lnTo>
                  <a:lnTo>
                    <a:pt x="67" y="340"/>
                  </a:lnTo>
                  <a:lnTo>
                    <a:pt x="66" y="348"/>
                  </a:lnTo>
                  <a:lnTo>
                    <a:pt x="62" y="355"/>
                  </a:lnTo>
                  <a:lnTo>
                    <a:pt x="54" y="360"/>
                  </a:lnTo>
                  <a:lnTo>
                    <a:pt x="39" y="361"/>
                  </a:lnTo>
                  <a:lnTo>
                    <a:pt x="25" y="360"/>
                  </a:lnTo>
                  <a:lnTo>
                    <a:pt x="17" y="355"/>
                  </a:lnTo>
                  <a:lnTo>
                    <a:pt x="12" y="348"/>
                  </a:lnTo>
                  <a:lnTo>
                    <a:pt x="12" y="340"/>
                  </a:lnTo>
                  <a:lnTo>
                    <a:pt x="13" y="333"/>
                  </a:lnTo>
                  <a:lnTo>
                    <a:pt x="16" y="323"/>
                  </a:lnTo>
                  <a:lnTo>
                    <a:pt x="20" y="317"/>
                  </a:lnTo>
                  <a:lnTo>
                    <a:pt x="24" y="306"/>
                  </a:lnTo>
                  <a:lnTo>
                    <a:pt x="25" y="295"/>
                  </a:lnTo>
                  <a:lnTo>
                    <a:pt x="24" y="283"/>
                  </a:lnTo>
                  <a:lnTo>
                    <a:pt x="22" y="274"/>
                  </a:lnTo>
                  <a:lnTo>
                    <a:pt x="22" y="270"/>
                  </a:lnTo>
                  <a:lnTo>
                    <a:pt x="17" y="249"/>
                  </a:lnTo>
                  <a:lnTo>
                    <a:pt x="15" y="224"/>
                  </a:lnTo>
                  <a:lnTo>
                    <a:pt x="15" y="200"/>
                  </a:lnTo>
                  <a:lnTo>
                    <a:pt x="15" y="176"/>
                  </a:lnTo>
                  <a:lnTo>
                    <a:pt x="16" y="155"/>
                  </a:lnTo>
                  <a:lnTo>
                    <a:pt x="17" y="138"/>
                  </a:lnTo>
                  <a:lnTo>
                    <a:pt x="19" y="127"/>
                  </a:lnTo>
                  <a:lnTo>
                    <a:pt x="19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347"/>
            <p:cNvSpPr>
              <a:spLocks/>
            </p:cNvSpPr>
            <p:nvPr/>
          </p:nvSpPr>
          <p:spPr bwMode="auto">
            <a:xfrm>
              <a:off x="8929688" y="1773238"/>
              <a:ext cx="266700" cy="517525"/>
            </a:xfrm>
            <a:custGeom>
              <a:avLst/>
              <a:gdLst>
                <a:gd name="T0" fmla="*/ 27 w 168"/>
                <a:gd name="T1" fmla="*/ 0 h 326"/>
                <a:gd name="T2" fmla="*/ 37 w 168"/>
                <a:gd name="T3" fmla="*/ 1 h 326"/>
                <a:gd name="T4" fmla="*/ 45 w 168"/>
                <a:gd name="T5" fmla="*/ 5 h 326"/>
                <a:gd name="T6" fmla="*/ 55 w 168"/>
                <a:gd name="T7" fmla="*/ 11 h 326"/>
                <a:gd name="T8" fmla="*/ 64 w 168"/>
                <a:gd name="T9" fmla="*/ 21 h 326"/>
                <a:gd name="T10" fmla="*/ 73 w 168"/>
                <a:gd name="T11" fmla="*/ 30 h 326"/>
                <a:gd name="T12" fmla="*/ 85 w 168"/>
                <a:gd name="T13" fmla="*/ 44 h 326"/>
                <a:gd name="T14" fmla="*/ 99 w 168"/>
                <a:gd name="T15" fmla="*/ 61 h 326"/>
                <a:gd name="T16" fmla="*/ 113 w 168"/>
                <a:gd name="T17" fmla="*/ 81 h 326"/>
                <a:gd name="T18" fmla="*/ 129 w 168"/>
                <a:gd name="T19" fmla="*/ 102 h 326"/>
                <a:gd name="T20" fmla="*/ 142 w 168"/>
                <a:gd name="T21" fmla="*/ 123 h 326"/>
                <a:gd name="T22" fmla="*/ 155 w 168"/>
                <a:gd name="T23" fmla="*/ 144 h 326"/>
                <a:gd name="T24" fmla="*/ 164 w 168"/>
                <a:gd name="T25" fmla="*/ 162 h 326"/>
                <a:gd name="T26" fmla="*/ 167 w 168"/>
                <a:gd name="T27" fmla="*/ 174 h 326"/>
                <a:gd name="T28" fmla="*/ 168 w 168"/>
                <a:gd name="T29" fmla="*/ 184 h 326"/>
                <a:gd name="T30" fmla="*/ 166 w 168"/>
                <a:gd name="T31" fmla="*/ 195 h 326"/>
                <a:gd name="T32" fmla="*/ 161 w 168"/>
                <a:gd name="T33" fmla="*/ 203 h 326"/>
                <a:gd name="T34" fmla="*/ 149 w 168"/>
                <a:gd name="T35" fmla="*/ 212 h 326"/>
                <a:gd name="T36" fmla="*/ 134 w 168"/>
                <a:gd name="T37" fmla="*/ 222 h 326"/>
                <a:gd name="T38" fmla="*/ 117 w 168"/>
                <a:gd name="T39" fmla="*/ 233 h 326"/>
                <a:gd name="T40" fmla="*/ 98 w 168"/>
                <a:gd name="T41" fmla="*/ 242 h 326"/>
                <a:gd name="T42" fmla="*/ 81 w 168"/>
                <a:gd name="T43" fmla="*/ 252 h 326"/>
                <a:gd name="T44" fmla="*/ 64 w 168"/>
                <a:gd name="T45" fmla="*/ 260 h 326"/>
                <a:gd name="T46" fmla="*/ 51 w 168"/>
                <a:gd name="T47" fmla="*/ 267 h 326"/>
                <a:gd name="T48" fmla="*/ 41 w 168"/>
                <a:gd name="T49" fmla="*/ 271 h 326"/>
                <a:gd name="T50" fmla="*/ 39 w 168"/>
                <a:gd name="T51" fmla="*/ 272 h 326"/>
                <a:gd name="T52" fmla="*/ 40 w 168"/>
                <a:gd name="T53" fmla="*/ 275 h 326"/>
                <a:gd name="T54" fmla="*/ 43 w 168"/>
                <a:gd name="T55" fmla="*/ 280 h 326"/>
                <a:gd name="T56" fmla="*/ 47 w 168"/>
                <a:gd name="T57" fmla="*/ 289 h 326"/>
                <a:gd name="T58" fmla="*/ 51 w 168"/>
                <a:gd name="T59" fmla="*/ 298 h 326"/>
                <a:gd name="T60" fmla="*/ 51 w 168"/>
                <a:gd name="T61" fmla="*/ 307 h 326"/>
                <a:gd name="T62" fmla="*/ 48 w 168"/>
                <a:gd name="T63" fmla="*/ 316 h 326"/>
                <a:gd name="T64" fmla="*/ 39 w 168"/>
                <a:gd name="T65" fmla="*/ 323 h 326"/>
                <a:gd name="T66" fmla="*/ 28 w 168"/>
                <a:gd name="T67" fmla="*/ 326 h 326"/>
                <a:gd name="T68" fmla="*/ 18 w 168"/>
                <a:gd name="T69" fmla="*/ 320 h 326"/>
                <a:gd name="T70" fmla="*/ 10 w 168"/>
                <a:gd name="T71" fmla="*/ 313 h 326"/>
                <a:gd name="T72" fmla="*/ 3 w 168"/>
                <a:gd name="T73" fmla="*/ 301 h 326"/>
                <a:gd name="T74" fmla="*/ 0 w 168"/>
                <a:gd name="T75" fmla="*/ 288 h 326"/>
                <a:gd name="T76" fmla="*/ 0 w 168"/>
                <a:gd name="T77" fmla="*/ 275 h 326"/>
                <a:gd name="T78" fmla="*/ 5 w 168"/>
                <a:gd name="T79" fmla="*/ 264 h 326"/>
                <a:gd name="T80" fmla="*/ 7 w 168"/>
                <a:gd name="T81" fmla="*/ 261 h 326"/>
                <a:gd name="T82" fmla="*/ 15 w 168"/>
                <a:gd name="T83" fmla="*/ 256 h 326"/>
                <a:gd name="T84" fmla="*/ 27 w 168"/>
                <a:gd name="T85" fmla="*/ 248 h 326"/>
                <a:gd name="T86" fmla="*/ 41 w 168"/>
                <a:gd name="T87" fmla="*/ 239 h 326"/>
                <a:gd name="T88" fmla="*/ 58 w 168"/>
                <a:gd name="T89" fmla="*/ 227 h 326"/>
                <a:gd name="T90" fmla="*/ 77 w 168"/>
                <a:gd name="T91" fmla="*/ 216 h 326"/>
                <a:gd name="T92" fmla="*/ 95 w 168"/>
                <a:gd name="T93" fmla="*/ 205 h 326"/>
                <a:gd name="T94" fmla="*/ 113 w 168"/>
                <a:gd name="T95" fmla="*/ 195 h 326"/>
                <a:gd name="T96" fmla="*/ 129 w 168"/>
                <a:gd name="T97" fmla="*/ 186 h 326"/>
                <a:gd name="T98" fmla="*/ 125 w 168"/>
                <a:gd name="T99" fmla="*/ 174 h 326"/>
                <a:gd name="T100" fmla="*/ 117 w 168"/>
                <a:gd name="T101" fmla="*/ 158 h 326"/>
                <a:gd name="T102" fmla="*/ 104 w 168"/>
                <a:gd name="T103" fmla="*/ 142 h 326"/>
                <a:gd name="T104" fmla="*/ 89 w 168"/>
                <a:gd name="T105" fmla="*/ 125 h 326"/>
                <a:gd name="T106" fmla="*/ 73 w 168"/>
                <a:gd name="T107" fmla="*/ 108 h 326"/>
                <a:gd name="T108" fmla="*/ 56 w 168"/>
                <a:gd name="T109" fmla="*/ 91 h 326"/>
                <a:gd name="T110" fmla="*/ 41 w 168"/>
                <a:gd name="T111" fmla="*/ 78 h 326"/>
                <a:gd name="T112" fmla="*/ 28 w 168"/>
                <a:gd name="T113" fmla="*/ 68 h 326"/>
                <a:gd name="T114" fmla="*/ 18 w 168"/>
                <a:gd name="T115" fmla="*/ 60 h 326"/>
                <a:gd name="T116" fmla="*/ 27 w 168"/>
                <a:gd name="T1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" h="326">
                  <a:moveTo>
                    <a:pt x="27" y="0"/>
                  </a:moveTo>
                  <a:lnTo>
                    <a:pt x="37" y="1"/>
                  </a:lnTo>
                  <a:lnTo>
                    <a:pt x="45" y="5"/>
                  </a:lnTo>
                  <a:lnTo>
                    <a:pt x="55" y="11"/>
                  </a:lnTo>
                  <a:lnTo>
                    <a:pt x="64" y="21"/>
                  </a:lnTo>
                  <a:lnTo>
                    <a:pt x="73" y="30"/>
                  </a:lnTo>
                  <a:lnTo>
                    <a:pt x="85" y="44"/>
                  </a:lnTo>
                  <a:lnTo>
                    <a:pt x="99" y="61"/>
                  </a:lnTo>
                  <a:lnTo>
                    <a:pt x="113" y="81"/>
                  </a:lnTo>
                  <a:lnTo>
                    <a:pt x="129" y="102"/>
                  </a:lnTo>
                  <a:lnTo>
                    <a:pt x="142" y="123"/>
                  </a:lnTo>
                  <a:lnTo>
                    <a:pt x="155" y="144"/>
                  </a:lnTo>
                  <a:lnTo>
                    <a:pt x="164" y="162"/>
                  </a:lnTo>
                  <a:lnTo>
                    <a:pt x="167" y="174"/>
                  </a:lnTo>
                  <a:lnTo>
                    <a:pt x="168" y="184"/>
                  </a:lnTo>
                  <a:lnTo>
                    <a:pt x="166" y="195"/>
                  </a:lnTo>
                  <a:lnTo>
                    <a:pt x="161" y="203"/>
                  </a:lnTo>
                  <a:lnTo>
                    <a:pt x="149" y="212"/>
                  </a:lnTo>
                  <a:lnTo>
                    <a:pt x="134" y="222"/>
                  </a:lnTo>
                  <a:lnTo>
                    <a:pt x="117" y="233"/>
                  </a:lnTo>
                  <a:lnTo>
                    <a:pt x="98" y="242"/>
                  </a:lnTo>
                  <a:lnTo>
                    <a:pt x="81" y="252"/>
                  </a:lnTo>
                  <a:lnTo>
                    <a:pt x="64" y="260"/>
                  </a:lnTo>
                  <a:lnTo>
                    <a:pt x="51" y="267"/>
                  </a:lnTo>
                  <a:lnTo>
                    <a:pt x="41" y="271"/>
                  </a:lnTo>
                  <a:lnTo>
                    <a:pt x="39" y="272"/>
                  </a:lnTo>
                  <a:lnTo>
                    <a:pt x="40" y="275"/>
                  </a:lnTo>
                  <a:lnTo>
                    <a:pt x="43" y="280"/>
                  </a:lnTo>
                  <a:lnTo>
                    <a:pt x="47" y="289"/>
                  </a:lnTo>
                  <a:lnTo>
                    <a:pt x="51" y="298"/>
                  </a:lnTo>
                  <a:lnTo>
                    <a:pt x="51" y="307"/>
                  </a:lnTo>
                  <a:lnTo>
                    <a:pt x="48" y="316"/>
                  </a:lnTo>
                  <a:lnTo>
                    <a:pt x="39" y="323"/>
                  </a:lnTo>
                  <a:lnTo>
                    <a:pt x="28" y="326"/>
                  </a:lnTo>
                  <a:lnTo>
                    <a:pt x="18" y="320"/>
                  </a:lnTo>
                  <a:lnTo>
                    <a:pt x="10" y="313"/>
                  </a:lnTo>
                  <a:lnTo>
                    <a:pt x="3" y="301"/>
                  </a:lnTo>
                  <a:lnTo>
                    <a:pt x="0" y="288"/>
                  </a:lnTo>
                  <a:lnTo>
                    <a:pt x="0" y="275"/>
                  </a:lnTo>
                  <a:lnTo>
                    <a:pt x="5" y="264"/>
                  </a:lnTo>
                  <a:lnTo>
                    <a:pt x="7" y="261"/>
                  </a:lnTo>
                  <a:lnTo>
                    <a:pt x="15" y="256"/>
                  </a:lnTo>
                  <a:lnTo>
                    <a:pt x="27" y="248"/>
                  </a:lnTo>
                  <a:lnTo>
                    <a:pt x="41" y="239"/>
                  </a:lnTo>
                  <a:lnTo>
                    <a:pt x="58" y="227"/>
                  </a:lnTo>
                  <a:lnTo>
                    <a:pt x="77" y="216"/>
                  </a:lnTo>
                  <a:lnTo>
                    <a:pt x="95" y="205"/>
                  </a:lnTo>
                  <a:lnTo>
                    <a:pt x="113" y="195"/>
                  </a:lnTo>
                  <a:lnTo>
                    <a:pt x="129" y="186"/>
                  </a:lnTo>
                  <a:lnTo>
                    <a:pt x="125" y="174"/>
                  </a:lnTo>
                  <a:lnTo>
                    <a:pt x="117" y="158"/>
                  </a:lnTo>
                  <a:lnTo>
                    <a:pt x="104" y="142"/>
                  </a:lnTo>
                  <a:lnTo>
                    <a:pt x="89" y="125"/>
                  </a:lnTo>
                  <a:lnTo>
                    <a:pt x="73" y="108"/>
                  </a:lnTo>
                  <a:lnTo>
                    <a:pt x="56" y="91"/>
                  </a:lnTo>
                  <a:lnTo>
                    <a:pt x="41" y="78"/>
                  </a:lnTo>
                  <a:lnTo>
                    <a:pt x="28" y="68"/>
                  </a:lnTo>
                  <a:lnTo>
                    <a:pt x="18" y="6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348"/>
            <p:cNvSpPr>
              <a:spLocks/>
            </p:cNvSpPr>
            <p:nvPr/>
          </p:nvSpPr>
          <p:spPr bwMode="auto">
            <a:xfrm>
              <a:off x="8334376" y="1773238"/>
              <a:ext cx="268288" cy="517525"/>
            </a:xfrm>
            <a:custGeom>
              <a:avLst/>
              <a:gdLst>
                <a:gd name="T0" fmla="*/ 142 w 169"/>
                <a:gd name="T1" fmla="*/ 0 h 326"/>
                <a:gd name="T2" fmla="*/ 151 w 169"/>
                <a:gd name="T3" fmla="*/ 60 h 326"/>
                <a:gd name="T4" fmla="*/ 142 w 169"/>
                <a:gd name="T5" fmla="*/ 68 h 326"/>
                <a:gd name="T6" fmla="*/ 128 w 169"/>
                <a:gd name="T7" fmla="*/ 78 h 326"/>
                <a:gd name="T8" fmla="*/ 113 w 169"/>
                <a:gd name="T9" fmla="*/ 91 h 326"/>
                <a:gd name="T10" fmla="*/ 96 w 169"/>
                <a:gd name="T11" fmla="*/ 108 h 326"/>
                <a:gd name="T12" fmla="*/ 80 w 169"/>
                <a:gd name="T13" fmla="*/ 125 h 326"/>
                <a:gd name="T14" fmla="*/ 64 w 169"/>
                <a:gd name="T15" fmla="*/ 142 h 326"/>
                <a:gd name="T16" fmla="*/ 52 w 169"/>
                <a:gd name="T17" fmla="*/ 158 h 326"/>
                <a:gd name="T18" fmla="*/ 43 w 169"/>
                <a:gd name="T19" fmla="*/ 174 h 326"/>
                <a:gd name="T20" fmla="*/ 39 w 169"/>
                <a:gd name="T21" fmla="*/ 186 h 326"/>
                <a:gd name="T22" fmla="*/ 55 w 169"/>
                <a:gd name="T23" fmla="*/ 195 h 326"/>
                <a:gd name="T24" fmla="*/ 73 w 169"/>
                <a:gd name="T25" fmla="*/ 205 h 326"/>
                <a:gd name="T26" fmla="*/ 92 w 169"/>
                <a:gd name="T27" fmla="*/ 216 h 326"/>
                <a:gd name="T28" fmla="*/ 110 w 169"/>
                <a:gd name="T29" fmla="*/ 227 h 326"/>
                <a:gd name="T30" fmla="*/ 127 w 169"/>
                <a:gd name="T31" fmla="*/ 239 h 326"/>
                <a:gd name="T32" fmla="*/ 142 w 169"/>
                <a:gd name="T33" fmla="*/ 248 h 326"/>
                <a:gd name="T34" fmla="*/ 153 w 169"/>
                <a:gd name="T35" fmla="*/ 256 h 326"/>
                <a:gd name="T36" fmla="*/ 161 w 169"/>
                <a:gd name="T37" fmla="*/ 261 h 326"/>
                <a:gd name="T38" fmla="*/ 164 w 169"/>
                <a:gd name="T39" fmla="*/ 264 h 326"/>
                <a:gd name="T40" fmla="*/ 169 w 169"/>
                <a:gd name="T41" fmla="*/ 275 h 326"/>
                <a:gd name="T42" fmla="*/ 169 w 169"/>
                <a:gd name="T43" fmla="*/ 288 h 326"/>
                <a:gd name="T44" fmla="*/ 166 w 169"/>
                <a:gd name="T45" fmla="*/ 301 h 326"/>
                <a:gd name="T46" fmla="*/ 160 w 169"/>
                <a:gd name="T47" fmla="*/ 313 h 326"/>
                <a:gd name="T48" fmla="*/ 151 w 169"/>
                <a:gd name="T49" fmla="*/ 320 h 326"/>
                <a:gd name="T50" fmla="*/ 140 w 169"/>
                <a:gd name="T51" fmla="*/ 326 h 326"/>
                <a:gd name="T52" fmla="*/ 130 w 169"/>
                <a:gd name="T53" fmla="*/ 323 h 326"/>
                <a:gd name="T54" fmla="*/ 121 w 169"/>
                <a:gd name="T55" fmla="*/ 316 h 326"/>
                <a:gd name="T56" fmla="*/ 118 w 169"/>
                <a:gd name="T57" fmla="*/ 307 h 326"/>
                <a:gd name="T58" fmla="*/ 119 w 169"/>
                <a:gd name="T59" fmla="*/ 298 h 326"/>
                <a:gd name="T60" fmla="*/ 122 w 169"/>
                <a:gd name="T61" fmla="*/ 289 h 326"/>
                <a:gd name="T62" fmla="*/ 126 w 169"/>
                <a:gd name="T63" fmla="*/ 280 h 326"/>
                <a:gd name="T64" fmla="*/ 128 w 169"/>
                <a:gd name="T65" fmla="*/ 275 h 326"/>
                <a:gd name="T66" fmla="*/ 130 w 169"/>
                <a:gd name="T67" fmla="*/ 272 h 326"/>
                <a:gd name="T68" fmla="*/ 127 w 169"/>
                <a:gd name="T69" fmla="*/ 271 h 326"/>
                <a:gd name="T70" fmla="*/ 118 w 169"/>
                <a:gd name="T71" fmla="*/ 267 h 326"/>
                <a:gd name="T72" fmla="*/ 105 w 169"/>
                <a:gd name="T73" fmla="*/ 260 h 326"/>
                <a:gd name="T74" fmla="*/ 88 w 169"/>
                <a:gd name="T75" fmla="*/ 252 h 326"/>
                <a:gd name="T76" fmla="*/ 71 w 169"/>
                <a:gd name="T77" fmla="*/ 242 h 326"/>
                <a:gd name="T78" fmla="*/ 52 w 169"/>
                <a:gd name="T79" fmla="*/ 233 h 326"/>
                <a:gd name="T80" fmla="*/ 34 w 169"/>
                <a:gd name="T81" fmla="*/ 222 h 326"/>
                <a:gd name="T82" fmla="*/ 20 w 169"/>
                <a:gd name="T83" fmla="*/ 212 h 326"/>
                <a:gd name="T84" fmla="*/ 8 w 169"/>
                <a:gd name="T85" fmla="*/ 203 h 326"/>
                <a:gd name="T86" fmla="*/ 3 w 169"/>
                <a:gd name="T87" fmla="*/ 195 h 326"/>
                <a:gd name="T88" fmla="*/ 0 w 169"/>
                <a:gd name="T89" fmla="*/ 184 h 326"/>
                <a:gd name="T90" fmla="*/ 1 w 169"/>
                <a:gd name="T91" fmla="*/ 174 h 326"/>
                <a:gd name="T92" fmla="*/ 5 w 169"/>
                <a:gd name="T93" fmla="*/ 162 h 326"/>
                <a:gd name="T94" fmla="*/ 15 w 169"/>
                <a:gd name="T95" fmla="*/ 144 h 326"/>
                <a:gd name="T96" fmla="*/ 26 w 169"/>
                <a:gd name="T97" fmla="*/ 123 h 326"/>
                <a:gd name="T98" fmla="*/ 39 w 169"/>
                <a:gd name="T99" fmla="*/ 102 h 326"/>
                <a:gd name="T100" fmla="*/ 55 w 169"/>
                <a:gd name="T101" fmla="*/ 81 h 326"/>
                <a:gd name="T102" fmla="*/ 71 w 169"/>
                <a:gd name="T103" fmla="*/ 61 h 326"/>
                <a:gd name="T104" fmla="*/ 84 w 169"/>
                <a:gd name="T105" fmla="*/ 44 h 326"/>
                <a:gd name="T106" fmla="*/ 96 w 169"/>
                <a:gd name="T107" fmla="*/ 30 h 326"/>
                <a:gd name="T108" fmla="*/ 105 w 169"/>
                <a:gd name="T109" fmla="*/ 21 h 326"/>
                <a:gd name="T110" fmla="*/ 115 w 169"/>
                <a:gd name="T111" fmla="*/ 11 h 326"/>
                <a:gd name="T112" fmla="*/ 123 w 169"/>
                <a:gd name="T113" fmla="*/ 5 h 326"/>
                <a:gd name="T114" fmla="*/ 131 w 169"/>
                <a:gd name="T115" fmla="*/ 1 h 326"/>
                <a:gd name="T116" fmla="*/ 142 w 169"/>
                <a:gd name="T1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" h="326">
                  <a:moveTo>
                    <a:pt x="142" y="0"/>
                  </a:moveTo>
                  <a:lnTo>
                    <a:pt x="151" y="60"/>
                  </a:lnTo>
                  <a:lnTo>
                    <a:pt x="142" y="68"/>
                  </a:lnTo>
                  <a:lnTo>
                    <a:pt x="128" y="78"/>
                  </a:lnTo>
                  <a:lnTo>
                    <a:pt x="113" y="91"/>
                  </a:lnTo>
                  <a:lnTo>
                    <a:pt x="96" y="108"/>
                  </a:lnTo>
                  <a:lnTo>
                    <a:pt x="80" y="125"/>
                  </a:lnTo>
                  <a:lnTo>
                    <a:pt x="64" y="142"/>
                  </a:lnTo>
                  <a:lnTo>
                    <a:pt x="52" y="158"/>
                  </a:lnTo>
                  <a:lnTo>
                    <a:pt x="43" y="174"/>
                  </a:lnTo>
                  <a:lnTo>
                    <a:pt x="39" y="186"/>
                  </a:lnTo>
                  <a:lnTo>
                    <a:pt x="55" y="195"/>
                  </a:lnTo>
                  <a:lnTo>
                    <a:pt x="73" y="205"/>
                  </a:lnTo>
                  <a:lnTo>
                    <a:pt x="92" y="216"/>
                  </a:lnTo>
                  <a:lnTo>
                    <a:pt x="110" y="227"/>
                  </a:lnTo>
                  <a:lnTo>
                    <a:pt x="127" y="239"/>
                  </a:lnTo>
                  <a:lnTo>
                    <a:pt x="142" y="248"/>
                  </a:lnTo>
                  <a:lnTo>
                    <a:pt x="153" y="256"/>
                  </a:lnTo>
                  <a:lnTo>
                    <a:pt x="161" y="261"/>
                  </a:lnTo>
                  <a:lnTo>
                    <a:pt x="164" y="264"/>
                  </a:lnTo>
                  <a:lnTo>
                    <a:pt x="169" y="275"/>
                  </a:lnTo>
                  <a:lnTo>
                    <a:pt x="169" y="288"/>
                  </a:lnTo>
                  <a:lnTo>
                    <a:pt x="166" y="301"/>
                  </a:lnTo>
                  <a:lnTo>
                    <a:pt x="160" y="313"/>
                  </a:lnTo>
                  <a:lnTo>
                    <a:pt x="151" y="320"/>
                  </a:lnTo>
                  <a:lnTo>
                    <a:pt x="140" y="326"/>
                  </a:lnTo>
                  <a:lnTo>
                    <a:pt x="130" y="323"/>
                  </a:lnTo>
                  <a:lnTo>
                    <a:pt x="121" y="316"/>
                  </a:lnTo>
                  <a:lnTo>
                    <a:pt x="118" y="307"/>
                  </a:lnTo>
                  <a:lnTo>
                    <a:pt x="119" y="298"/>
                  </a:lnTo>
                  <a:lnTo>
                    <a:pt x="122" y="289"/>
                  </a:lnTo>
                  <a:lnTo>
                    <a:pt x="126" y="280"/>
                  </a:lnTo>
                  <a:lnTo>
                    <a:pt x="128" y="275"/>
                  </a:lnTo>
                  <a:lnTo>
                    <a:pt x="130" y="272"/>
                  </a:lnTo>
                  <a:lnTo>
                    <a:pt x="127" y="271"/>
                  </a:lnTo>
                  <a:lnTo>
                    <a:pt x="118" y="267"/>
                  </a:lnTo>
                  <a:lnTo>
                    <a:pt x="105" y="260"/>
                  </a:lnTo>
                  <a:lnTo>
                    <a:pt x="88" y="252"/>
                  </a:lnTo>
                  <a:lnTo>
                    <a:pt x="71" y="242"/>
                  </a:lnTo>
                  <a:lnTo>
                    <a:pt x="52" y="233"/>
                  </a:lnTo>
                  <a:lnTo>
                    <a:pt x="34" y="222"/>
                  </a:lnTo>
                  <a:lnTo>
                    <a:pt x="20" y="212"/>
                  </a:lnTo>
                  <a:lnTo>
                    <a:pt x="8" y="203"/>
                  </a:lnTo>
                  <a:lnTo>
                    <a:pt x="3" y="195"/>
                  </a:lnTo>
                  <a:lnTo>
                    <a:pt x="0" y="184"/>
                  </a:lnTo>
                  <a:lnTo>
                    <a:pt x="1" y="174"/>
                  </a:lnTo>
                  <a:lnTo>
                    <a:pt x="5" y="162"/>
                  </a:lnTo>
                  <a:lnTo>
                    <a:pt x="15" y="144"/>
                  </a:lnTo>
                  <a:lnTo>
                    <a:pt x="26" y="123"/>
                  </a:lnTo>
                  <a:lnTo>
                    <a:pt x="39" y="102"/>
                  </a:lnTo>
                  <a:lnTo>
                    <a:pt x="55" y="81"/>
                  </a:lnTo>
                  <a:lnTo>
                    <a:pt x="71" y="61"/>
                  </a:lnTo>
                  <a:lnTo>
                    <a:pt x="84" y="44"/>
                  </a:lnTo>
                  <a:lnTo>
                    <a:pt x="96" y="30"/>
                  </a:lnTo>
                  <a:lnTo>
                    <a:pt x="105" y="21"/>
                  </a:lnTo>
                  <a:lnTo>
                    <a:pt x="115" y="11"/>
                  </a:lnTo>
                  <a:lnTo>
                    <a:pt x="123" y="5"/>
                  </a:lnTo>
                  <a:lnTo>
                    <a:pt x="131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349"/>
            <p:cNvSpPr>
              <a:spLocks/>
            </p:cNvSpPr>
            <p:nvPr/>
          </p:nvSpPr>
          <p:spPr bwMode="auto">
            <a:xfrm>
              <a:off x="8415338" y="1743075"/>
              <a:ext cx="703263" cy="1365250"/>
            </a:xfrm>
            <a:custGeom>
              <a:avLst/>
              <a:gdLst>
                <a:gd name="T0" fmla="*/ 365 w 443"/>
                <a:gd name="T1" fmla="*/ 19 h 860"/>
                <a:gd name="T2" fmla="*/ 385 w 443"/>
                <a:gd name="T3" fmla="*/ 30 h 860"/>
                <a:gd name="T4" fmla="*/ 413 w 443"/>
                <a:gd name="T5" fmla="*/ 61 h 860"/>
                <a:gd name="T6" fmla="*/ 443 w 443"/>
                <a:gd name="T7" fmla="*/ 104 h 860"/>
                <a:gd name="T8" fmla="*/ 402 w 443"/>
                <a:gd name="T9" fmla="*/ 134 h 860"/>
                <a:gd name="T10" fmla="*/ 386 w 443"/>
                <a:gd name="T11" fmla="*/ 123 h 860"/>
                <a:gd name="T12" fmla="*/ 369 w 443"/>
                <a:gd name="T13" fmla="*/ 113 h 860"/>
                <a:gd name="T14" fmla="*/ 376 w 443"/>
                <a:gd name="T15" fmla="*/ 134 h 860"/>
                <a:gd name="T16" fmla="*/ 377 w 443"/>
                <a:gd name="T17" fmla="*/ 173 h 860"/>
                <a:gd name="T18" fmla="*/ 360 w 443"/>
                <a:gd name="T19" fmla="*/ 203 h 860"/>
                <a:gd name="T20" fmla="*/ 329 w 443"/>
                <a:gd name="T21" fmla="*/ 287 h 860"/>
                <a:gd name="T22" fmla="*/ 334 w 443"/>
                <a:gd name="T23" fmla="*/ 295 h 860"/>
                <a:gd name="T24" fmla="*/ 344 w 443"/>
                <a:gd name="T25" fmla="*/ 320 h 860"/>
                <a:gd name="T26" fmla="*/ 355 w 443"/>
                <a:gd name="T27" fmla="*/ 360 h 860"/>
                <a:gd name="T28" fmla="*/ 360 w 443"/>
                <a:gd name="T29" fmla="*/ 418 h 860"/>
                <a:gd name="T30" fmla="*/ 352 w 443"/>
                <a:gd name="T31" fmla="*/ 490 h 860"/>
                <a:gd name="T32" fmla="*/ 341 w 443"/>
                <a:gd name="T33" fmla="*/ 538 h 860"/>
                <a:gd name="T34" fmla="*/ 310 w 443"/>
                <a:gd name="T35" fmla="*/ 858 h 860"/>
                <a:gd name="T36" fmla="*/ 297 w 443"/>
                <a:gd name="T37" fmla="*/ 859 h 860"/>
                <a:gd name="T38" fmla="*/ 266 w 443"/>
                <a:gd name="T39" fmla="*/ 860 h 860"/>
                <a:gd name="T40" fmla="*/ 232 w 443"/>
                <a:gd name="T41" fmla="*/ 855 h 860"/>
                <a:gd name="T42" fmla="*/ 231 w 443"/>
                <a:gd name="T43" fmla="*/ 485 h 860"/>
                <a:gd name="T44" fmla="*/ 221 w 443"/>
                <a:gd name="T45" fmla="*/ 485 h 860"/>
                <a:gd name="T46" fmla="*/ 212 w 443"/>
                <a:gd name="T47" fmla="*/ 485 h 860"/>
                <a:gd name="T48" fmla="*/ 212 w 443"/>
                <a:gd name="T49" fmla="*/ 855 h 860"/>
                <a:gd name="T50" fmla="*/ 177 w 443"/>
                <a:gd name="T51" fmla="*/ 860 h 860"/>
                <a:gd name="T52" fmla="*/ 147 w 443"/>
                <a:gd name="T53" fmla="*/ 859 h 860"/>
                <a:gd name="T54" fmla="*/ 132 w 443"/>
                <a:gd name="T55" fmla="*/ 858 h 860"/>
                <a:gd name="T56" fmla="*/ 102 w 443"/>
                <a:gd name="T57" fmla="*/ 538 h 860"/>
                <a:gd name="T58" fmla="*/ 92 w 443"/>
                <a:gd name="T59" fmla="*/ 490 h 860"/>
                <a:gd name="T60" fmla="*/ 84 w 443"/>
                <a:gd name="T61" fmla="*/ 418 h 860"/>
                <a:gd name="T62" fmla="*/ 88 w 443"/>
                <a:gd name="T63" fmla="*/ 360 h 860"/>
                <a:gd name="T64" fmla="*/ 100 w 443"/>
                <a:gd name="T65" fmla="*/ 320 h 860"/>
                <a:gd name="T66" fmla="*/ 110 w 443"/>
                <a:gd name="T67" fmla="*/ 295 h 860"/>
                <a:gd name="T68" fmla="*/ 115 w 443"/>
                <a:gd name="T69" fmla="*/ 287 h 860"/>
                <a:gd name="T70" fmla="*/ 85 w 443"/>
                <a:gd name="T71" fmla="*/ 205 h 860"/>
                <a:gd name="T72" fmla="*/ 68 w 443"/>
                <a:gd name="T73" fmla="*/ 174 h 860"/>
                <a:gd name="T74" fmla="*/ 64 w 443"/>
                <a:gd name="T75" fmla="*/ 134 h 860"/>
                <a:gd name="T76" fmla="*/ 70 w 443"/>
                <a:gd name="T77" fmla="*/ 113 h 860"/>
                <a:gd name="T78" fmla="*/ 55 w 443"/>
                <a:gd name="T79" fmla="*/ 123 h 860"/>
                <a:gd name="T80" fmla="*/ 41 w 443"/>
                <a:gd name="T81" fmla="*/ 134 h 860"/>
                <a:gd name="T82" fmla="*/ 0 w 443"/>
                <a:gd name="T83" fmla="*/ 104 h 860"/>
                <a:gd name="T84" fmla="*/ 32 w 443"/>
                <a:gd name="T85" fmla="*/ 61 h 860"/>
                <a:gd name="T86" fmla="*/ 59 w 443"/>
                <a:gd name="T87" fmla="*/ 30 h 860"/>
                <a:gd name="T88" fmla="*/ 79 w 443"/>
                <a:gd name="T89" fmla="*/ 1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3" h="860">
                  <a:moveTo>
                    <a:pt x="221" y="0"/>
                  </a:moveTo>
                  <a:lnTo>
                    <a:pt x="365" y="19"/>
                  </a:lnTo>
                  <a:lnTo>
                    <a:pt x="373" y="23"/>
                  </a:lnTo>
                  <a:lnTo>
                    <a:pt x="385" y="30"/>
                  </a:lnTo>
                  <a:lnTo>
                    <a:pt x="398" y="44"/>
                  </a:lnTo>
                  <a:lnTo>
                    <a:pt x="413" y="61"/>
                  </a:lnTo>
                  <a:lnTo>
                    <a:pt x="428" y="80"/>
                  </a:lnTo>
                  <a:lnTo>
                    <a:pt x="443" y="104"/>
                  </a:lnTo>
                  <a:lnTo>
                    <a:pt x="405" y="135"/>
                  </a:lnTo>
                  <a:lnTo>
                    <a:pt x="402" y="134"/>
                  </a:lnTo>
                  <a:lnTo>
                    <a:pt x="396" y="129"/>
                  </a:lnTo>
                  <a:lnTo>
                    <a:pt x="386" y="123"/>
                  </a:lnTo>
                  <a:lnTo>
                    <a:pt x="377" y="118"/>
                  </a:lnTo>
                  <a:lnTo>
                    <a:pt x="369" y="113"/>
                  </a:lnTo>
                  <a:lnTo>
                    <a:pt x="365" y="112"/>
                  </a:lnTo>
                  <a:lnTo>
                    <a:pt x="376" y="134"/>
                  </a:lnTo>
                  <a:lnTo>
                    <a:pt x="380" y="155"/>
                  </a:lnTo>
                  <a:lnTo>
                    <a:pt x="377" y="173"/>
                  </a:lnTo>
                  <a:lnTo>
                    <a:pt x="371" y="190"/>
                  </a:lnTo>
                  <a:lnTo>
                    <a:pt x="360" y="203"/>
                  </a:lnTo>
                  <a:lnTo>
                    <a:pt x="348" y="211"/>
                  </a:lnTo>
                  <a:lnTo>
                    <a:pt x="329" y="287"/>
                  </a:lnTo>
                  <a:lnTo>
                    <a:pt x="330" y="290"/>
                  </a:lnTo>
                  <a:lnTo>
                    <a:pt x="334" y="295"/>
                  </a:lnTo>
                  <a:lnTo>
                    <a:pt x="339" y="305"/>
                  </a:lnTo>
                  <a:lnTo>
                    <a:pt x="344" y="320"/>
                  </a:lnTo>
                  <a:lnTo>
                    <a:pt x="351" y="338"/>
                  </a:lnTo>
                  <a:lnTo>
                    <a:pt x="355" y="360"/>
                  </a:lnTo>
                  <a:lnTo>
                    <a:pt x="359" y="387"/>
                  </a:lnTo>
                  <a:lnTo>
                    <a:pt x="360" y="418"/>
                  </a:lnTo>
                  <a:lnTo>
                    <a:pt x="358" y="452"/>
                  </a:lnTo>
                  <a:lnTo>
                    <a:pt x="352" y="490"/>
                  </a:lnTo>
                  <a:lnTo>
                    <a:pt x="342" y="533"/>
                  </a:lnTo>
                  <a:lnTo>
                    <a:pt x="341" y="538"/>
                  </a:lnTo>
                  <a:lnTo>
                    <a:pt x="341" y="542"/>
                  </a:lnTo>
                  <a:lnTo>
                    <a:pt x="310" y="858"/>
                  </a:lnTo>
                  <a:lnTo>
                    <a:pt x="308" y="859"/>
                  </a:lnTo>
                  <a:lnTo>
                    <a:pt x="297" y="859"/>
                  </a:lnTo>
                  <a:lnTo>
                    <a:pt x="283" y="860"/>
                  </a:lnTo>
                  <a:lnTo>
                    <a:pt x="266" y="860"/>
                  </a:lnTo>
                  <a:lnTo>
                    <a:pt x="249" y="859"/>
                  </a:lnTo>
                  <a:lnTo>
                    <a:pt x="232" y="855"/>
                  </a:lnTo>
                  <a:lnTo>
                    <a:pt x="233" y="485"/>
                  </a:lnTo>
                  <a:lnTo>
                    <a:pt x="231" y="485"/>
                  </a:lnTo>
                  <a:lnTo>
                    <a:pt x="227" y="485"/>
                  </a:lnTo>
                  <a:lnTo>
                    <a:pt x="221" y="485"/>
                  </a:lnTo>
                  <a:lnTo>
                    <a:pt x="216" y="485"/>
                  </a:lnTo>
                  <a:lnTo>
                    <a:pt x="212" y="485"/>
                  </a:lnTo>
                  <a:lnTo>
                    <a:pt x="210" y="485"/>
                  </a:lnTo>
                  <a:lnTo>
                    <a:pt x="212" y="855"/>
                  </a:lnTo>
                  <a:lnTo>
                    <a:pt x="195" y="859"/>
                  </a:lnTo>
                  <a:lnTo>
                    <a:pt x="177" y="860"/>
                  </a:lnTo>
                  <a:lnTo>
                    <a:pt x="161" y="860"/>
                  </a:lnTo>
                  <a:lnTo>
                    <a:pt x="147" y="859"/>
                  </a:lnTo>
                  <a:lnTo>
                    <a:pt x="136" y="859"/>
                  </a:lnTo>
                  <a:lnTo>
                    <a:pt x="132" y="858"/>
                  </a:lnTo>
                  <a:lnTo>
                    <a:pt x="104" y="542"/>
                  </a:lnTo>
                  <a:lnTo>
                    <a:pt x="102" y="538"/>
                  </a:lnTo>
                  <a:lnTo>
                    <a:pt x="102" y="533"/>
                  </a:lnTo>
                  <a:lnTo>
                    <a:pt x="92" y="490"/>
                  </a:lnTo>
                  <a:lnTo>
                    <a:pt x="85" y="452"/>
                  </a:lnTo>
                  <a:lnTo>
                    <a:pt x="84" y="418"/>
                  </a:lnTo>
                  <a:lnTo>
                    <a:pt x="85" y="387"/>
                  </a:lnTo>
                  <a:lnTo>
                    <a:pt x="88" y="360"/>
                  </a:lnTo>
                  <a:lnTo>
                    <a:pt x="93" y="338"/>
                  </a:lnTo>
                  <a:lnTo>
                    <a:pt x="100" y="320"/>
                  </a:lnTo>
                  <a:lnTo>
                    <a:pt x="105" y="305"/>
                  </a:lnTo>
                  <a:lnTo>
                    <a:pt x="110" y="295"/>
                  </a:lnTo>
                  <a:lnTo>
                    <a:pt x="114" y="290"/>
                  </a:lnTo>
                  <a:lnTo>
                    <a:pt x="115" y="287"/>
                  </a:lnTo>
                  <a:lnTo>
                    <a:pt x="96" y="212"/>
                  </a:lnTo>
                  <a:lnTo>
                    <a:pt x="85" y="205"/>
                  </a:lnTo>
                  <a:lnTo>
                    <a:pt x="75" y="191"/>
                  </a:lnTo>
                  <a:lnTo>
                    <a:pt x="68" y="174"/>
                  </a:lnTo>
                  <a:lnTo>
                    <a:pt x="63" y="155"/>
                  </a:lnTo>
                  <a:lnTo>
                    <a:pt x="64" y="134"/>
                  </a:lnTo>
                  <a:lnTo>
                    <a:pt x="72" y="112"/>
                  </a:lnTo>
                  <a:lnTo>
                    <a:pt x="70" y="113"/>
                  </a:lnTo>
                  <a:lnTo>
                    <a:pt x="63" y="118"/>
                  </a:lnTo>
                  <a:lnTo>
                    <a:pt x="55" y="123"/>
                  </a:lnTo>
                  <a:lnTo>
                    <a:pt x="47" y="129"/>
                  </a:lnTo>
                  <a:lnTo>
                    <a:pt x="41" y="134"/>
                  </a:lnTo>
                  <a:lnTo>
                    <a:pt x="38" y="135"/>
                  </a:lnTo>
                  <a:lnTo>
                    <a:pt x="0" y="104"/>
                  </a:lnTo>
                  <a:lnTo>
                    <a:pt x="16" y="80"/>
                  </a:lnTo>
                  <a:lnTo>
                    <a:pt x="32" y="61"/>
                  </a:lnTo>
                  <a:lnTo>
                    <a:pt x="46" y="44"/>
                  </a:lnTo>
                  <a:lnTo>
                    <a:pt x="59" y="30"/>
                  </a:lnTo>
                  <a:lnTo>
                    <a:pt x="71" y="23"/>
                  </a:lnTo>
                  <a:lnTo>
                    <a:pt x="79" y="1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21704"/>
            </a:solidFill>
            <a:ln w="0">
              <a:solidFill>
                <a:srgbClr val="0217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350"/>
            <p:cNvSpPr>
              <a:spLocks/>
            </p:cNvSpPr>
            <p:nvPr/>
          </p:nvSpPr>
          <p:spPr bwMode="auto">
            <a:xfrm>
              <a:off x="8415338" y="1743075"/>
              <a:ext cx="703263" cy="623888"/>
            </a:xfrm>
            <a:custGeom>
              <a:avLst/>
              <a:gdLst>
                <a:gd name="T0" fmla="*/ 365 w 443"/>
                <a:gd name="T1" fmla="*/ 19 h 393"/>
                <a:gd name="T2" fmla="*/ 385 w 443"/>
                <a:gd name="T3" fmla="*/ 30 h 393"/>
                <a:gd name="T4" fmla="*/ 413 w 443"/>
                <a:gd name="T5" fmla="*/ 61 h 393"/>
                <a:gd name="T6" fmla="*/ 443 w 443"/>
                <a:gd name="T7" fmla="*/ 104 h 393"/>
                <a:gd name="T8" fmla="*/ 402 w 443"/>
                <a:gd name="T9" fmla="*/ 134 h 393"/>
                <a:gd name="T10" fmla="*/ 386 w 443"/>
                <a:gd name="T11" fmla="*/ 123 h 393"/>
                <a:gd name="T12" fmla="*/ 369 w 443"/>
                <a:gd name="T13" fmla="*/ 113 h 393"/>
                <a:gd name="T14" fmla="*/ 376 w 443"/>
                <a:gd name="T15" fmla="*/ 134 h 393"/>
                <a:gd name="T16" fmla="*/ 377 w 443"/>
                <a:gd name="T17" fmla="*/ 173 h 393"/>
                <a:gd name="T18" fmla="*/ 360 w 443"/>
                <a:gd name="T19" fmla="*/ 203 h 393"/>
                <a:gd name="T20" fmla="*/ 329 w 443"/>
                <a:gd name="T21" fmla="*/ 287 h 393"/>
                <a:gd name="T22" fmla="*/ 334 w 443"/>
                <a:gd name="T23" fmla="*/ 295 h 393"/>
                <a:gd name="T24" fmla="*/ 344 w 443"/>
                <a:gd name="T25" fmla="*/ 320 h 393"/>
                <a:gd name="T26" fmla="*/ 355 w 443"/>
                <a:gd name="T27" fmla="*/ 360 h 393"/>
                <a:gd name="T28" fmla="*/ 338 w 443"/>
                <a:gd name="T29" fmla="*/ 389 h 393"/>
                <a:gd name="T30" fmla="*/ 286 w 443"/>
                <a:gd name="T31" fmla="*/ 393 h 393"/>
                <a:gd name="T32" fmla="*/ 236 w 443"/>
                <a:gd name="T33" fmla="*/ 393 h 393"/>
                <a:gd name="T34" fmla="*/ 191 w 443"/>
                <a:gd name="T35" fmla="*/ 392 h 393"/>
                <a:gd name="T36" fmla="*/ 142 w 443"/>
                <a:gd name="T37" fmla="*/ 387 h 393"/>
                <a:gd name="T38" fmla="*/ 94 w 443"/>
                <a:gd name="T39" fmla="*/ 372 h 393"/>
                <a:gd name="T40" fmla="*/ 88 w 443"/>
                <a:gd name="T41" fmla="*/ 360 h 393"/>
                <a:gd name="T42" fmla="*/ 93 w 443"/>
                <a:gd name="T43" fmla="*/ 343 h 393"/>
                <a:gd name="T44" fmla="*/ 93 w 443"/>
                <a:gd name="T45" fmla="*/ 338 h 393"/>
                <a:gd name="T46" fmla="*/ 105 w 443"/>
                <a:gd name="T47" fmla="*/ 305 h 393"/>
                <a:gd name="T48" fmla="*/ 114 w 443"/>
                <a:gd name="T49" fmla="*/ 290 h 393"/>
                <a:gd name="T50" fmla="*/ 96 w 443"/>
                <a:gd name="T51" fmla="*/ 212 h 393"/>
                <a:gd name="T52" fmla="*/ 75 w 443"/>
                <a:gd name="T53" fmla="*/ 191 h 393"/>
                <a:gd name="T54" fmla="*/ 63 w 443"/>
                <a:gd name="T55" fmla="*/ 155 h 393"/>
                <a:gd name="T56" fmla="*/ 72 w 443"/>
                <a:gd name="T57" fmla="*/ 112 h 393"/>
                <a:gd name="T58" fmla="*/ 63 w 443"/>
                <a:gd name="T59" fmla="*/ 118 h 393"/>
                <a:gd name="T60" fmla="*/ 47 w 443"/>
                <a:gd name="T61" fmla="*/ 129 h 393"/>
                <a:gd name="T62" fmla="*/ 38 w 443"/>
                <a:gd name="T63" fmla="*/ 135 h 393"/>
                <a:gd name="T64" fmla="*/ 16 w 443"/>
                <a:gd name="T65" fmla="*/ 80 h 393"/>
                <a:gd name="T66" fmla="*/ 46 w 443"/>
                <a:gd name="T67" fmla="*/ 44 h 393"/>
                <a:gd name="T68" fmla="*/ 71 w 443"/>
                <a:gd name="T69" fmla="*/ 23 h 393"/>
                <a:gd name="T70" fmla="*/ 221 w 443"/>
                <a:gd name="T7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393">
                  <a:moveTo>
                    <a:pt x="221" y="0"/>
                  </a:moveTo>
                  <a:lnTo>
                    <a:pt x="365" y="19"/>
                  </a:lnTo>
                  <a:lnTo>
                    <a:pt x="373" y="23"/>
                  </a:lnTo>
                  <a:lnTo>
                    <a:pt x="385" y="30"/>
                  </a:lnTo>
                  <a:lnTo>
                    <a:pt x="398" y="44"/>
                  </a:lnTo>
                  <a:lnTo>
                    <a:pt x="413" y="61"/>
                  </a:lnTo>
                  <a:lnTo>
                    <a:pt x="428" y="80"/>
                  </a:lnTo>
                  <a:lnTo>
                    <a:pt x="443" y="104"/>
                  </a:lnTo>
                  <a:lnTo>
                    <a:pt x="405" y="135"/>
                  </a:lnTo>
                  <a:lnTo>
                    <a:pt x="402" y="134"/>
                  </a:lnTo>
                  <a:lnTo>
                    <a:pt x="396" y="129"/>
                  </a:lnTo>
                  <a:lnTo>
                    <a:pt x="386" y="123"/>
                  </a:lnTo>
                  <a:lnTo>
                    <a:pt x="377" y="118"/>
                  </a:lnTo>
                  <a:lnTo>
                    <a:pt x="369" y="113"/>
                  </a:lnTo>
                  <a:lnTo>
                    <a:pt x="365" y="112"/>
                  </a:lnTo>
                  <a:lnTo>
                    <a:pt x="376" y="134"/>
                  </a:lnTo>
                  <a:lnTo>
                    <a:pt x="380" y="155"/>
                  </a:lnTo>
                  <a:lnTo>
                    <a:pt x="377" y="173"/>
                  </a:lnTo>
                  <a:lnTo>
                    <a:pt x="371" y="190"/>
                  </a:lnTo>
                  <a:lnTo>
                    <a:pt x="360" y="203"/>
                  </a:lnTo>
                  <a:lnTo>
                    <a:pt x="348" y="211"/>
                  </a:lnTo>
                  <a:lnTo>
                    <a:pt x="329" y="287"/>
                  </a:lnTo>
                  <a:lnTo>
                    <a:pt x="330" y="290"/>
                  </a:lnTo>
                  <a:lnTo>
                    <a:pt x="334" y="295"/>
                  </a:lnTo>
                  <a:lnTo>
                    <a:pt x="339" y="305"/>
                  </a:lnTo>
                  <a:lnTo>
                    <a:pt x="344" y="320"/>
                  </a:lnTo>
                  <a:lnTo>
                    <a:pt x="351" y="338"/>
                  </a:lnTo>
                  <a:lnTo>
                    <a:pt x="355" y="360"/>
                  </a:lnTo>
                  <a:lnTo>
                    <a:pt x="359" y="384"/>
                  </a:lnTo>
                  <a:lnTo>
                    <a:pt x="338" y="389"/>
                  </a:lnTo>
                  <a:lnTo>
                    <a:pt x="312" y="392"/>
                  </a:lnTo>
                  <a:lnTo>
                    <a:pt x="286" y="393"/>
                  </a:lnTo>
                  <a:lnTo>
                    <a:pt x="261" y="393"/>
                  </a:lnTo>
                  <a:lnTo>
                    <a:pt x="236" y="393"/>
                  </a:lnTo>
                  <a:lnTo>
                    <a:pt x="215" y="393"/>
                  </a:lnTo>
                  <a:lnTo>
                    <a:pt x="191" y="392"/>
                  </a:lnTo>
                  <a:lnTo>
                    <a:pt x="166" y="389"/>
                  </a:lnTo>
                  <a:lnTo>
                    <a:pt x="142" y="387"/>
                  </a:lnTo>
                  <a:lnTo>
                    <a:pt x="118" y="381"/>
                  </a:lnTo>
                  <a:lnTo>
                    <a:pt x="94" y="372"/>
                  </a:lnTo>
                  <a:lnTo>
                    <a:pt x="88" y="368"/>
                  </a:lnTo>
                  <a:lnTo>
                    <a:pt x="88" y="360"/>
                  </a:lnTo>
                  <a:lnTo>
                    <a:pt x="92" y="343"/>
                  </a:lnTo>
                  <a:lnTo>
                    <a:pt x="93" y="343"/>
                  </a:lnTo>
                  <a:lnTo>
                    <a:pt x="92" y="343"/>
                  </a:lnTo>
                  <a:lnTo>
                    <a:pt x="93" y="338"/>
                  </a:lnTo>
                  <a:lnTo>
                    <a:pt x="100" y="320"/>
                  </a:lnTo>
                  <a:lnTo>
                    <a:pt x="105" y="305"/>
                  </a:lnTo>
                  <a:lnTo>
                    <a:pt x="110" y="295"/>
                  </a:lnTo>
                  <a:lnTo>
                    <a:pt x="114" y="290"/>
                  </a:lnTo>
                  <a:lnTo>
                    <a:pt x="115" y="287"/>
                  </a:lnTo>
                  <a:lnTo>
                    <a:pt x="96" y="212"/>
                  </a:lnTo>
                  <a:lnTo>
                    <a:pt x="85" y="205"/>
                  </a:lnTo>
                  <a:lnTo>
                    <a:pt x="75" y="191"/>
                  </a:lnTo>
                  <a:lnTo>
                    <a:pt x="68" y="174"/>
                  </a:lnTo>
                  <a:lnTo>
                    <a:pt x="63" y="155"/>
                  </a:lnTo>
                  <a:lnTo>
                    <a:pt x="64" y="134"/>
                  </a:lnTo>
                  <a:lnTo>
                    <a:pt x="72" y="112"/>
                  </a:lnTo>
                  <a:lnTo>
                    <a:pt x="70" y="113"/>
                  </a:lnTo>
                  <a:lnTo>
                    <a:pt x="63" y="118"/>
                  </a:lnTo>
                  <a:lnTo>
                    <a:pt x="55" y="123"/>
                  </a:lnTo>
                  <a:lnTo>
                    <a:pt x="47" y="129"/>
                  </a:lnTo>
                  <a:lnTo>
                    <a:pt x="41" y="134"/>
                  </a:lnTo>
                  <a:lnTo>
                    <a:pt x="38" y="135"/>
                  </a:lnTo>
                  <a:lnTo>
                    <a:pt x="0" y="104"/>
                  </a:lnTo>
                  <a:lnTo>
                    <a:pt x="16" y="80"/>
                  </a:lnTo>
                  <a:lnTo>
                    <a:pt x="32" y="61"/>
                  </a:lnTo>
                  <a:lnTo>
                    <a:pt x="46" y="44"/>
                  </a:lnTo>
                  <a:lnTo>
                    <a:pt x="59" y="30"/>
                  </a:lnTo>
                  <a:lnTo>
                    <a:pt x="71" y="23"/>
                  </a:lnTo>
                  <a:lnTo>
                    <a:pt x="79" y="1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84334"/>
            </a:solidFill>
            <a:ln w="0">
              <a:solidFill>
                <a:srgbClr val="F843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351"/>
            <p:cNvSpPr>
              <a:spLocks/>
            </p:cNvSpPr>
            <p:nvPr/>
          </p:nvSpPr>
          <p:spPr bwMode="auto">
            <a:xfrm>
              <a:off x="8239126" y="946150"/>
              <a:ext cx="1087438" cy="820738"/>
            </a:xfrm>
            <a:custGeom>
              <a:avLst/>
              <a:gdLst>
                <a:gd name="T0" fmla="*/ 685 w 685"/>
                <a:gd name="T1" fmla="*/ 0 h 517"/>
                <a:gd name="T2" fmla="*/ 661 w 685"/>
                <a:gd name="T3" fmla="*/ 517 h 517"/>
                <a:gd name="T4" fmla="*/ 30 w 685"/>
                <a:gd name="T5" fmla="*/ 517 h 517"/>
                <a:gd name="T6" fmla="*/ 0 w 685"/>
                <a:gd name="T7" fmla="*/ 25 h 517"/>
                <a:gd name="T8" fmla="*/ 685 w 685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517">
                  <a:moveTo>
                    <a:pt x="685" y="0"/>
                  </a:moveTo>
                  <a:lnTo>
                    <a:pt x="661" y="517"/>
                  </a:lnTo>
                  <a:lnTo>
                    <a:pt x="30" y="517"/>
                  </a:lnTo>
                  <a:lnTo>
                    <a:pt x="0" y="25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352"/>
            <p:cNvSpPr>
              <a:spLocks/>
            </p:cNvSpPr>
            <p:nvPr/>
          </p:nvSpPr>
          <p:spPr bwMode="auto">
            <a:xfrm>
              <a:off x="8683626" y="1668463"/>
              <a:ext cx="179388" cy="141288"/>
            </a:xfrm>
            <a:custGeom>
              <a:avLst/>
              <a:gdLst>
                <a:gd name="T0" fmla="*/ 0 w 113"/>
                <a:gd name="T1" fmla="*/ 0 h 89"/>
                <a:gd name="T2" fmla="*/ 29 w 113"/>
                <a:gd name="T3" fmla="*/ 5 h 89"/>
                <a:gd name="T4" fmla="*/ 59 w 113"/>
                <a:gd name="T5" fmla="*/ 8 h 89"/>
                <a:gd name="T6" fmla="*/ 86 w 113"/>
                <a:gd name="T7" fmla="*/ 5 h 89"/>
                <a:gd name="T8" fmla="*/ 113 w 113"/>
                <a:gd name="T9" fmla="*/ 2 h 89"/>
                <a:gd name="T10" fmla="*/ 113 w 113"/>
                <a:gd name="T11" fmla="*/ 55 h 89"/>
                <a:gd name="T12" fmla="*/ 113 w 113"/>
                <a:gd name="T13" fmla="*/ 58 h 89"/>
                <a:gd name="T14" fmla="*/ 110 w 113"/>
                <a:gd name="T15" fmla="*/ 62 h 89"/>
                <a:gd name="T16" fmla="*/ 107 w 113"/>
                <a:gd name="T17" fmla="*/ 68 h 89"/>
                <a:gd name="T18" fmla="*/ 100 w 113"/>
                <a:gd name="T19" fmla="*/ 76 h 89"/>
                <a:gd name="T20" fmla="*/ 89 w 113"/>
                <a:gd name="T21" fmla="*/ 83 h 89"/>
                <a:gd name="T22" fmla="*/ 75 w 113"/>
                <a:gd name="T23" fmla="*/ 87 h 89"/>
                <a:gd name="T24" fmla="*/ 54 w 113"/>
                <a:gd name="T25" fmla="*/ 89 h 89"/>
                <a:gd name="T26" fmla="*/ 35 w 113"/>
                <a:gd name="T27" fmla="*/ 88 h 89"/>
                <a:gd name="T28" fmla="*/ 22 w 113"/>
                <a:gd name="T29" fmla="*/ 84 h 89"/>
                <a:gd name="T30" fmla="*/ 13 w 113"/>
                <a:gd name="T31" fmla="*/ 79 h 89"/>
                <a:gd name="T32" fmla="*/ 7 w 113"/>
                <a:gd name="T33" fmla="*/ 72 h 89"/>
                <a:gd name="T34" fmla="*/ 3 w 113"/>
                <a:gd name="T35" fmla="*/ 66 h 89"/>
                <a:gd name="T36" fmla="*/ 0 w 113"/>
                <a:gd name="T37" fmla="*/ 60 h 89"/>
                <a:gd name="T38" fmla="*/ 0 w 113"/>
                <a:gd name="T39" fmla="*/ 56 h 89"/>
                <a:gd name="T40" fmla="*/ 0 w 113"/>
                <a:gd name="T41" fmla="*/ 55 h 89"/>
                <a:gd name="T42" fmla="*/ 0 w 113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89">
                  <a:moveTo>
                    <a:pt x="0" y="0"/>
                  </a:moveTo>
                  <a:lnTo>
                    <a:pt x="29" y="5"/>
                  </a:lnTo>
                  <a:lnTo>
                    <a:pt x="59" y="8"/>
                  </a:lnTo>
                  <a:lnTo>
                    <a:pt x="86" y="5"/>
                  </a:lnTo>
                  <a:lnTo>
                    <a:pt x="113" y="2"/>
                  </a:lnTo>
                  <a:lnTo>
                    <a:pt x="113" y="55"/>
                  </a:lnTo>
                  <a:lnTo>
                    <a:pt x="113" y="58"/>
                  </a:lnTo>
                  <a:lnTo>
                    <a:pt x="110" y="62"/>
                  </a:lnTo>
                  <a:lnTo>
                    <a:pt x="107" y="68"/>
                  </a:lnTo>
                  <a:lnTo>
                    <a:pt x="100" y="76"/>
                  </a:lnTo>
                  <a:lnTo>
                    <a:pt x="89" y="83"/>
                  </a:lnTo>
                  <a:lnTo>
                    <a:pt x="75" y="87"/>
                  </a:lnTo>
                  <a:lnTo>
                    <a:pt x="54" y="89"/>
                  </a:lnTo>
                  <a:lnTo>
                    <a:pt x="35" y="88"/>
                  </a:lnTo>
                  <a:lnTo>
                    <a:pt x="22" y="84"/>
                  </a:lnTo>
                  <a:lnTo>
                    <a:pt x="13" y="79"/>
                  </a:lnTo>
                  <a:lnTo>
                    <a:pt x="7" y="72"/>
                  </a:lnTo>
                  <a:lnTo>
                    <a:pt x="3" y="66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353"/>
            <p:cNvSpPr>
              <a:spLocks/>
            </p:cNvSpPr>
            <p:nvPr/>
          </p:nvSpPr>
          <p:spPr bwMode="auto">
            <a:xfrm>
              <a:off x="8231188" y="579438"/>
              <a:ext cx="1089025" cy="1101725"/>
            </a:xfrm>
            <a:custGeom>
              <a:avLst/>
              <a:gdLst>
                <a:gd name="T0" fmla="*/ 378 w 686"/>
                <a:gd name="T1" fmla="*/ 2 h 694"/>
                <a:gd name="T2" fmla="*/ 446 w 686"/>
                <a:gd name="T3" fmla="*/ 15 h 694"/>
                <a:gd name="T4" fmla="*/ 514 w 686"/>
                <a:gd name="T5" fmla="*/ 42 h 694"/>
                <a:gd name="T6" fmla="*/ 574 w 686"/>
                <a:gd name="T7" fmla="*/ 81 h 694"/>
                <a:gd name="T8" fmla="*/ 624 w 686"/>
                <a:gd name="T9" fmla="*/ 135 h 694"/>
                <a:gd name="T10" fmla="*/ 658 w 686"/>
                <a:gd name="T11" fmla="*/ 203 h 694"/>
                <a:gd name="T12" fmla="*/ 670 w 686"/>
                <a:gd name="T13" fmla="*/ 284 h 694"/>
                <a:gd name="T14" fmla="*/ 658 w 686"/>
                <a:gd name="T15" fmla="*/ 386 h 694"/>
                <a:gd name="T16" fmla="*/ 682 w 686"/>
                <a:gd name="T17" fmla="*/ 409 h 694"/>
                <a:gd name="T18" fmla="*/ 683 w 686"/>
                <a:gd name="T19" fmla="*/ 443 h 694"/>
                <a:gd name="T20" fmla="*/ 662 w 686"/>
                <a:gd name="T21" fmla="*/ 465 h 694"/>
                <a:gd name="T22" fmla="*/ 640 w 686"/>
                <a:gd name="T23" fmla="*/ 468 h 694"/>
                <a:gd name="T24" fmla="*/ 615 w 686"/>
                <a:gd name="T25" fmla="*/ 504 h 694"/>
                <a:gd name="T26" fmla="*/ 567 w 686"/>
                <a:gd name="T27" fmla="*/ 578 h 694"/>
                <a:gd name="T28" fmla="*/ 508 w 686"/>
                <a:gd name="T29" fmla="*/ 635 h 694"/>
                <a:gd name="T30" fmla="*/ 437 w 686"/>
                <a:gd name="T31" fmla="*/ 676 h 694"/>
                <a:gd name="T32" fmla="*/ 371 w 686"/>
                <a:gd name="T33" fmla="*/ 691 h 694"/>
                <a:gd name="T34" fmla="*/ 314 w 686"/>
                <a:gd name="T35" fmla="*/ 691 h 694"/>
                <a:gd name="T36" fmla="*/ 246 w 686"/>
                <a:gd name="T37" fmla="*/ 673 h 694"/>
                <a:gd name="T38" fmla="*/ 178 w 686"/>
                <a:gd name="T39" fmla="*/ 633 h 694"/>
                <a:gd name="T40" fmla="*/ 119 w 686"/>
                <a:gd name="T41" fmla="*/ 574 h 694"/>
                <a:gd name="T42" fmla="*/ 73 w 686"/>
                <a:gd name="T43" fmla="*/ 503 h 694"/>
                <a:gd name="T44" fmla="*/ 49 w 686"/>
                <a:gd name="T45" fmla="*/ 466 h 694"/>
                <a:gd name="T46" fmla="*/ 36 w 686"/>
                <a:gd name="T47" fmla="*/ 469 h 694"/>
                <a:gd name="T48" fmla="*/ 10 w 686"/>
                <a:gd name="T49" fmla="*/ 456 h 694"/>
                <a:gd name="T50" fmla="*/ 0 w 686"/>
                <a:gd name="T51" fmla="*/ 427 h 694"/>
                <a:gd name="T52" fmla="*/ 9 w 686"/>
                <a:gd name="T53" fmla="*/ 400 h 694"/>
                <a:gd name="T54" fmla="*/ 30 w 686"/>
                <a:gd name="T55" fmla="*/ 385 h 694"/>
                <a:gd name="T56" fmla="*/ 19 w 686"/>
                <a:gd name="T57" fmla="*/ 284 h 694"/>
                <a:gd name="T58" fmla="*/ 31 w 686"/>
                <a:gd name="T59" fmla="*/ 203 h 694"/>
                <a:gd name="T60" fmla="*/ 64 w 686"/>
                <a:gd name="T61" fmla="*/ 135 h 694"/>
                <a:gd name="T62" fmla="*/ 114 w 686"/>
                <a:gd name="T63" fmla="*/ 81 h 694"/>
                <a:gd name="T64" fmla="*/ 175 w 686"/>
                <a:gd name="T65" fmla="*/ 42 h 694"/>
                <a:gd name="T66" fmla="*/ 242 w 686"/>
                <a:gd name="T67" fmla="*/ 15 h 694"/>
                <a:gd name="T68" fmla="*/ 311 w 686"/>
                <a:gd name="T69" fmla="*/ 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694">
                  <a:moveTo>
                    <a:pt x="344" y="0"/>
                  </a:moveTo>
                  <a:lnTo>
                    <a:pt x="378" y="2"/>
                  </a:lnTo>
                  <a:lnTo>
                    <a:pt x="412" y="7"/>
                  </a:lnTo>
                  <a:lnTo>
                    <a:pt x="446" y="15"/>
                  </a:lnTo>
                  <a:lnTo>
                    <a:pt x="480" y="26"/>
                  </a:lnTo>
                  <a:lnTo>
                    <a:pt x="514" y="42"/>
                  </a:lnTo>
                  <a:lnTo>
                    <a:pt x="546" y="60"/>
                  </a:lnTo>
                  <a:lnTo>
                    <a:pt x="574" y="81"/>
                  </a:lnTo>
                  <a:lnTo>
                    <a:pt x="601" y="108"/>
                  </a:lnTo>
                  <a:lnTo>
                    <a:pt x="624" y="135"/>
                  </a:lnTo>
                  <a:lnTo>
                    <a:pt x="644" y="168"/>
                  </a:lnTo>
                  <a:lnTo>
                    <a:pt x="658" y="203"/>
                  </a:lnTo>
                  <a:lnTo>
                    <a:pt x="666" y="242"/>
                  </a:lnTo>
                  <a:lnTo>
                    <a:pt x="670" y="284"/>
                  </a:lnTo>
                  <a:lnTo>
                    <a:pt x="667" y="335"/>
                  </a:lnTo>
                  <a:lnTo>
                    <a:pt x="658" y="386"/>
                  </a:lnTo>
                  <a:lnTo>
                    <a:pt x="673" y="394"/>
                  </a:lnTo>
                  <a:lnTo>
                    <a:pt x="682" y="409"/>
                  </a:lnTo>
                  <a:lnTo>
                    <a:pt x="686" y="427"/>
                  </a:lnTo>
                  <a:lnTo>
                    <a:pt x="683" y="443"/>
                  </a:lnTo>
                  <a:lnTo>
                    <a:pt x="674" y="456"/>
                  </a:lnTo>
                  <a:lnTo>
                    <a:pt x="662" y="465"/>
                  </a:lnTo>
                  <a:lnTo>
                    <a:pt x="648" y="469"/>
                  </a:lnTo>
                  <a:lnTo>
                    <a:pt x="640" y="468"/>
                  </a:lnTo>
                  <a:lnTo>
                    <a:pt x="633" y="465"/>
                  </a:lnTo>
                  <a:lnTo>
                    <a:pt x="615" y="504"/>
                  </a:lnTo>
                  <a:lnTo>
                    <a:pt x="593" y="542"/>
                  </a:lnTo>
                  <a:lnTo>
                    <a:pt x="567" y="578"/>
                  </a:lnTo>
                  <a:lnTo>
                    <a:pt x="539" y="609"/>
                  </a:lnTo>
                  <a:lnTo>
                    <a:pt x="508" y="635"/>
                  </a:lnTo>
                  <a:lnTo>
                    <a:pt x="474" y="659"/>
                  </a:lnTo>
                  <a:lnTo>
                    <a:pt x="437" y="676"/>
                  </a:lnTo>
                  <a:lnTo>
                    <a:pt x="398" y="688"/>
                  </a:lnTo>
                  <a:lnTo>
                    <a:pt x="371" y="691"/>
                  </a:lnTo>
                  <a:lnTo>
                    <a:pt x="344" y="694"/>
                  </a:lnTo>
                  <a:lnTo>
                    <a:pt x="314" y="691"/>
                  </a:lnTo>
                  <a:lnTo>
                    <a:pt x="285" y="686"/>
                  </a:lnTo>
                  <a:lnTo>
                    <a:pt x="246" y="673"/>
                  </a:lnTo>
                  <a:lnTo>
                    <a:pt x="210" y="656"/>
                  </a:lnTo>
                  <a:lnTo>
                    <a:pt x="178" y="633"/>
                  </a:lnTo>
                  <a:lnTo>
                    <a:pt x="146" y="605"/>
                  </a:lnTo>
                  <a:lnTo>
                    <a:pt x="119" y="574"/>
                  </a:lnTo>
                  <a:lnTo>
                    <a:pt x="94" y="540"/>
                  </a:lnTo>
                  <a:lnTo>
                    <a:pt x="73" y="503"/>
                  </a:lnTo>
                  <a:lnTo>
                    <a:pt x="55" y="464"/>
                  </a:lnTo>
                  <a:lnTo>
                    <a:pt x="49" y="466"/>
                  </a:lnTo>
                  <a:lnTo>
                    <a:pt x="43" y="468"/>
                  </a:lnTo>
                  <a:lnTo>
                    <a:pt x="36" y="469"/>
                  </a:lnTo>
                  <a:lnTo>
                    <a:pt x="22" y="465"/>
                  </a:lnTo>
                  <a:lnTo>
                    <a:pt x="10" y="456"/>
                  </a:lnTo>
                  <a:lnTo>
                    <a:pt x="2" y="443"/>
                  </a:lnTo>
                  <a:lnTo>
                    <a:pt x="0" y="427"/>
                  </a:lnTo>
                  <a:lnTo>
                    <a:pt x="2" y="411"/>
                  </a:lnTo>
                  <a:lnTo>
                    <a:pt x="9" y="400"/>
                  </a:lnTo>
                  <a:lnTo>
                    <a:pt x="18" y="390"/>
                  </a:lnTo>
                  <a:lnTo>
                    <a:pt x="30" y="385"/>
                  </a:lnTo>
                  <a:lnTo>
                    <a:pt x="22" y="335"/>
                  </a:lnTo>
                  <a:lnTo>
                    <a:pt x="19" y="284"/>
                  </a:lnTo>
                  <a:lnTo>
                    <a:pt x="22" y="242"/>
                  </a:lnTo>
                  <a:lnTo>
                    <a:pt x="31" y="203"/>
                  </a:lnTo>
                  <a:lnTo>
                    <a:pt x="45" y="168"/>
                  </a:lnTo>
                  <a:lnTo>
                    <a:pt x="64" y="135"/>
                  </a:lnTo>
                  <a:lnTo>
                    <a:pt x="87" y="108"/>
                  </a:lnTo>
                  <a:lnTo>
                    <a:pt x="114" y="81"/>
                  </a:lnTo>
                  <a:lnTo>
                    <a:pt x="144" y="60"/>
                  </a:lnTo>
                  <a:lnTo>
                    <a:pt x="175" y="42"/>
                  </a:lnTo>
                  <a:lnTo>
                    <a:pt x="208" y="26"/>
                  </a:lnTo>
                  <a:lnTo>
                    <a:pt x="242" y="15"/>
                  </a:lnTo>
                  <a:lnTo>
                    <a:pt x="277" y="7"/>
                  </a:lnTo>
                  <a:lnTo>
                    <a:pt x="311" y="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354"/>
            <p:cNvSpPr>
              <a:spLocks/>
            </p:cNvSpPr>
            <p:nvPr/>
          </p:nvSpPr>
          <p:spPr bwMode="auto">
            <a:xfrm>
              <a:off x="8664576" y="1474788"/>
              <a:ext cx="247650" cy="103188"/>
            </a:xfrm>
            <a:custGeom>
              <a:avLst/>
              <a:gdLst>
                <a:gd name="T0" fmla="*/ 63 w 156"/>
                <a:gd name="T1" fmla="*/ 0 h 65"/>
                <a:gd name="T2" fmla="*/ 67 w 156"/>
                <a:gd name="T3" fmla="*/ 0 h 65"/>
                <a:gd name="T4" fmla="*/ 71 w 156"/>
                <a:gd name="T5" fmla="*/ 2 h 65"/>
                <a:gd name="T6" fmla="*/ 74 w 156"/>
                <a:gd name="T7" fmla="*/ 4 h 65"/>
                <a:gd name="T8" fmla="*/ 75 w 156"/>
                <a:gd name="T9" fmla="*/ 6 h 65"/>
                <a:gd name="T10" fmla="*/ 76 w 156"/>
                <a:gd name="T11" fmla="*/ 8 h 65"/>
                <a:gd name="T12" fmla="*/ 78 w 156"/>
                <a:gd name="T13" fmla="*/ 10 h 65"/>
                <a:gd name="T14" fmla="*/ 78 w 156"/>
                <a:gd name="T15" fmla="*/ 11 h 65"/>
                <a:gd name="T16" fmla="*/ 78 w 156"/>
                <a:gd name="T17" fmla="*/ 11 h 65"/>
                <a:gd name="T18" fmla="*/ 78 w 156"/>
                <a:gd name="T19" fmla="*/ 10 h 65"/>
                <a:gd name="T20" fmla="*/ 80 w 156"/>
                <a:gd name="T21" fmla="*/ 7 h 65"/>
                <a:gd name="T22" fmla="*/ 83 w 156"/>
                <a:gd name="T23" fmla="*/ 3 h 65"/>
                <a:gd name="T24" fmla="*/ 89 w 156"/>
                <a:gd name="T25" fmla="*/ 0 h 65"/>
                <a:gd name="T26" fmla="*/ 100 w 156"/>
                <a:gd name="T27" fmla="*/ 0 h 65"/>
                <a:gd name="T28" fmla="*/ 110 w 156"/>
                <a:gd name="T29" fmla="*/ 3 h 65"/>
                <a:gd name="T30" fmla="*/ 121 w 156"/>
                <a:gd name="T31" fmla="*/ 8 h 65"/>
                <a:gd name="T32" fmla="*/ 132 w 156"/>
                <a:gd name="T33" fmla="*/ 16 h 65"/>
                <a:gd name="T34" fmla="*/ 142 w 156"/>
                <a:gd name="T35" fmla="*/ 21 h 65"/>
                <a:gd name="T36" fmla="*/ 146 w 156"/>
                <a:gd name="T37" fmla="*/ 21 h 65"/>
                <a:gd name="T38" fmla="*/ 148 w 156"/>
                <a:gd name="T39" fmla="*/ 21 h 65"/>
                <a:gd name="T40" fmla="*/ 151 w 156"/>
                <a:gd name="T41" fmla="*/ 21 h 65"/>
                <a:gd name="T42" fmla="*/ 153 w 156"/>
                <a:gd name="T43" fmla="*/ 21 h 65"/>
                <a:gd name="T44" fmla="*/ 155 w 156"/>
                <a:gd name="T45" fmla="*/ 20 h 65"/>
                <a:gd name="T46" fmla="*/ 156 w 156"/>
                <a:gd name="T47" fmla="*/ 20 h 65"/>
                <a:gd name="T48" fmla="*/ 155 w 156"/>
                <a:gd name="T49" fmla="*/ 23 h 65"/>
                <a:gd name="T50" fmla="*/ 150 w 156"/>
                <a:gd name="T51" fmla="*/ 29 h 65"/>
                <a:gd name="T52" fmla="*/ 142 w 156"/>
                <a:gd name="T53" fmla="*/ 38 h 65"/>
                <a:gd name="T54" fmla="*/ 130 w 156"/>
                <a:gd name="T55" fmla="*/ 48 h 65"/>
                <a:gd name="T56" fmla="*/ 115 w 156"/>
                <a:gd name="T57" fmla="*/ 57 h 65"/>
                <a:gd name="T58" fmla="*/ 98 w 156"/>
                <a:gd name="T59" fmla="*/ 63 h 65"/>
                <a:gd name="T60" fmla="*/ 78 w 156"/>
                <a:gd name="T61" fmla="*/ 65 h 65"/>
                <a:gd name="T62" fmla="*/ 57 w 156"/>
                <a:gd name="T63" fmla="*/ 63 h 65"/>
                <a:gd name="T64" fmla="*/ 40 w 156"/>
                <a:gd name="T65" fmla="*/ 57 h 65"/>
                <a:gd name="T66" fmla="*/ 25 w 156"/>
                <a:gd name="T67" fmla="*/ 48 h 65"/>
                <a:gd name="T68" fmla="*/ 15 w 156"/>
                <a:gd name="T69" fmla="*/ 38 h 65"/>
                <a:gd name="T70" fmla="*/ 6 w 156"/>
                <a:gd name="T71" fmla="*/ 29 h 65"/>
                <a:gd name="T72" fmla="*/ 2 w 156"/>
                <a:gd name="T73" fmla="*/ 23 h 65"/>
                <a:gd name="T74" fmla="*/ 0 w 156"/>
                <a:gd name="T75" fmla="*/ 20 h 65"/>
                <a:gd name="T76" fmla="*/ 0 w 156"/>
                <a:gd name="T77" fmla="*/ 20 h 65"/>
                <a:gd name="T78" fmla="*/ 3 w 156"/>
                <a:gd name="T79" fmla="*/ 21 h 65"/>
                <a:gd name="T80" fmla="*/ 7 w 156"/>
                <a:gd name="T81" fmla="*/ 21 h 65"/>
                <a:gd name="T82" fmla="*/ 11 w 156"/>
                <a:gd name="T83" fmla="*/ 21 h 65"/>
                <a:gd name="T84" fmla="*/ 16 w 156"/>
                <a:gd name="T85" fmla="*/ 19 h 65"/>
                <a:gd name="T86" fmla="*/ 26 w 156"/>
                <a:gd name="T87" fmla="*/ 15 h 65"/>
                <a:gd name="T88" fmla="*/ 37 w 156"/>
                <a:gd name="T89" fmla="*/ 8 h 65"/>
                <a:gd name="T90" fmla="*/ 47 w 156"/>
                <a:gd name="T91" fmla="*/ 3 h 65"/>
                <a:gd name="T92" fmla="*/ 57 w 156"/>
                <a:gd name="T93" fmla="*/ 0 h 65"/>
                <a:gd name="T94" fmla="*/ 63 w 156"/>
                <a:gd name="T9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65">
                  <a:moveTo>
                    <a:pt x="63" y="0"/>
                  </a:moveTo>
                  <a:lnTo>
                    <a:pt x="67" y="0"/>
                  </a:lnTo>
                  <a:lnTo>
                    <a:pt x="71" y="2"/>
                  </a:lnTo>
                  <a:lnTo>
                    <a:pt x="74" y="4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78" y="10"/>
                  </a:lnTo>
                  <a:lnTo>
                    <a:pt x="80" y="7"/>
                  </a:lnTo>
                  <a:lnTo>
                    <a:pt x="83" y="3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10" y="3"/>
                  </a:lnTo>
                  <a:lnTo>
                    <a:pt x="121" y="8"/>
                  </a:lnTo>
                  <a:lnTo>
                    <a:pt x="132" y="16"/>
                  </a:lnTo>
                  <a:lnTo>
                    <a:pt x="142" y="21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51" y="21"/>
                  </a:lnTo>
                  <a:lnTo>
                    <a:pt x="153" y="21"/>
                  </a:lnTo>
                  <a:lnTo>
                    <a:pt x="155" y="20"/>
                  </a:lnTo>
                  <a:lnTo>
                    <a:pt x="156" y="20"/>
                  </a:lnTo>
                  <a:lnTo>
                    <a:pt x="155" y="23"/>
                  </a:lnTo>
                  <a:lnTo>
                    <a:pt x="150" y="29"/>
                  </a:lnTo>
                  <a:lnTo>
                    <a:pt x="142" y="38"/>
                  </a:lnTo>
                  <a:lnTo>
                    <a:pt x="130" y="48"/>
                  </a:lnTo>
                  <a:lnTo>
                    <a:pt x="115" y="57"/>
                  </a:lnTo>
                  <a:lnTo>
                    <a:pt x="98" y="63"/>
                  </a:lnTo>
                  <a:lnTo>
                    <a:pt x="78" y="65"/>
                  </a:lnTo>
                  <a:lnTo>
                    <a:pt x="57" y="63"/>
                  </a:lnTo>
                  <a:lnTo>
                    <a:pt x="40" y="57"/>
                  </a:lnTo>
                  <a:lnTo>
                    <a:pt x="25" y="48"/>
                  </a:lnTo>
                  <a:lnTo>
                    <a:pt x="15" y="38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1" y="21"/>
                  </a:lnTo>
                  <a:lnTo>
                    <a:pt x="16" y="19"/>
                  </a:lnTo>
                  <a:lnTo>
                    <a:pt x="26" y="15"/>
                  </a:lnTo>
                  <a:lnTo>
                    <a:pt x="37" y="8"/>
                  </a:lnTo>
                  <a:lnTo>
                    <a:pt x="47" y="3"/>
                  </a:lnTo>
                  <a:lnTo>
                    <a:pt x="57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7631A"/>
            </a:solidFill>
            <a:ln w="0">
              <a:solidFill>
                <a:srgbClr val="E763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355"/>
            <p:cNvSpPr>
              <a:spLocks/>
            </p:cNvSpPr>
            <p:nvPr/>
          </p:nvSpPr>
          <p:spPr bwMode="auto">
            <a:xfrm>
              <a:off x="8513763" y="1273175"/>
              <a:ext cx="203200" cy="146050"/>
            </a:xfrm>
            <a:custGeom>
              <a:avLst/>
              <a:gdLst>
                <a:gd name="T0" fmla="*/ 64 w 128"/>
                <a:gd name="T1" fmla="*/ 0 h 92"/>
                <a:gd name="T2" fmla="*/ 83 w 128"/>
                <a:gd name="T3" fmla="*/ 2 h 92"/>
                <a:gd name="T4" fmla="*/ 102 w 128"/>
                <a:gd name="T5" fmla="*/ 8 h 92"/>
                <a:gd name="T6" fmla="*/ 115 w 128"/>
                <a:gd name="T7" fmla="*/ 19 h 92"/>
                <a:gd name="T8" fmla="*/ 124 w 128"/>
                <a:gd name="T9" fmla="*/ 32 h 92"/>
                <a:gd name="T10" fmla="*/ 128 w 128"/>
                <a:gd name="T11" fmla="*/ 46 h 92"/>
                <a:gd name="T12" fmla="*/ 124 w 128"/>
                <a:gd name="T13" fmla="*/ 61 h 92"/>
                <a:gd name="T14" fmla="*/ 115 w 128"/>
                <a:gd name="T15" fmla="*/ 72 h 92"/>
                <a:gd name="T16" fmla="*/ 102 w 128"/>
                <a:gd name="T17" fmla="*/ 83 h 92"/>
                <a:gd name="T18" fmla="*/ 83 w 128"/>
                <a:gd name="T19" fmla="*/ 89 h 92"/>
                <a:gd name="T20" fmla="*/ 64 w 128"/>
                <a:gd name="T21" fmla="*/ 92 h 92"/>
                <a:gd name="T22" fmla="*/ 43 w 128"/>
                <a:gd name="T23" fmla="*/ 89 h 92"/>
                <a:gd name="T24" fmla="*/ 26 w 128"/>
                <a:gd name="T25" fmla="*/ 83 h 92"/>
                <a:gd name="T26" fmla="*/ 11 w 128"/>
                <a:gd name="T27" fmla="*/ 72 h 92"/>
                <a:gd name="T28" fmla="*/ 2 w 128"/>
                <a:gd name="T29" fmla="*/ 61 h 92"/>
                <a:gd name="T30" fmla="*/ 0 w 128"/>
                <a:gd name="T31" fmla="*/ 46 h 92"/>
                <a:gd name="T32" fmla="*/ 2 w 128"/>
                <a:gd name="T33" fmla="*/ 32 h 92"/>
                <a:gd name="T34" fmla="*/ 11 w 128"/>
                <a:gd name="T35" fmla="*/ 19 h 92"/>
                <a:gd name="T36" fmla="*/ 26 w 128"/>
                <a:gd name="T37" fmla="*/ 8 h 92"/>
                <a:gd name="T38" fmla="*/ 43 w 128"/>
                <a:gd name="T39" fmla="*/ 2 h 92"/>
                <a:gd name="T40" fmla="*/ 64 w 128"/>
                <a:gd name="T4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2">
                  <a:moveTo>
                    <a:pt x="64" y="0"/>
                  </a:moveTo>
                  <a:lnTo>
                    <a:pt x="83" y="2"/>
                  </a:lnTo>
                  <a:lnTo>
                    <a:pt x="102" y="8"/>
                  </a:lnTo>
                  <a:lnTo>
                    <a:pt x="115" y="19"/>
                  </a:lnTo>
                  <a:lnTo>
                    <a:pt x="124" y="32"/>
                  </a:lnTo>
                  <a:lnTo>
                    <a:pt x="128" y="46"/>
                  </a:lnTo>
                  <a:lnTo>
                    <a:pt x="124" y="61"/>
                  </a:lnTo>
                  <a:lnTo>
                    <a:pt x="115" y="72"/>
                  </a:lnTo>
                  <a:lnTo>
                    <a:pt x="102" y="83"/>
                  </a:lnTo>
                  <a:lnTo>
                    <a:pt x="83" y="89"/>
                  </a:lnTo>
                  <a:lnTo>
                    <a:pt x="64" y="92"/>
                  </a:lnTo>
                  <a:lnTo>
                    <a:pt x="43" y="89"/>
                  </a:lnTo>
                  <a:lnTo>
                    <a:pt x="26" y="83"/>
                  </a:lnTo>
                  <a:lnTo>
                    <a:pt x="11" y="72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43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356"/>
            <p:cNvSpPr>
              <a:spLocks/>
            </p:cNvSpPr>
            <p:nvPr/>
          </p:nvSpPr>
          <p:spPr bwMode="auto">
            <a:xfrm>
              <a:off x="8839201" y="1273175"/>
              <a:ext cx="204788" cy="146050"/>
            </a:xfrm>
            <a:custGeom>
              <a:avLst/>
              <a:gdLst>
                <a:gd name="T0" fmla="*/ 64 w 129"/>
                <a:gd name="T1" fmla="*/ 0 h 92"/>
                <a:gd name="T2" fmla="*/ 84 w 129"/>
                <a:gd name="T3" fmla="*/ 2 h 92"/>
                <a:gd name="T4" fmla="*/ 102 w 129"/>
                <a:gd name="T5" fmla="*/ 8 h 92"/>
                <a:gd name="T6" fmla="*/ 115 w 129"/>
                <a:gd name="T7" fmla="*/ 19 h 92"/>
                <a:gd name="T8" fmla="*/ 125 w 129"/>
                <a:gd name="T9" fmla="*/ 32 h 92"/>
                <a:gd name="T10" fmla="*/ 129 w 129"/>
                <a:gd name="T11" fmla="*/ 46 h 92"/>
                <a:gd name="T12" fmla="*/ 125 w 129"/>
                <a:gd name="T13" fmla="*/ 61 h 92"/>
                <a:gd name="T14" fmla="*/ 115 w 129"/>
                <a:gd name="T15" fmla="*/ 72 h 92"/>
                <a:gd name="T16" fmla="*/ 102 w 129"/>
                <a:gd name="T17" fmla="*/ 83 h 92"/>
                <a:gd name="T18" fmla="*/ 84 w 129"/>
                <a:gd name="T19" fmla="*/ 89 h 92"/>
                <a:gd name="T20" fmla="*/ 64 w 129"/>
                <a:gd name="T21" fmla="*/ 92 h 92"/>
                <a:gd name="T22" fmla="*/ 43 w 129"/>
                <a:gd name="T23" fmla="*/ 89 h 92"/>
                <a:gd name="T24" fmla="*/ 26 w 129"/>
                <a:gd name="T25" fmla="*/ 83 h 92"/>
                <a:gd name="T26" fmla="*/ 12 w 129"/>
                <a:gd name="T27" fmla="*/ 72 h 92"/>
                <a:gd name="T28" fmla="*/ 3 w 129"/>
                <a:gd name="T29" fmla="*/ 61 h 92"/>
                <a:gd name="T30" fmla="*/ 0 w 129"/>
                <a:gd name="T31" fmla="*/ 46 h 92"/>
                <a:gd name="T32" fmla="*/ 3 w 129"/>
                <a:gd name="T33" fmla="*/ 32 h 92"/>
                <a:gd name="T34" fmla="*/ 12 w 129"/>
                <a:gd name="T35" fmla="*/ 19 h 92"/>
                <a:gd name="T36" fmla="*/ 26 w 129"/>
                <a:gd name="T37" fmla="*/ 8 h 92"/>
                <a:gd name="T38" fmla="*/ 43 w 129"/>
                <a:gd name="T39" fmla="*/ 2 h 92"/>
                <a:gd name="T40" fmla="*/ 64 w 129"/>
                <a:gd name="T4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92">
                  <a:moveTo>
                    <a:pt x="64" y="0"/>
                  </a:moveTo>
                  <a:lnTo>
                    <a:pt x="84" y="2"/>
                  </a:lnTo>
                  <a:lnTo>
                    <a:pt x="102" y="8"/>
                  </a:lnTo>
                  <a:lnTo>
                    <a:pt x="115" y="19"/>
                  </a:lnTo>
                  <a:lnTo>
                    <a:pt x="125" y="32"/>
                  </a:lnTo>
                  <a:lnTo>
                    <a:pt x="129" y="46"/>
                  </a:lnTo>
                  <a:lnTo>
                    <a:pt x="125" y="61"/>
                  </a:lnTo>
                  <a:lnTo>
                    <a:pt x="115" y="72"/>
                  </a:lnTo>
                  <a:lnTo>
                    <a:pt x="102" y="83"/>
                  </a:lnTo>
                  <a:lnTo>
                    <a:pt x="84" y="89"/>
                  </a:lnTo>
                  <a:lnTo>
                    <a:pt x="64" y="92"/>
                  </a:lnTo>
                  <a:lnTo>
                    <a:pt x="43" y="89"/>
                  </a:lnTo>
                  <a:lnTo>
                    <a:pt x="26" y="83"/>
                  </a:lnTo>
                  <a:lnTo>
                    <a:pt x="12" y="72"/>
                  </a:lnTo>
                  <a:lnTo>
                    <a:pt x="3" y="61"/>
                  </a:lnTo>
                  <a:lnTo>
                    <a:pt x="0" y="46"/>
                  </a:lnTo>
                  <a:lnTo>
                    <a:pt x="3" y="32"/>
                  </a:lnTo>
                  <a:lnTo>
                    <a:pt x="12" y="19"/>
                  </a:lnTo>
                  <a:lnTo>
                    <a:pt x="26" y="8"/>
                  </a:lnTo>
                  <a:lnTo>
                    <a:pt x="43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357"/>
            <p:cNvSpPr>
              <a:spLocks/>
            </p:cNvSpPr>
            <p:nvPr/>
          </p:nvSpPr>
          <p:spPr bwMode="auto">
            <a:xfrm>
              <a:off x="8583613" y="1195388"/>
              <a:ext cx="52388" cy="50800"/>
            </a:xfrm>
            <a:custGeom>
              <a:avLst/>
              <a:gdLst>
                <a:gd name="T0" fmla="*/ 17 w 33"/>
                <a:gd name="T1" fmla="*/ 0 h 32"/>
                <a:gd name="T2" fmla="*/ 26 w 33"/>
                <a:gd name="T3" fmla="*/ 1 h 32"/>
                <a:gd name="T4" fmla="*/ 32 w 33"/>
                <a:gd name="T5" fmla="*/ 8 h 32"/>
                <a:gd name="T6" fmla="*/ 33 w 33"/>
                <a:gd name="T7" fmla="*/ 15 h 32"/>
                <a:gd name="T8" fmla="*/ 30 w 33"/>
                <a:gd name="T9" fmla="*/ 25 h 32"/>
                <a:gd name="T10" fmla="*/ 24 w 33"/>
                <a:gd name="T11" fmla="*/ 30 h 32"/>
                <a:gd name="T12" fmla="*/ 15 w 33"/>
                <a:gd name="T13" fmla="*/ 32 h 32"/>
                <a:gd name="T14" fmla="*/ 5 w 33"/>
                <a:gd name="T15" fmla="*/ 30 h 32"/>
                <a:gd name="T16" fmla="*/ 2 w 33"/>
                <a:gd name="T17" fmla="*/ 25 h 32"/>
                <a:gd name="T18" fmla="*/ 0 w 33"/>
                <a:gd name="T19" fmla="*/ 15 h 32"/>
                <a:gd name="T20" fmla="*/ 2 w 33"/>
                <a:gd name="T21" fmla="*/ 8 h 32"/>
                <a:gd name="T22" fmla="*/ 8 w 33"/>
                <a:gd name="T23" fmla="*/ 1 h 32"/>
                <a:gd name="T24" fmla="*/ 17 w 33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2">
                  <a:moveTo>
                    <a:pt x="17" y="0"/>
                  </a:moveTo>
                  <a:lnTo>
                    <a:pt x="26" y="1"/>
                  </a:lnTo>
                  <a:lnTo>
                    <a:pt x="32" y="8"/>
                  </a:lnTo>
                  <a:lnTo>
                    <a:pt x="33" y="15"/>
                  </a:lnTo>
                  <a:lnTo>
                    <a:pt x="30" y="25"/>
                  </a:lnTo>
                  <a:lnTo>
                    <a:pt x="24" y="30"/>
                  </a:lnTo>
                  <a:lnTo>
                    <a:pt x="15" y="32"/>
                  </a:lnTo>
                  <a:lnTo>
                    <a:pt x="5" y="30"/>
                  </a:lnTo>
                  <a:lnTo>
                    <a:pt x="2" y="25"/>
                  </a:lnTo>
                  <a:lnTo>
                    <a:pt x="0" y="15"/>
                  </a:lnTo>
                  <a:lnTo>
                    <a:pt x="2" y="8"/>
                  </a:lnTo>
                  <a:lnTo>
                    <a:pt x="8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358"/>
            <p:cNvSpPr>
              <a:spLocks/>
            </p:cNvSpPr>
            <p:nvPr/>
          </p:nvSpPr>
          <p:spPr bwMode="auto">
            <a:xfrm>
              <a:off x="8920163" y="1195388"/>
              <a:ext cx="52388" cy="50800"/>
            </a:xfrm>
            <a:custGeom>
              <a:avLst/>
              <a:gdLst>
                <a:gd name="T0" fmla="*/ 17 w 33"/>
                <a:gd name="T1" fmla="*/ 0 h 32"/>
                <a:gd name="T2" fmla="*/ 26 w 33"/>
                <a:gd name="T3" fmla="*/ 1 h 32"/>
                <a:gd name="T4" fmla="*/ 32 w 33"/>
                <a:gd name="T5" fmla="*/ 8 h 32"/>
                <a:gd name="T6" fmla="*/ 33 w 33"/>
                <a:gd name="T7" fmla="*/ 15 h 32"/>
                <a:gd name="T8" fmla="*/ 30 w 33"/>
                <a:gd name="T9" fmla="*/ 25 h 32"/>
                <a:gd name="T10" fmla="*/ 24 w 33"/>
                <a:gd name="T11" fmla="*/ 30 h 32"/>
                <a:gd name="T12" fmla="*/ 15 w 33"/>
                <a:gd name="T13" fmla="*/ 32 h 32"/>
                <a:gd name="T14" fmla="*/ 7 w 33"/>
                <a:gd name="T15" fmla="*/ 30 h 32"/>
                <a:gd name="T16" fmla="*/ 2 w 33"/>
                <a:gd name="T17" fmla="*/ 25 h 32"/>
                <a:gd name="T18" fmla="*/ 0 w 33"/>
                <a:gd name="T19" fmla="*/ 15 h 32"/>
                <a:gd name="T20" fmla="*/ 3 w 33"/>
                <a:gd name="T21" fmla="*/ 8 h 32"/>
                <a:gd name="T22" fmla="*/ 8 w 33"/>
                <a:gd name="T23" fmla="*/ 1 h 32"/>
                <a:gd name="T24" fmla="*/ 17 w 33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2">
                  <a:moveTo>
                    <a:pt x="17" y="0"/>
                  </a:moveTo>
                  <a:lnTo>
                    <a:pt x="26" y="1"/>
                  </a:lnTo>
                  <a:lnTo>
                    <a:pt x="32" y="8"/>
                  </a:lnTo>
                  <a:lnTo>
                    <a:pt x="33" y="15"/>
                  </a:lnTo>
                  <a:lnTo>
                    <a:pt x="30" y="25"/>
                  </a:lnTo>
                  <a:lnTo>
                    <a:pt x="24" y="30"/>
                  </a:lnTo>
                  <a:lnTo>
                    <a:pt x="15" y="32"/>
                  </a:lnTo>
                  <a:lnTo>
                    <a:pt x="7" y="30"/>
                  </a:lnTo>
                  <a:lnTo>
                    <a:pt x="2" y="25"/>
                  </a:lnTo>
                  <a:lnTo>
                    <a:pt x="0" y="15"/>
                  </a:lnTo>
                  <a:lnTo>
                    <a:pt x="3" y="8"/>
                  </a:lnTo>
                  <a:lnTo>
                    <a:pt x="8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359"/>
            <p:cNvSpPr>
              <a:spLocks/>
            </p:cNvSpPr>
            <p:nvPr/>
          </p:nvSpPr>
          <p:spPr bwMode="auto">
            <a:xfrm>
              <a:off x="8237538" y="552450"/>
              <a:ext cx="1092200" cy="642938"/>
            </a:xfrm>
            <a:custGeom>
              <a:avLst/>
              <a:gdLst>
                <a:gd name="T0" fmla="*/ 369 w 688"/>
                <a:gd name="T1" fmla="*/ 2 h 405"/>
                <a:gd name="T2" fmla="*/ 432 w 688"/>
                <a:gd name="T3" fmla="*/ 12 h 405"/>
                <a:gd name="T4" fmla="*/ 498 w 688"/>
                <a:gd name="T5" fmla="*/ 34 h 405"/>
                <a:gd name="T6" fmla="*/ 564 w 688"/>
                <a:gd name="T7" fmla="*/ 67 h 405"/>
                <a:gd name="T8" fmla="*/ 620 w 688"/>
                <a:gd name="T9" fmla="*/ 110 h 405"/>
                <a:gd name="T10" fmla="*/ 663 w 688"/>
                <a:gd name="T11" fmla="*/ 168 h 405"/>
                <a:gd name="T12" fmla="*/ 686 w 688"/>
                <a:gd name="T13" fmla="*/ 237 h 405"/>
                <a:gd name="T14" fmla="*/ 688 w 688"/>
                <a:gd name="T15" fmla="*/ 284 h 405"/>
                <a:gd name="T16" fmla="*/ 688 w 688"/>
                <a:gd name="T17" fmla="*/ 343 h 405"/>
                <a:gd name="T18" fmla="*/ 683 w 688"/>
                <a:gd name="T19" fmla="*/ 379 h 405"/>
                <a:gd name="T20" fmla="*/ 675 w 688"/>
                <a:gd name="T21" fmla="*/ 397 h 405"/>
                <a:gd name="T22" fmla="*/ 669 w 688"/>
                <a:gd name="T23" fmla="*/ 403 h 405"/>
                <a:gd name="T24" fmla="*/ 663 w 688"/>
                <a:gd name="T25" fmla="*/ 405 h 405"/>
                <a:gd name="T26" fmla="*/ 581 w 688"/>
                <a:gd name="T27" fmla="*/ 242 h 405"/>
                <a:gd name="T28" fmla="*/ 112 w 688"/>
                <a:gd name="T29" fmla="*/ 284 h 405"/>
                <a:gd name="T30" fmla="*/ 96 w 688"/>
                <a:gd name="T31" fmla="*/ 244 h 405"/>
                <a:gd name="T32" fmla="*/ 89 w 688"/>
                <a:gd name="T33" fmla="*/ 266 h 405"/>
                <a:gd name="T34" fmla="*/ 76 w 688"/>
                <a:gd name="T35" fmla="*/ 303 h 405"/>
                <a:gd name="T36" fmla="*/ 59 w 688"/>
                <a:gd name="T37" fmla="*/ 343 h 405"/>
                <a:gd name="T38" fmla="*/ 39 w 688"/>
                <a:gd name="T39" fmla="*/ 381 h 405"/>
                <a:gd name="T40" fmla="*/ 26 w 688"/>
                <a:gd name="T41" fmla="*/ 399 h 405"/>
                <a:gd name="T42" fmla="*/ 19 w 688"/>
                <a:gd name="T43" fmla="*/ 401 h 405"/>
                <a:gd name="T44" fmla="*/ 13 w 688"/>
                <a:gd name="T45" fmla="*/ 402 h 405"/>
                <a:gd name="T46" fmla="*/ 10 w 688"/>
                <a:gd name="T47" fmla="*/ 401 h 405"/>
                <a:gd name="T48" fmla="*/ 5 w 688"/>
                <a:gd name="T49" fmla="*/ 372 h 405"/>
                <a:gd name="T50" fmla="*/ 1 w 688"/>
                <a:gd name="T51" fmla="*/ 325 h 405"/>
                <a:gd name="T52" fmla="*/ 1 w 688"/>
                <a:gd name="T53" fmla="*/ 266 h 405"/>
                <a:gd name="T54" fmla="*/ 9 w 688"/>
                <a:gd name="T55" fmla="*/ 204 h 405"/>
                <a:gd name="T56" fmla="*/ 30 w 688"/>
                <a:gd name="T57" fmla="*/ 151 h 405"/>
                <a:gd name="T58" fmla="*/ 87 w 688"/>
                <a:gd name="T59" fmla="*/ 93 h 405"/>
                <a:gd name="T60" fmla="*/ 182 w 688"/>
                <a:gd name="T61" fmla="*/ 36 h 405"/>
                <a:gd name="T62" fmla="*/ 286 w 688"/>
                <a:gd name="T63" fmla="*/ 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8" h="405">
                  <a:moveTo>
                    <a:pt x="341" y="0"/>
                  </a:moveTo>
                  <a:lnTo>
                    <a:pt x="369" y="2"/>
                  </a:lnTo>
                  <a:lnTo>
                    <a:pt x="399" y="5"/>
                  </a:lnTo>
                  <a:lnTo>
                    <a:pt x="432" y="12"/>
                  </a:lnTo>
                  <a:lnTo>
                    <a:pt x="464" y="21"/>
                  </a:lnTo>
                  <a:lnTo>
                    <a:pt x="498" y="34"/>
                  </a:lnTo>
                  <a:lnTo>
                    <a:pt x="531" y="49"/>
                  </a:lnTo>
                  <a:lnTo>
                    <a:pt x="564" y="67"/>
                  </a:lnTo>
                  <a:lnTo>
                    <a:pt x="594" y="87"/>
                  </a:lnTo>
                  <a:lnTo>
                    <a:pt x="620" y="110"/>
                  </a:lnTo>
                  <a:lnTo>
                    <a:pt x="644" y="138"/>
                  </a:lnTo>
                  <a:lnTo>
                    <a:pt x="663" y="168"/>
                  </a:lnTo>
                  <a:lnTo>
                    <a:pt x="678" y="201"/>
                  </a:lnTo>
                  <a:lnTo>
                    <a:pt x="686" y="237"/>
                  </a:lnTo>
                  <a:lnTo>
                    <a:pt x="686" y="246"/>
                  </a:lnTo>
                  <a:lnTo>
                    <a:pt x="688" y="284"/>
                  </a:lnTo>
                  <a:lnTo>
                    <a:pt x="688" y="317"/>
                  </a:lnTo>
                  <a:lnTo>
                    <a:pt x="688" y="343"/>
                  </a:lnTo>
                  <a:lnTo>
                    <a:pt x="686" y="363"/>
                  </a:lnTo>
                  <a:lnTo>
                    <a:pt x="683" y="379"/>
                  </a:lnTo>
                  <a:lnTo>
                    <a:pt x="679" y="389"/>
                  </a:lnTo>
                  <a:lnTo>
                    <a:pt x="675" y="397"/>
                  </a:lnTo>
                  <a:lnTo>
                    <a:pt x="672" y="401"/>
                  </a:lnTo>
                  <a:lnTo>
                    <a:pt x="669" y="403"/>
                  </a:lnTo>
                  <a:lnTo>
                    <a:pt x="666" y="405"/>
                  </a:lnTo>
                  <a:lnTo>
                    <a:pt x="663" y="405"/>
                  </a:lnTo>
                  <a:lnTo>
                    <a:pt x="663" y="405"/>
                  </a:lnTo>
                  <a:lnTo>
                    <a:pt x="581" y="242"/>
                  </a:lnTo>
                  <a:lnTo>
                    <a:pt x="578" y="279"/>
                  </a:lnTo>
                  <a:lnTo>
                    <a:pt x="112" y="284"/>
                  </a:lnTo>
                  <a:lnTo>
                    <a:pt x="98" y="241"/>
                  </a:lnTo>
                  <a:lnTo>
                    <a:pt x="96" y="244"/>
                  </a:lnTo>
                  <a:lnTo>
                    <a:pt x="94" y="253"/>
                  </a:lnTo>
                  <a:lnTo>
                    <a:pt x="89" y="266"/>
                  </a:lnTo>
                  <a:lnTo>
                    <a:pt x="83" y="283"/>
                  </a:lnTo>
                  <a:lnTo>
                    <a:pt x="76" y="303"/>
                  </a:lnTo>
                  <a:lnTo>
                    <a:pt x="68" y="322"/>
                  </a:lnTo>
                  <a:lnTo>
                    <a:pt x="59" y="343"/>
                  </a:lnTo>
                  <a:lnTo>
                    <a:pt x="48" y="363"/>
                  </a:lnTo>
                  <a:lnTo>
                    <a:pt x="39" y="381"/>
                  </a:lnTo>
                  <a:lnTo>
                    <a:pt x="30" y="396"/>
                  </a:lnTo>
                  <a:lnTo>
                    <a:pt x="26" y="399"/>
                  </a:lnTo>
                  <a:lnTo>
                    <a:pt x="23" y="401"/>
                  </a:lnTo>
                  <a:lnTo>
                    <a:pt x="19" y="401"/>
                  </a:lnTo>
                  <a:lnTo>
                    <a:pt x="17" y="402"/>
                  </a:lnTo>
                  <a:lnTo>
                    <a:pt x="13" y="402"/>
                  </a:lnTo>
                  <a:lnTo>
                    <a:pt x="10" y="405"/>
                  </a:lnTo>
                  <a:lnTo>
                    <a:pt x="10" y="401"/>
                  </a:lnTo>
                  <a:lnTo>
                    <a:pt x="7" y="389"/>
                  </a:lnTo>
                  <a:lnTo>
                    <a:pt x="5" y="372"/>
                  </a:lnTo>
                  <a:lnTo>
                    <a:pt x="2" y="350"/>
                  </a:lnTo>
                  <a:lnTo>
                    <a:pt x="1" y="325"/>
                  </a:lnTo>
                  <a:lnTo>
                    <a:pt x="0" y="296"/>
                  </a:lnTo>
                  <a:lnTo>
                    <a:pt x="1" y="266"/>
                  </a:lnTo>
                  <a:lnTo>
                    <a:pt x="4" y="235"/>
                  </a:lnTo>
                  <a:lnTo>
                    <a:pt x="9" y="204"/>
                  </a:lnTo>
                  <a:lnTo>
                    <a:pt x="18" y="177"/>
                  </a:lnTo>
                  <a:lnTo>
                    <a:pt x="30" y="151"/>
                  </a:lnTo>
                  <a:lnTo>
                    <a:pt x="47" y="130"/>
                  </a:lnTo>
                  <a:lnTo>
                    <a:pt x="87" y="93"/>
                  </a:lnTo>
                  <a:lnTo>
                    <a:pt x="133" y="62"/>
                  </a:lnTo>
                  <a:lnTo>
                    <a:pt x="182" y="36"/>
                  </a:lnTo>
                  <a:lnTo>
                    <a:pt x="233" y="17"/>
                  </a:lnTo>
                  <a:lnTo>
                    <a:pt x="286" y="5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5" name="그룹 444"/>
          <p:cNvGrpSpPr/>
          <p:nvPr/>
        </p:nvGrpSpPr>
        <p:grpSpPr>
          <a:xfrm>
            <a:off x="5310803" y="618178"/>
            <a:ext cx="1073151" cy="2754312"/>
            <a:chOff x="5443538" y="538163"/>
            <a:chExt cx="1073151" cy="2754312"/>
          </a:xfrm>
        </p:grpSpPr>
        <p:sp>
          <p:nvSpPr>
            <p:cNvPr id="304" name="Freeform 297"/>
            <p:cNvSpPr>
              <a:spLocks/>
            </p:cNvSpPr>
            <p:nvPr/>
          </p:nvSpPr>
          <p:spPr bwMode="auto">
            <a:xfrm>
              <a:off x="5656263" y="3070225"/>
              <a:ext cx="666750" cy="222250"/>
            </a:xfrm>
            <a:custGeom>
              <a:avLst/>
              <a:gdLst>
                <a:gd name="T0" fmla="*/ 210 w 420"/>
                <a:gd name="T1" fmla="*/ 0 h 140"/>
                <a:gd name="T2" fmla="*/ 252 w 420"/>
                <a:gd name="T3" fmla="*/ 1 h 140"/>
                <a:gd name="T4" fmla="*/ 292 w 420"/>
                <a:gd name="T5" fmla="*/ 5 h 140"/>
                <a:gd name="T6" fmla="*/ 327 w 420"/>
                <a:gd name="T7" fmla="*/ 11 h 140"/>
                <a:gd name="T8" fmla="*/ 358 w 420"/>
                <a:gd name="T9" fmla="*/ 20 h 140"/>
                <a:gd name="T10" fmla="*/ 383 w 420"/>
                <a:gd name="T11" fmla="*/ 30 h 140"/>
                <a:gd name="T12" fmla="*/ 403 w 420"/>
                <a:gd name="T13" fmla="*/ 43 h 140"/>
                <a:gd name="T14" fmla="*/ 415 w 420"/>
                <a:gd name="T15" fmla="*/ 56 h 140"/>
                <a:gd name="T16" fmla="*/ 420 w 420"/>
                <a:gd name="T17" fmla="*/ 69 h 140"/>
                <a:gd name="T18" fmla="*/ 415 w 420"/>
                <a:gd name="T19" fmla="*/ 83 h 140"/>
                <a:gd name="T20" fmla="*/ 403 w 420"/>
                <a:gd name="T21" fmla="*/ 96 h 140"/>
                <a:gd name="T22" fmla="*/ 383 w 420"/>
                <a:gd name="T23" fmla="*/ 108 h 140"/>
                <a:gd name="T24" fmla="*/ 358 w 420"/>
                <a:gd name="T25" fmla="*/ 119 h 140"/>
                <a:gd name="T26" fmla="*/ 327 w 420"/>
                <a:gd name="T27" fmla="*/ 128 h 140"/>
                <a:gd name="T28" fmla="*/ 292 w 420"/>
                <a:gd name="T29" fmla="*/ 134 h 140"/>
                <a:gd name="T30" fmla="*/ 252 w 420"/>
                <a:gd name="T31" fmla="*/ 138 h 140"/>
                <a:gd name="T32" fmla="*/ 210 w 420"/>
                <a:gd name="T33" fmla="*/ 140 h 140"/>
                <a:gd name="T34" fmla="*/ 167 w 420"/>
                <a:gd name="T35" fmla="*/ 138 h 140"/>
                <a:gd name="T36" fmla="*/ 128 w 420"/>
                <a:gd name="T37" fmla="*/ 134 h 140"/>
                <a:gd name="T38" fmla="*/ 93 w 420"/>
                <a:gd name="T39" fmla="*/ 128 h 140"/>
                <a:gd name="T40" fmla="*/ 61 w 420"/>
                <a:gd name="T41" fmla="*/ 119 h 140"/>
                <a:gd name="T42" fmla="*/ 36 w 420"/>
                <a:gd name="T43" fmla="*/ 108 h 140"/>
                <a:gd name="T44" fmla="*/ 17 w 420"/>
                <a:gd name="T45" fmla="*/ 96 h 140"/>
                <a:gd name="T46" fmla="*/ 5 w 420"/>
                <a:gd name="T47" fmla="*/ 83 h 140"/>
                <a:gd name="T48" fmla="*/ 0 w 420"/>
                <a:gd name="T49" fmla="*/ 69 h 140"/>
                <a:gd name="T50" fmla="*/ 5 w 420"/>
                <a:gd name="T51" fmla="*/ 56 h 140"/>
                <a:gd name="T52" fmla="*/ 17 w 420"/>
                <a:gd name="T53" fmla="*/ 43 h 140"/>
                <a:gd name="T54" fmla="*/ 36 w 420"/>
                <a:gd name="T55" fmla="*/ 30 h 140"/>
                <a:gd name="T56" fmla="*/ 61 w 420"/>
                <a:gd name="T57" fmla="*/ 20 h 140"/>
                <a:gd name="T58" fmla="*/ 93 w 420"/>
                <a:gd name="T59" fmla="*/ 11 h 140"/>
                <a:gd name="T60" fmla="*/ 128 w 420"/>
                <a:gd name="T61" fmla="*/ 5 h 140"/>
                <a:gd name="T62" fmla="*/ 167 w 420"/>
                <a:gd name="T63" fmla="*/ 1 h 140"/>
                <a:gd name="T64" fmla="*/ 210 w 420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140">
                  <a:moveTo>
                    <a:pt x="210" y="0"/>
                  </a:moveTo>
                  <a:lnTo>
                    <a:pt x="252" y="1"/>
                  </a:lnTo>
                  <a:lnTo>
                    <a:pt x="292" y="5"/>
                  </a:lnTo>
                  <a:lnTo>
                    <a:pt x="327" y="11"/>
                  </a:lnTo>
                  <a:lnTo>
                    <a:pt x="358" y="20"/>
                  </a:lnTo>
                  <a:lnTo>
                    <a:pt x="383" y="30"/>
                  </a:lnTo>
                  <a:lnTo>
                    <a:pt x="403" y="43"/>
                  </a:lnTo>
                  <a:lnTo>
                    <a:pt x="415" y="56"/>
                  </a:lnTo>
                  <a:lnTo>
                    <a:pt x="420" y="69"/>
                  </a:lnTo>
                  <a:lnTo>
                    <a:pt x="415" y="83"/>
                  </a:lnTo>
                  <a:lnTo>
                    <a:pt x="403" y="96"/>
                  </a:lnTo>
                  <a:lnTo>
                    <a:pt x="383" y="108"/>
                  </a:lnTo>
                  <a:lnTo>
                    <a:pt x="358" y="119"/>
                  </a:lnTo>
                  <a:lnTo>
                    <a:pt x="327" y="128"/>
                  </a:lnTo>
                  <a:lnTo>
                    <a:pt x="292" y="134"/>
                  </a:lnTo>
                  <a:lnTo>
                    <a:pt x="252" y="138"/>
                  </a:lnTo>
                  <a:lnTo>
                    <a:pt x="210" y="140"/>
                  </a:lnTo>
                  <a:lnTo>
                    <a:pt x="167" y="138"/>
                  </a:lnTo>
                  <a:lnTo>
                    <a:pt x="128" y="134"/>
                  </a:lnTo>
                  <a:lnTo>
                    <a:pt x="93" y="128"/>
                  </a:lnTo>
                  <a:lnTo>
                    <a:pt x="61" y="119"/>
                  </a:lnTo>
                  <a:lnTo>
                    <a:pt x="36" y="108"/>
                  </a:lnTo>
                  <a:lnTo>
                    <a:pt x="17" y="96"/>
                  </a:lnTo>
                  <a:lnTo>
                    <a:pt x="5" y="83"/>
                  </a:lnTo>
                  <a:lnTo>
                    <a:pt x="0" y="69"/>
                  </a:lnTo>
                  <a:lnTo>
                    <a:pt x="5" y="56"/>
                  </a:lnTo>
                  <a:lnTo>
                    <a:pt x="17" y="43"/>
                  </a:lnTo>
                  <a:lnTo>
                    <a:pt x="36" y="30"/>
                  </a:lnTo>
                  <a:lnTo>
                    <a:pt x="61" y="20"/>
                  </a:lnTo>
                  <a:lnTo>
                    <a:pt x="93" y="11"/>
                  </a:lnTo>
                  <a:lnTo>
                    <a:pt x="128" y="5"/>
                  </a:lnTo>
                  <a:lnTo>
                    <a:pt x="167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360"/>
            <p:cNvSpPr>
              <a:spLocks/>
            </p:cNvSpPr>
            <p:nvPr/>
          </p:nvSpPr>
          <p:spPr bwMode="auto">
            <a:xfrm>
              <a:off x="5819776" y="3144838"/>
              <a:ext cx="134938" cy="71438"/>
            </a:xfrm>
            <a:custGeom>
              <a:avLst/>
              <a:gdLst>
                <a:gd name="T0" fmla="*/ 80 w 85"/>
                <a:gd name="T1" fmla="*/ 0 h 45"/>
                <a:gd name="T2" fmla="*/ 83 w 85"/>
                <a:gd name="T3" fmla="*/ 5 h 45"/>
                <a:gd name="T4" fmla="*/ 84 w 85"/>
                <a:gd name="T5" fmla="*/ 9 h 45"/>
                <a:gd name="T6" fmla="*/ 85 w 85"/>
                <a:gd name="T7" fmla="*/ 13 h 45"/>
                <a:gd name="T8" fmla="*/ 85 w 85"/>
                <a:gd name="T9" fmla="*/ 15 h 45"/>
                <a:gd name="T10" fmla="*/ 84 w 85"/>
                <a:gd name="T11" fmla="*/ 22 h 45"/>
                <a:gd name="T12" fmla="*/ 81 w 85"/>
                <a:gd name="T13" fmla="*/ 28 h 45"/>
                <a:gd name="T14" fmla="*/ 76 w 85"/>
                <a:gd name="T15" fmla="*/ 35 h 45"/>
                <a:gd name="T16" fmla="*/ 68 w 85"/>
                <a:gd name="T17" fmla="*/ 40 h 45"/>
                <a:gd name="T18" fmla="*/ 58 w 85"/>
                <a:gd name="T19" fmla="*/ 44 h 45"/>
                <a:gd name="T20" fmla="*/ 42 w 85"/>
                <a:gd name="T21" fmla="*/ 45 h 45"/>
                <a:gd name="T22" fmla="*/ 28 w 85"/>
                <a:gd name="T23" fmla="*/ 44 h 45"/>
                <a:gd name="T24" fmla="*/ 16 w 85"/>
                <a:gd name="T25" fmla="*/ 40 h 45"/>
                <a:gd name="T26" fmla="*/ 8 w 85"/>
                <a:gd name="T27" fmla="*/ 35 h 45"/>
                <a:gd name="T28" fmla="*/ 4 w 85"/>
                <a:gd name="T29" fmla="*/ 28 h 45"/>
                <a:gd name="T30" fmla="*/ 1 w 85"/>
                <a:gd name="T31" fmla="*/ 22 h 45"/>
                <a:gd name="T32" fmla="*/ 0 w 85"/>
                <a:gd name="T33" fmla="*/ 15 h 45"/>
                <a:gd name="T34" fmla="*/ 0 w 85"/>
                <a:gd name="T35" fmla="*/ 11 h 45"/>
                <a:gd name="T36" fmla="*/ 1 w 85"/>
                <a:gd name="T37" fmla="*/ 6 h 45"/>
                <a:gd name="T38" fmla="*/ 4 w 85"/>
                <a:gd name="T39" fmla="*/ 1 h 45"/>
                <a:gd name="T40" fmla="*/ 13 w 85"/>
                <a:gd name="T41" fmla="*/ 2 h 45"/>
                <a:gd name="T42" fmla="*/ 28 w 85"/>
                <a:gd name="T43" fmla="*/ 2 h 45"/>
                <a:gd name="T44" fmla="*/ 45 w 85"/>
                <a:gd name="T45" fmla="*/ 4 h 45"/>
                <a:gd name="T46" fmla="*/ 63 w 85"/>
                <a:gd name="T47" fmla="*/ 2 h 45"/>
                <a:gd name="T48" fmla="*/ 80 w 85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45">
                  <a:moveTo>
                    <a:pt x="80" y="0"/>
                  </a:moveTo>
                  <a:lnTo>
                    <a:pt x="83" y="5"/>
                  </a:lnTo>
                  <a:lnTo>
                    <a:pt x="84" y="9"/>
                  </a:lnTo>
                  <a:lnTo>
                    <a:pt x="85" y="13"/>
                  </a:lnTo>
                  <a:lnTo>
                    <a:pt x="85" y="15"/>
                  </a:lnTo>
                  <a:lnTo>
                    <a:pt x="84" y="22"/>
                  </a:lnTo>
                  <a:lnTo>
                    <a:pt x="81" y="28"/>
                  </a:lnTo>
                  <a:lnTo>
                    <a:pt x="76" y="35"/>
                  </a:lnTo>
                  <a:lnTo>
                    <a:pt x="68" y="40"/>
                  </a:lnTo>
                  <a:lnTo>
                    <a:pt x="58" y="44"/>
                  </a:lnTo>
                  <a:lnTo>
                    <a:pt x="42" y="45"/>
                  </a:lnTo>
                  <a:lnTo>
                    <a:pt x="28" y="44"/>
                  </a:lnTo>
                  <a:lnTo>
                    <a:pt x="16" y="40"/>
                  </a:lnTo>
                  <a:lnTo>
                    <a:pt x="8" y="35"/>
                  </a:lnTo>
                  <a:lnTo>
                    <a:pt x="4" y="28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1"/>
                  </a:lnTo>
                  <a:lnTo>
                    <a:pt x="13" y="2"/>
                  </a:lnTo>
                  <a:lnTo>
                    <a:pt x="28" y="2"/>
                  </a:lnTo>
                  <a:lnTo>
                    <a:pt x="45" y="4"/>
                  </a:lnTo>
                  <a:lnTo>
                    <a:pt x="63" y="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361"/>
            <p:cNvSpPr>
              <a:spLocks/>
            </p:cNvSpPr>
            <p:nvPr/>
          </p:nvSpPr>
          <p:spPr bwMode="auto">
            <a:xfrm>
              <a:off x="6011863" y="3144838"/>
              <a:ext cx="131763" cy="71438"/>
            </a:xfrm>
            <a:custGeom>
              <a:avLst/>
              <a:gdLst>
                <a:gd name="T0" fmla="*/ 3 w 83"/>
                <a:gd name="T1" fmla="*/ 0 h 45"/>
                <a:gd name="T2" fmla="*/ 22 w 83"/>
                <a:gd name="T3" fmla="*/ 2 h 45"/>
                <a:gd name="T4" fmla="*/ 39 w 83"/>
                <a:gd name="T5" fmla="*/ 4 h 45"/>
                <a:gd name="T6" fmla="*/ 56 w 83"/>
                <a:gd name="T7" fmla="*/ 2 h 45"/>
                <a:gd name="T8" fmla="*/ 70 w 83"/>
                <a:gd name="T9" fmla="*/ 2 h 45"/>
                <a:gd name="T10" fmla="*/ 79 w 83"/>
                <a:gd name="T11" fmla="*/ 1 h 45"/>
                <a:gd name="T12" fmla="*/ 82 w 83"/>
                <a:gd name="T13" fmla="*/ 6 h 45"/>
                <a:gd name="T14" fmla="*/ 83 w 83"/>
                <a:gd name="T15" fmla="*/ 11 h 45"/>
                <a:gd name="T16" fmla="*/ 83 w 83"/>
                <a:gd name="T17" fmla="*/ 15 h 45"/>
                <a:gd name="T18" fmla="*/ 83 w 83"/>
                <a:gd name="T19" fmla="*/ 22 h 45"/>
                <a:gd name="T20" fmla="*/ 81 w 83"/>
                <a:gd name="T21" fmla="*/ 28 h 45"/>
                <a:gd name="T22" fmla="*/ 75 w 83"/>
                <a:gd name="T23" fmla="*/ 35 h 45"/>
                <a:gd name="T24" fmla="*/ 68 w 83"/>
                <a:gd name="T25" fmla="*/ 40 h 45"/>
                <a:gd name="T26" fmla="*/ 57 w 83"/>
                <a:gd name="T27" fmla="*/ 44 h 45"/>
                <a:gd name="T28" fmla="*/ 41 w 83"/>
                <a:gd name="T29" fmla="*/ 45 h 45"/>
                <a:gd name="T30" fmla="*/ 26 w 83"/>
                <a:gd name="T31" fmla="*/ 44 h 45"/>
                <a:gd name="T32" fmla="*/ 15 w 83"/>
                <a:gd name="T33" fmla="*/ 40 h 45"/>
                <a:gd name="T34" fmla="*/ 7 w 83"/>
                <a:gd name="T35" fmla="*/ 35 h 45"/>
                <a:gd name="T36" fmla="*/ 3 w 83"/>
                <a:gd name="T37" fmla="*/ 28 h 45"/>
                <a:gd name="T38" fmla="*/ 1 w 83"/>
                <a:gd name="T39" fmla="*/ 22 h 45"/>
                <a:gd name="T40" fmla="*/ 0 w 83"/>
                <a:gd name="T41" fmla="*/ 15 h 45"/>
                <a:gd name="T42" fmla="*/ 0 w 83"/>
                <a:gd name="T43" fmla="*/ 13 h 45"/>
                <a:gd name="T44" fmla="*/ 0 w 83"/>
                <a:gd name="T45" fmla="*/ 9 h 45"/>
                <a:gd name="T46" fmla="*/ 2 w 83"/>
                <a:gd name="T47" fmla="*/ 5 h 45"/>
                <a:gd name="T48" fmla="*/ 3 w 83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45">
                  <a:moveTo>
                    <a:pt x="3" y="0"/>
                  </a:moveTo>
                  <a:lnTo>
                    <a:pt x="22" y="2"/>
                  </a:lnTo>
                  <a:lnTo>
                    <a:pt x="39" y="4"/>
                  </a:lnTo>
                  <a:lnTo>
                    <a:pt x="56" y="2"/>
                  </a:lnTo>
                  <a:lnTo>
                    <a:pt x="70" y="2"/>
                  </a:lnTo>
                  <a:lnTo>
                    <a:pt x="79" y="1"/>
                  </a:lnTo>
                  <a:lnTo>
                    <a:pt x="82" y="6"/>
                  </a:lnTo>
                  <a:lnTo>
                    <a:pt x="83" y="11"/>
                  </a:lnTo>
                  <a:lnTo>
                    <a:pt x="83" y="15"/>
                  </a:lnTo>
                  <a:lnTo>
                    <a:pt x="83" y="22"/>
                  </a:lnTo>
                  <a:lnTo>
                    <a:pt x="81" y="28"/>
                  </a:lnTo>
                  <a:lnTo>
                    <a:pt x="75" y="35"/>
                  </a:lnTo>
                  <a:lnTo>
                    <a:pt x="68" y="40"/>
                  </a:lnTo>
                  <a:lnTo>
                    <a:pt x="57" y="44"/>
                  </a:lnTo>
                  <a:lnTo>
                    <a:pt x="41" y="45"/>
                  </a:lnTo>
                  <a:lnTo>
                    <a:pt x="26" y="44"/>
                  </a:lnTo>
                  <a:lnTo>
                    <a:pt x="15" y="40"/>
                  </a:lnTo>
                  <a:lnTo>
                    <a:pt x="7" y="35"/>
                  </a:lnTo>
                  <a:lnTo>
                    <a:pt x="3" y="28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362"/>
            <p:cNvSpPr>
              <a:spLocks/>
            </p:cNvSpPr>
            <p:nvPr/>
          </p:nvSpPr>
          <p:spPr bwMode="auto">
            <a:xfrm>
              <a:off x="5794376" y="2466975"/>
              <a:ext cx="379413" cy="684213"/>
            </a:xfrm>
            <a:custGeom>
              <a:avLst/>
              <a:gdLst>
                <a:gd name="T0" fmla="*/ 99 w 239"/>
                <a:gd name="T1" fmla="*/ 0 h 431"/>
                <a:gd name="T2" fmla="*/ 112 w 239"/>
                <a:gd name="T3" fmla="*/ 0 h 431"/>
                <a:gd name="T4" fmla="*/ 123 w 239"/>
                <a:gd name="T5" fmla="*/ 0 h 431"/>
                <a:gd name="T6" fmla="*/ 123 w 239"/>
                <a:gd name="T7" fmla="*/ 0 h 431"/>
                <a:gd name="T8" fmla="*/ 239 w 239"/>
                <a:gd name="T9" fmla="*/ 1 h 431"/>
                <a:gd name="T10" fmla="*/ 219 w 239"/>
                <a:gd name="T11" fmla="*/ 428 h 431"/>
                <a:gd name="T12" fmla="*/ 219 w 239"/>
                <a:gd name="T13" fmla="*/ 428 h 431"/>
                <a:gd name="T14" fmla="*/ 216 w 239"/>
                <a:gd name="T15" fmla="*/ 428 h 431"/>
                <a:gd name="T16" fmla="*/ 207 w 239"/>
                <a:gd name="T17" fmla="*/ 429 h 431"/>
                <a:gd name="T18" fmla="*/ 193 w 239"/>
                <a:gd name="T19" fmla="*/ 429 h 431"/>
                <a:gd name="T20" fmla="*/ 176 w 239"/>
                <a:gd name="T21" fmla="*/ 431 h 431"/>
                <a:gd name="T22" fmla="*/ 159 w 239"/>
                <a:gd name="T23" fmla="*/ 429 h 431"/>
                <a:gd name="T24" fmla="*/ 140 w 239"/>
                <a:gd name="T25" fmla="*/ 427 h 431"/>
                <a:gd name="T26" fmla="*/ 134 w 239"/>
                <a:gd name="T27" fmla="*/ 425 h 431"/>
                <a:gd name="T28" fmla="*/ 117 w 239"/>
                <a:gd name="T29" fmla="*/ 148 h 431"/>
                <a:gd name="T30" fmla="*/ 104 w 239"/>
                <a:gd name="T31" fmla="*/ 425 h 431"/>
                <a:gd name="T32" fmla="*/ 96 w 239"/>
                <a:gd name="T33" fmla="*/ 427 h 431"/>
                <a:gd name="T34" fmla="*/ 79 w 239"/>
                <a:gd name="T35" fmla="*/ 429 h 431"/>
                <a:gd name="T36" fmla="*/ 61 w 239"/>
                <a:gd name="T37" fmla="*/ 431 h 431"/>
                <a:gd name="T38" fmla="*/ 44 w 239"/>
                <a:gd name="T39" fmla="*/ 429 h 431"/>
                <a:gd name="T40" fmla="*/ 29 w 239"/>
                <a:gd name="T41" fmla="*/ 429 h 431"/>
                <a:gd name="T42" fmla="*/ 20 w 239"/>
                <a:gd name="T43" fmla="*/ 428 h 431"/>
                <a:gd name="T44" fmla="*/ 19 w 239"/>
                <a:gd name="T45" fmla="*/ 428 h 431"/>
                <a:gd name="T46" fmla="*/ 17 w 239"/>
                <a:gd name="T47" fmla="*/ 428 h 431"/>
                <a:gd name="T48" fmla="*/ 0 w 239"/>
                <a:gd name="T49" fmla="*/ 1 h 431"/>
                <a:gd name="T50" fmla="*/ 97 w 239"/>
                <a:gd name="T51" fmla="*/ 0 h 431"/>
                <a:gd name="T52" fmla="*/ 99 w 239"/>
                <a:gd name="T53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9" h="431">
                  <a:moveTo>
                    <a:pt x="99" y="0"/>
                  </a:moveTo>
                  <a:lnTo>
                    <a:pt x="11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239" y="1"/>
                  </a:lnTo>
                  <a:lnTo>
                    <a:pt x="219" y="428"/>
                  </a:lnTo>
                  <a:lnTo>
                    <a:pt x="219" y="428"/>
                  </a:lnTo>
                  <a:lnTo>
                    <a:pt x="216" y="428"/>
                  </a:lnTo>
                  <a:lnTo>
                    <a:pt x="207" y="429"/>
                  </a:lnTo>
                  <a:lnTo>
                    <a:pt x="193" y="429"/>
                  </a:lnTo>
                  <a:lnTo>
                    <a:pt x="176" y="431"/>
                  </a:lnTo>
                  <a:lnTo>
                    <a:pt x="159" y="429"/>
                  </a:lnTo>
                  <a:lnTo>
                    <a:pt x="140" y="427"/>
                  </a:lnTo>
                  <a:lnTo>
                    <a:pt x="134" y="425"/>
                  </a:lnTo>
                  <a:lnTo>
                    <a:pt x="117" y="148"/>
                  </a:lnTo>
                  <a:lnTo>
                    <a:pt x="104" y="425"/>
                  </a:lnTo>
                  <a:lnTo>
                    <a:pt x="96" y="427"/>
                  </a:lnTo>
                  <a:lnTo>
                    <a:pt x="79" y="429"/>
                  </a:lnTo>
                  <a:lnTo>
                    <a:pt x="61" y="431"/>
                  </a:lnTo>
                  <a:lnTo>
                    <a:pt x="44" y="429"/>
                  </a:lnTo>
                  <a:lnTo>
                    <a:pt x="29" y="429"/>
                  </a:lnTo>
                  <a:lnTo>
                    <a:pt x="20" y="428"/>
                  </a:lnTo>
                  <a:lnTo>
                    <a:pt x="19" y="428"/>
                  </a:lnTo>
                  <a:lnTo>
                    <a:pt x="17" y="428"/>
                  </a:lnTo>
                  <a:lnTo>
                    <a:pt x="0" y="1"/>
                  </a:lnTo>
                  <a:lnTo>
                    <a:pt x="97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BF371A"/>
            </a:solidFill>
            <a:ln w="0">
              <a:solidFill>
                <a:srgbClr val="BF3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363"/>
            <p:cNvSpPr>
              <a:spLocks/>
            </p:cNvSpPr>
            <p:nvPr/>
          </p:nvSpPr>
          <p:spPr bwMode="auto">
            <a:xfrm>
              <a:off x="5595938" y="1843088"/>
              <a:ext cx="196850" cy="720725"/>
            </a:xfrm>
            <a:custGeom>
              <a:avLst/>
              <a:gdLst>
                <a:gd name="T0" fmla="*/ 115 w 124"/>
                <a:gd name="T1" fmla="*/ 0 h 454"/>
                <a:gd name="T2" fmla="*/ 124 w 124"/>
                <a:gd name="T3" fmla="*/ 62 h 454"/>
                <a:gd name="T4" fmla="*/ 116 w 124"/>
                <a:gd name="T5" fmla="*/ 70 h 454"/>
                <a:gd name="T6" fmla="*/ 106 w 124"/>
                <a:gd name="T7" fmla="*/ 84 h 454"/>
                <a:gd name="T8" fmla="*/ 94 w 124"/>
                <a:gd name="T9" fmla="*/ 104 h 454"/>
                <a:gd name="T10" fmla="*/ 84 w 124"/>
                <a:gd name="T11" fmla="*/ 125 h 454"/>
                <a:gd name="T12" fmla="*/ 72 w 124"/>
                <a:gd name="T13" fmla="*/ 148 h 454"/>
                <a:gd name="T14" fmla="*/ 63 w 124"/>
                <a:gd name="T15" fmla="*/ 172 h 454"/>
                <a:gd name="T16" fmla="*/ 53 w 124"/>
                <a:gd name="T17" fmla="*/ 194 h 454"/>
                <a:gd name="T18" fmla="*/ 48 w 124"/>
                <a:gd name="T19" fmla="*/ 212 h 454"/>
                <a:gd name="T20" fmla="*/ 46 w 124"/>
                <a:gd name="T21" fmla="*/ 225 h 454"/>
                <a:gd name="T22" fmla="*/ 44 w 124"/>
                <a:gd name="T23" fmla="*/ 238 h 454"/>
                <a:gd name="T24" fmla="*/ 43 w 124"/>
                <a:gd name="T25" fmla="*/ 257 h 454"/>
                <a:gd name="T26" fmla="*/ 43 w 124"/>
                <a:gd name="T27" fmla="*/ 280 h 454"/>
                <a:gd name="T28" fmla="*/ 42 w 124"/>
                <a:gd name="T29" fmla="*/ 305 h 454"/>
                <a:gd name="T30" fmla="*/ 42 w 124"/>
                <a:gd name="T31" fmla="*/ 330 h 454"/>
                <a:gd name="T32" fmla="*/ 42 w 124"/>
                <a:gd name="T33" fmla="*/ 355 h 454"/>
                <a:gd name="T34" fmla="*/ 42 w 124"/>
                <a:gd name="T35" fmla="*/ 377 h 454"/>
                <a:gd name="T36" fmla="*/ 40 w 124"/>
                <a:gd name="T37" fmla="*/ 394 h 454"/>
                <a:gd name="T38" fmla="*/ 40 w 124"/>
                <a:gd name="T39" fmla="*/ 407 h 454"/>
                <a:gd name="T40" fmla="*/ 40 w 124"/>
                <a:gd name="T41" fmla="*/ 411 h 454"/>
                <a:gd name="T42" fmla="*/ 48 w 124"/>
                <a:gd name="T43" fmla="*/ 419 h 454"/>
                <a:gd name="T44" fmla="*/ 52 w 124"/>
                <a:gd name="T45" fmla="*/ 428 h 454"/>
                <a:gd name="T46" fmla="*/ 49 w 124"/>
                <a:gd name="T47" fmla="*/ 439 h 454"/>
                <a:gd name="T48" fmla="*/ 44 w 124"/>
                <a:gd name="T49" fmla="*/ 447 h 454"/>
                <a:gd name="T50" fmla="*/ 35 w 124"/>
                <a:gd name="T51" fmla="*/ 452 h 454"/>
                <a:gd name="T52" fmla="*/ 22 w 124"/>
                <a:gd name="T53" fmla="*/ 454 h 454"/>
                <a:gd name="T54" fmla="*/ 12 w 124"/>
                <a:gd name="T55" fmla="*/ 452 h 454"/>
                <a:gd name="T56" fmla="*/ 4 w 124"/>
                <a:gd name="T57" fmla="*/ 445 h 454"/>
                <a:gd name="T58" fmla="*/ 0 w 124"/>
                <a:gd name="T59" fmla="*/ 439 h 454"/>
                <a:gd name="T60" fmla="*/ 0 w 124"/>
                <a:gd name="T61" fmla="*/ 431 h 454"/>
                <a:gd name="T62" fmla="*/ 1 w 124"/>
                <a:gd name="T63" fmla="*/ 423 h 454"/>
                <a:gd name="T64" fmla="*/ 5 w 124"/>
                <a:gd name="T65" fmla="*/ 415 h 454"/>
                <a:gd name="T66" fmla="*/ 10 w 124"/>
                <a:gd name="T67" fmla="*/ 410 h 454"/>
                <a:gd name="T68" fmla="*/ 12 w 124"/>
                <a:gd name="T69" fmla="*/ 398 h 454"/>
                <a:gd name="T70" fmla="*/ 12 w 124"/>
                <a:gd name="T71" fmla="*/ 378 h 454"/>
                <a:gd name="T72" fmla="*/ 12 w 124"/>
                <a:gd name="T73" fmla="*/ 356 h 454"/>
                <a:gd name="T74" fmla="*/ 12 w 124"/>
                <a:gd name="T75" fmla="*/ 330 h 454"/>
                <a:gd name="T76" fmla="*/ 12 w 124"/>
                <a:gd name="T77" fmla="*/ 301 h 454"/>
                <a:gd name="T78" fmla="*/ 12 w 124"/>
                <a:gd name="T79" fmla="*/ 274 h 454"/>
                <a:gd name="T80" fmla="*/ 12 w 124"/>
                <a:gd name="T81" fmla="*/ 249 h 454"/>
                <a:gd name="T82" fmla="*/ 13 w 124"/>
                <a:gd name="T83" fmla="*/ 227 h 454"/>
                <a:gd name="T84" fmla="*/ 14 w 124"/>
                <a:gd name="T85" fmla="*/ 210 h 454"/>
                <a:gd name="T86" fmla="*/ 17 w 124"/>
                <a:gd name="T87" fmla="*/ 194 h 454"/>
                <a:gd name="T88" fmla="*/ 22 w 124"/>
                <a:gd name="T89" fmla="*/ 176 h 454"/>
                <a:gd name="T90" fmla="*/ 30 w 124"/>
                <a:gd name="T91" fmla="*/ 155 h 454"/>
                <a:gd name="T92" fmla="*/ 38 w 124"/>
                <a:gd name="T93" fmla="*/ 131 h 454"/>
                <a:gd name="T94" fmla="*/ 47 w 124"/>
                <a:gd name="T95" fmla="*/ 108 h 454"/>
                <a:gd name="T96" fmla="*/ 55 w 124"/>
                <a:gd name="T97" fmla="*/ 84 h 454"/>
                <a:gd name="T98" fmla="*/ 64 w 124"/>
                <a:gd name="T99" fmla="*/ 63 h 454"/>
                <a:gd name="T100" fmla="*/ 70 w 124"/>
                <a:gd name="T101" fmla="*/ 46 h 454"/>
                <a:gd name="T102" fmla="*/ 77 w 124"/>
                <a:gd name="T103" fmla="*/ 32 h 454"/>
                <a:gd name="T104" fmla="*/ 81 w 124"/>
                <a:gd name="T105" fmla="*/ 22 h 454"/>
                <a:gd name="T106" fmla="*/ 89 w 124"/>
                <a:gd name="T107" fmla="*/ 12 h 454"/>
                <a:gd name="T108" fmla="*/ 97 w 124"/>
                <a:gd name="T109" fmla="*/ 5 h 454"/>
                <a:gd name="T110" fmla="*/ 104 w 124"/>
                <a:gd name="T111" fmla="*/ 3 h 454"/>
                <a:gd name="T112" fmla="*/ 115 w 124"/>
                <a:gd name="T1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454">
                  <a:moveTo>
                    <a:pt x="115" y="0"/>
                  </a:moveTo>
                  <a:lnTo>
                    <a:pt x="124" y="62"/>
                  </a:lnTo>
                  <a:lnTo>
                    <a:pt x="116" y="70"/>
                  </a:lnTo>
                  <a:lnTo>
                    <a:pt x="106" y="84"/>
                  </a:lnTo>
                  <a:lnTo>
                    <a:pt x="94" y="104"/>
                  </a:lnTo>
                  <a:lnTo>
                    <a:pt x="84" y="125"/>
                  </a:lnTo>
                  <a:lnTo>
                    <a:pt x="72" y="148"/>
                  </a:lnTo>
                  <a:lnTo>
                    <a:pt x="63" y="172"/>
                  </a:lnTo>
                  <a:lnTo>
                    <a:pt x="53" y="194"/>
                  </a:lnTo>
                  <a:lnTo>
                    <a:pt x="48" y="212"/>
                  </a:lnTo>
                  <a:lnTo>
                    <a:pt x="46" y="225"/>
                  </a:lnTo>
                  <a:lnTo>
                    <a:pt x="44" y="238"/>
                  </a:lnTo>
                  <a:lnTo>
                    <a:pt x="43" y="257"/>
                  </a:lnTo>
                  <a:lnTo>
                    <a:pt x="43" y="280"/>
                  </a:lnTo>
                  <a:lnTo>
                    <a:pt x="42" y="305"/>
                  </a:lnTo>
                  <a:lnTo>
                    <a:pt x="42" y="330"/>
                  </a:lnTo>
                  <a:lnTo>
                    <a:pt x="42" y="355"/>
                  </a:lnTo>
                  <a:lnTo>
                    <a:pt x="42" y="377"/>
                  </a:lnTo>
                  <a:lnTo>
                    <a:pt x="40" y="394"/>
                  </a:lnTo>
                  <a:lnTo>
                    <a:pt x="40" y="407"/>
                  </a:lnTo>
                  <a:lnTo>
                    <a:pt x="40" y="411"/>
                  </a:lnTo>
                  <a:lnTo>
                    <a:pt x="48" y="419"/>
                  </a:lnTo>
                  <a:lnTo>
                    <a:pt x="52" y="428"/>
                  </a:lnTo>
                  <a:lnTo>
                    <a:pt x="49" y="439"/>
                  </a:lnTo>
                  <a:lnTo>
                    <a:pt x="44" y="447"/>
                  </a:lnTo>
                  <a:lnTo>
                    <a:pt x="35" y="452"/>
                  </a:lnTo>
                  <a:lnTo>
                    <a:pt x="22" y="454"/>
                  </a:lnTo>
                  <a:lnTo>
                    <a:pt x="12" y="452"/>
                  </a:lnTo>
                  <a:lnTo>
                    <a:pt x="4" y="445"/>
                  </a:lnTo>
                  <a:lnTo>
                    <a:pt x="0" y="439"/>
                  </a:lnTo>
                  <a:lnTo>
                    <a:pt x="0" y="431"/>
                  </a:lnTo>
                  <a:lnTo>
                    <a:pt x="1" y="423"/>
                  </a:lnTo>
                  <a:lnTo>
                    <a:pt x="5" y="415"/>
                  </a:lnTo>
                  <a:lnTo>
                    <a:pt x="10" y="410"/>
                  </a:lnTo>
                  <a:lnTo>
                    <a:pt x="12" y="398"/>
                  </a:lnTo>
                  <a:lnTo>
                    <a:pt x="12" y="378"/>
                  </a:lnTo>
                  <a:lnTo>
                    <a:pt x="12" y="356"/>
                  </a:lnTo>
                  <a:lnTo>
                    <a:pt x="12" y="330"/>
                  </a:lnTo>
                  <a:lnTo>
                    <a:pt x="12" y="301"/>
                  </a:lnTo>
                  <a:lnTo>
                    <a:pt x="12" y="274"/>
                  </a:lnTo>
                  <a:lnTo>
                    <a:pt x="12" y="249"/>
                  </a:lnTo>
                  <a:lnTo>
                    <a:pt x="13" y="227"/>
                  </a:lnTo>
                  <a:lnTo>
                    <a:pt x="14" y="210"/>
                  </a:lnTo>
                  <a:lnTo>
                    <a:pt x="17" y="194"/>
                  </a:lnTo>
                  <a:lnTo>
                    <a:pt x="22" y="176"/>
                  </a:lnTo>
                  <a:lnTo>
                    <a:pt x="30" y="155"/>
                  </a:lnTo>
                  <a:lnTo>
                    <a:pt x="38" y="131"/>
                  </a:lnTo>
                  <a:lnTo>
                    <a:pt x="47" y="108"/>
                  </a:lnTo>
                  <a:lnTo>
                    <a:pt x="55" y="84"/>
                  </a:lnTo>
                  <a:lnTo>
                    <a:pt x="64" y="63"/>
                  </a:lnTo>
                  <a:lnTo>
                    <a:pt x="70" y="46"/>
                  </a:lnTo>
                  <a:lnTo>
                    <a:pt x="77" y="32"/>
                  </a:lnTo>
                  <a:lnTo>
                    <a:pt x="81" y="22"/>
                  </a:lnTo>
                  <a:lnTo>
                    <a:pt x="89" y="12"/>
                  </a:lnTo>
                  <a:lnTo>
                    <a:pt x="97" y="5"/>
                  </a:lnTo>
                  <a:lnTo>
                    <a:pt x="104" y="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364"/>
            <p:cNvSpPr>
              <a:spLocks/>
            </p:cNvSpPr>
            <p:nvPr/>
          </p:nvSpPr>
          <p:spPr bwMode="auto">
            <a:xfrm>
              <a:off x="6170613" y="1833563"/>
              <a:ext cx="200025" cy="720725"/>
            </a:xfrm>
            <a:custGeom>
              <a:avLst/>
              <a:gdLst>
                <a:gd name="T0" fmla="*/ 10 w 126"/>
                <a:gd name="T1" fmla="*/ 0 h 454"/>
                <a:gd name="T2" fmla="*/ 20 w 126"/>
                <a:gd name="T3" fmla="*/ 2 h 454"/>
                <a:gd name="T4" fmla="*/ 29 w 126"/>
                <a:gd name="T5" fmla="*/ 5 h 454"/>
                <a:gd name="T6" fmla="*/ 37 w 126"/>
                <a:gd name="T7" fmla="*/ 11 h 454"/>
                <a:gd name="T8" fmla="*/ 44 w 126"/>
                <a:gd name="T9" fmla="*/ 23 h 454"/>
                <a:gd name="T10" fmla="*/ 47 w 126"/>
                <a:gd name="T11" fmla="*/ 31 h 454"/>
                <a:gd name="T12" fmla="*/ 54 w 126"/>
                <a:gd name="T13" fmla="*/ 45 h 454"/>
                <a:gd name="T14" fmla="*/ 62 w 126"/>
                <a:gd name="T15" fmla="*/ 62 h 454"/>
                <a:gd name="T16" fmla="*/ 70 w 126"/>
                <a:gd name="T17" fmla="*/ 83 h 454"/>
                <a:gd name="T18" fmla="*/ 79 w 126"/>
                <a:gd name="T19" fmla="*/ 107 h 454"/>
                <a:gd name="T20" fmla="*/ 87 w 126"/>
                <a:gd name="T21" fmla="*/ 131 h 454"/>
                <a:gd name="T22" fmla="*/ 96 w 126"/>
                <a:gd name="T23" fmla="*/ 154 h 454"/>
                <a:gd name="T24" fmla="*/ 102 w 126"/>
                <a:gd name="T25" fmla="*/ 175 h 454"/>
                <a:gd name="T26" fmla="*/ 108 w 126"/>
                <a:gd name="T27" fmla="*/ 195 h 454"/>
                <a:gd name="T28" fmla="*/ 110 w 126"/>
                <a:gd name="T29" fmla="*/ 209 h 454"/>
                <a:gd name="T30" fmla="*/ 113 w 126"/>
                <a:gd name="T31" fmla="*/ 226 h 454"/>
                <a:gd name="T32" fmla="*/ 113 w 126"/>
                <a:gd name="T33" fmla="*/ 248 h 454"/>
                <a:gd name="T34" fmla="*/ 114 w 126"/>
                <a:gd name="T35" fmla="*/ 273 h 454"/>
                <a:gd name="T36" fmla="*/ 114 w 126"/>
                <a:gd name="T37" fmla="*/ 301 h 454"/>
                <a:gd name="T38" fmla="*/ 113 w 126"/>
                <a:gd name="T39" fmla="*/ 330 h 454"/>
                <a:gd name="T40" fmla="*/ 113 w 126"/>
                <a:gd name="T41" fmla="*/ 356 h 454"/>
                <a:gd name="T42" fmla="*/ 113 w 126"/>
                <a:gd name="T43" fmla="*/ 379 h 454"/>
                <a:gd name="T44" fmla="*/ 114 w 126"/>
                <a:gd name="T45" fmla="*/ 398 h 454"/>
                <a:gd name="T46" fmla="*/ 116 w 126"/>
                <a:gd name="T47" fmla="*/ 409 h 454"/>
                <a:gd name="T48" fmla="*/ 121 w 126"/>
                <a:gd name="T49" fmla="*/ 415 h 454"/>
                <a:gd name="T50" fmla="*/ 123 w 126"/>
                <a:gd name="T51" fmla="*/ 422 h 454"/>
                <a:gd name="T52" fmla="*/ 126 w 126"/>
                <a:gd name="T53" fmla="*/ 430 h 454"/>
                <a:gd name="T54" fmla="*/ 125 w 126"/>
                <a:gd name="T55" fmla="*/ 438 h 454"/>
                <a:gd name="T56" fmla="*/ 121 w 126"/>
                <a:gd name="T57" fmla="*/ 445 h 454"/>
                <a:gd name="T58" fmla="*/ 114 w 126"/>
                <a:gd name="T59" fmla="*/ 451 h 454"/>
                <a:gd name="T60" fmla="*/ 102 w 126"/>
                <a:gd name="T61" fmla="*/ 454 h 454"/>
                <a:gd name="T62" fmla="*/ 89 w 126"/>
                <a:gd name="T63" fmla="*/ 453 h 454"/>
                <a:gd name="T64" fmla="*/ 80 w 126"/>
                <a:gd name="T65" fmla="*/ 446 h 454"/>
                <a:gd name="T66" fmla="*/ 75 w 126"/>
                <a:gd name="T67" fmla="*/ 438 h 454"/>
                <a:gd name="T68" fmla="*/ 74 w 126"/>
                <a:gd name="T69" fmla="*/ 428 h 454"/>
                <a:gd name="T70" fmla="*/ 76 w 126"/>
                <a:gd name="T71" fmla="*/ 419 h 454"/>
                <a:gd name="T72" fmla="*/ 84 w 126"/>
                <a:gd name="T73" fmla="*/ 411 h 454"/>
                <a:gd name="T74" fmla="*/ 84 w 126"/>
                <a:gd name="T75" fmla="*/ 407 h 454"/>
                <a:gd name="T76" fmla="*/ 84 w 126"/>
                <a:gd name="T77" fmla="*/ 395 h 454"/>
                <a:gd name="T78" fmla="*/ 84 w 126"/>
                <a:gd name="T79" fmla="*/ 377 h 454"/>
                <a:gd name="T80" fmla="*/ 84 w 126"/>
                <a:gd name="T81" fmla="*/ 354 h 454"/>
                <a:gd name="T82" fmla="*/ 83 w 126"/>
                <a:gd name="T83" fmla="*/ 330 h 454"/>
                <a:gd name="T84" fmla="*/ 83 w 126"/>
                <a:gd name="T85" fmla="*/ 305 h 454"/>
                <a:gd name="T86" fmla="*/ 82 w 126"/>
                <a:gd name="T87" fmla="*/ 280 h 454"/>
                <a:gd name="T88" fmla="*/ 82 w 126"/>
                <a:gd name="T89" fmla="*/ 256 h 454"/>
                <a:gd name="T90" fmla="*/ 80 w 126"/>
                <a:gd name="T91" fmla="*/ 238 h 454"/>
                <a:gd name="T92" fmla="*/ 80 w 126"/>
                <a:gd name="T93" fmla="*/ 225 h 454"/>
                <a:gd name="T94" fmla="*/ 78 w 126"/>
                <a:gd name="T95" fmla="*/ 212 h 454"/>
                <a:gd name="T96" fmla="*/ 71 w 126"/>
                <a:gd name="T97" fmla="*/ 193 h 454"/>
                <a:gd name="T98" fmla="*/ 63 w 126"/>
                <a:gd name="T99" fmla="*/ 171 h 454"/>
                <a:gd name="T100" fmla="*/ 53 w 126"/>
                <a:gd name="T101" fmla="*/ 148 h 454"/>
                <a:gd name="T102" fmla="*/ 42 w 126"/>
                <a:gd name="T103" fmla="*/ 124 h 454"/>
                <a:gd name="T104" fmla="*/ 30 w 126"/>
                <a:gd name="T105" fmla="*/ 103 h 454"/>
                <a:gd name="T106" fmla="*/ 19 w 126"/>
                <a:gd name="T107" fmla="*/ 83 h 454"/>
                <a:gd name="T108" fmla="*/ 10 w 126"/>
                <a:gd name="T109" fmla="*/ 69 h 454"/>
                <a:gd name="T110" fmla="*/ 0 w 126"/>
                <a:gd name="T111" fmla="*/ 61 h 454"/>
                <a:gd name="T112" fmla="*/ 10 w 126"/>
                <a:gd name="T1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6" h="454">
                  <a:moveTo>
                    <a:pt x="10" y="0"/>
                  </a:moveTo>
                  <a:lnTo>
                    <a:pt x="20" y="2"/>
                  </a:lnTo>
                  <a:lnTo>
                    <a:pt x="29" y="5"/>
                  </a:lnTo>
                  <a:lnTo>
                    <a:pt x="37" y="11"/>
                  </a:lnTo>
                  <a:lnTo>
                    <a:pt x="44" y="23"/>
                  </a:lnTo>
                  <a:lnTo>
                    <a:pt x="47" y="31"/>
                  </a:lnTo>
                  <a:lnTo>
                    <a:pt x="54" y="45"/>
                  </a:lnTo>
                  <a:lnTo>
                    <a:pt x="62" y="62"/>
                  </a:lnTo>
                  <a:lnTo>
                    <a:pt x="70" y="83"/>
                  </a:lnTo>
                  <a:lnTo>
                    <a:pt x="79" y="107"/>
                  </a:lnTo>
                  <a:lnTo>
                    <a:pt x="87" y="131"/>
                  </a:lnTo>
                  <a:lnTo>
                    <a:pt x="96" y="154"/>
                  </a:lnTo>
                  <a:lnTo>
                    <a:pt x="102" y="175"/>
                  </a:lnTo>
                  <a:lnTo>
                    <a:pt x="108" y="195"/>
                  </a:lnTo>
                  <a:lnTo>
                    <a:pt x="110" y="209"/>
                  </a:lnTo>
                  <a:lnTo>
                    <a:pt x="113" y="226"/>
                  </a:lnTo>
                  <a:lnTo>
                    <a:pt x="113" y="248"/>
                  </a:lnTo>
                  <a:lnTo>
                    <a:pt x="114" y="273"/>
                  </a:lnTo>
                  <a:lnTo>
                    <a:pt x="114" y="301"/>
                  </a:lnTo>
                  <a:lnTo>
                    <a:pt x="113" y="330"/>
                  </a:lnTo>
                  <a:lnTo>
                    <a:pt x="113" y="356"/>
                  </a:lnTo>
                  <a:lnTo>
                    <a:pt x="113" y="379"/>
                  </a:lnTo>
                  <a:lnTo>
                    <a:pt x="114" y="398"/>
                  </a:lnTo>
                  <a:lnTo>
                    <a:pt x="116" y="409"/>
                  </a:lnTo>
                  <a:lnTo>
                    <a:pt x="121" y="415"/>
                  </a:lnTo>
                  <a:lnTo>
                    <a:pt x="123" y="422"/>
                  </a:lnTo>
                  <a:lnTo>
                    <a:pt x="126" y="430"/>
                  </a:lnTo>
                  <a:lnTo>
                    <a:pt x="125" y="438"/>
                  </a:lnTo>
                  <a:lnTo>
                    <a:pt x="121" y="445"/>
                  </a:lnTo>
                  <a:lnTo>
                    <a:pt x="114" y="451"/>
                  </a:lnTo>
                  <a:lnTo>
                    <a:pt x="102" y="454"/>
                  </a:lnTo>
                  <a:lnTo>
                    <a:pt x="89" y="453"/>
                  </a:lnTo>
                  <a:lnTo>
                    <a:pt x="80" y="446"/>
                  </a:lnTo>
                  <a:lnTo>
                    <a:pt x="75" y="438"/>
                  </a:lnTo>
                  <a:lnTo>
                    <a:pt x="74" y="428"/>
                  </a:lnTo>
                  <a:lnTo>
                    <a:pt x="76" y="419"/>
                  </a:lnTo>
                  <a:lnTo>
                    <a:pt x="84" y="411"/>
                  </a:lnTo>
                  <a:lnTo>
                    <a:pt x="84" y="407"/>
                  </a:lnTo>
                  <a:lnTo>
                    <a:pt x="84" y="395"/>
                  </a:lnTo>
                  <a:lnTo>
                    <a:pt x="84" y="377"/>
                  </a:lnTo>
                  <a:lnTo>
                    <a:pt x="84" y="354"/>
                  </a:lnTo>
                  <a:lnTo>
                    <a:pt x="83" y="330"/>
                  </a:lnTo>
                  <a:lnTo>
                    <a:pt x="83" y="305"/>
                  </a:lnTo>
                  <a:lnTo>
                    <a:pt x="82" y="280"/>
                  </a:lnTo>
                  <a:lnTo>
                    <a:pt x="82" y="256"/>
                  </a:lnTo>
                  <a:lnTo>
                    <a:pt x="80" y="238"/>
                  </a:lnTo>
                  <a:lnTo>
                    <a:pt x="80" y="225"/>
                  </a:lnTo>
                  <a:lnTo>
                    <a:pt x="78" y="212"/>
                  </a:lnTo>
                  <a:lnTo>
                    <a:pt x="71" y="193"/>
                  </a:lnTo>
                  <a:lnTo>
                    <a:pt x="63" y="171"/>
                  </a:lnTo>
                  <a:lnTo>
                    <a:pt x="53" y="148"/>
                  </a:lnTo>
                  <a:lnTo>
                    <a:pt x="42" y="124"/>
                  </a:lnTo>
                  <a:lnTo>
                    <a:pt x="30" y="103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365"/>
            <p:cNvSpPr>
              <a:spLocks/>
            </p:cNvSpPr>
            <p:nvPr/>
          </p:nvSpPr>
          <p:spPr bwMode="auto">
            <a:xfrm>
              <a:off x="5635626" y="1785938"/>
              <a:ext cx="687388" cy="809625"/>
            </a:xfrm>
            <a:custGeom>
              <a:avLst/>
              <a:gdLst>
                <a:gd name="T0" fmla="*/ 148 w 433"/>
                <a:gd name="T1" fmla="*/ 0 h 510"/>
                <a:gd name="T2" fmla="*/ 217 w 433"/>
                <a:gd name="T3" fmla="*/ 36 h 510"/>
                <a:gd name="T4" fmla="*/ 285 w 433"/>
                <a:gd name="T5" fmla="*/ 0 h 510"/>
                <a:gd name="T6" fmla="*/ 289 w 433"/>
                <a:gd name="T7" fmla="*/ 1 h 510"/>
                <a:gd name="T8" fmla="*/ 298 w 433"/>
                <a:gd name="T9" fmla="*/ 2 h 510"/>
                <a:gd name="T10" fmla="*/ 312 w 433"/>
                <a:gd name="T11" fmla="*/ 5 h 510"/>
                <a:gd name="T12" fmla="*/ 328 w 433"/>
                <a:gd name="T13" fmla="*/ 9 h 510"/>
                <a:gd name="T14" fmla="*/ 345 w 433"/>
                <a:gd name="T15" fmla="*/ 13 h 510"/>
                <a:gd name="T16" fmla="*/ 361 w 433"/>
                <a:gd name="T17" fmla="*/ 18 h 510"/>
                <a:gd name="T18" fmla="*/ 375 w 433"/>
                <a:gd name="T19" fmla="*/ 23 h 510"/>
                <a:gd name="T20" fmla="*/ 383 w 433"/>
                <a:gd name="T21" fmla="*/ 28 h 510"/>
                <a:gd name="T22" fmla="*/ 388 w 433"/>
                <a:gd name="T23" fmla="*/ 35 h 510"/>
                <a:gd name="T24" fmla="*/ 396 w 433"/>
                <a:gd name="T25" fmla="*/ 45 h 510"/>
                <a:gd name="T26" fmla="*/ 403 w 433"/>
                <a:gd name="T27" fmla="*/ 60 h 510"/>
                <a:gd name="T28" fmla="*/ 411 w 433"/>
                <a:gd name="T29" fmla="*/ 75 h 510"/>
                <a:gd name="T30" fmla="*/ 417 w 433"/>
                <a:gd name="T31" fmla="*/ 91 h 510"/>
                <a:gd name="T32" fmla="*/ 424 w 433"/>
                <a:gd name="T33" fmla="*/ 106 h 510"/>
                <a:gd name="T34" fmla="*/ 429 w 433"/>
                <a:gd name="T35" fmla="*/ 117 h 510"/>
                <a:gd name="T36" fmla="*/ 432 w 433"/>
                <a:gd name="T37" fmla="*/ 125 h 510"/>
                <a:gd name="T38" fmla="*/ 433 w 433"/>
                <a:gd name="T39" fmla="*/ 128 h 510"/>
                <a:gd name="T40" fmla="*/ 383 w 433"/>
                <a:gd name="T41" fmla="*/ 178 h 510"/>
                <a:gd name="T42" fmla="*/ 356 w 433"/>
                <a:gd name="T43" fmla="*/ 136 h 510"/>
                <a:gd name="T44" fmla="*/ 366 w 433"/>
                <a:gd name="T45" fmla="*/ 506 h 510"/>
                <a:gd name="T46" fmla="*/ 362 w 433"/>
                <a:gd name="T47" fmla="*/ 506 h 510"/>
                <a:gd name="T48" fmla="*/ 349 w 433"/>
                <a:gd name="T49" fmla="*/ 506 h 510"/>
                <a:gd name="T50" fmla="*/ 330 w 433"/>
                <a:gd name="T51" fmla="*/ 506 h 510"/>
                <a:gd name="T52" fmla="*/ 305 w 433"/>
                <a:gd name="T53" fmla="*/ 506 h 510"/>
                <a:gd name="T54" fmla="*/ 277 w 433"/>
                <a:gd name="T55" fmla="*/ 506 h 510"/>
                <a:gd name="T56" fmla="*/ 247 w 433"/>
                <a:gd name="T57" fmla="*/ 506 h 510"/>
                <a:gd name="T58" fmla="*/ 217 w 433"/>
                <a:gd name="T59" fmla="*/ 506 h 510"/>
                <a:gd name="T60" fmla="*/ 187 w 433"/>
                <a:gd name="T61" fmla="*/ 506 h 510"/>
                <a:gd name="T62" fmla="*/ 158 w 433"/>
                <a:gd name="T63" fmla="*/ 506 h 510"/>
                <a:gd name="T64" fmla="*/ 133 w 433"/>
                <a:gd name="T65" fmla="*/ 507 h 510"/>
                <a:gd name="T66" fmla="*/ 111 w 433"/>
                <a:gd name="T67" fmla="*/ 509 h 510"/>
                <a:gd name="T68" fmla="*/ 94 w 433"/>
                <a:gd name="T69" fmla="*/ 510 h 510"/>
                <a:gd name="T70" fmla="*/ 83 w 433"/>
                <a:gd name="T71" fmla="*/ 510 h 510"/>
                <a:gd name="T72" fmla="*/ 79 w 433"/>
                <a:gd name="T73" fmla="*/ 510 h 510"/>
                <a:gd name="T74" fmla="*/ 77 w 433"/>
                <a:gd name="T75" fmla="*/ 137 h 510"/>
                <a:gd name="T76" fmla="*/ 49 w 433"/>
                <a:gd name="T77" fmla="*/ 178 h 510"/>
                <a:gd name="T78" fmla="*/ 0 w 433"/>
                <a:gd name="T79" fmla="*/ 129 h 510"/>
                <a:gd name="T80" fmla="*/ 1 w 433"/>
                <a:gd name="T81" fmla="*/ 125 h 510"/>
                <a:gd name="T82" fmla="*/ 4 w 433"/>
                <a:gd name="T83" fmla="*/ 117 h 510"/>
                <a:gd name="T84" fmla="*/ 9 w 433"/>
                <a:gd name="T85" fmla="*/ 106 h 510"/>
                <a:gd name="T86" fmla="*/ 15 w 433"/>
                <a:gd name="T87" fmla="*/ 91 h 510"/>
                <a:gd name="T88" fmla="*/ 22 w 433"/>
                <a:gd name="T89" fmla="*/ 75 h 510"/>
                <a:gd name="T90" fmla="*/ 30 w 433"/>
                <a:gd name="T91" fmla="*/ 60 h 510"/>
                <a:gd name="T92" fmla="*/ 36 w 433"/>
                <a:gd name="T93" fmla="*/ 45 h 510"/>
                <a:gd name="T94" fmla="*/ 44 w 433"/>
                <a:gd name="T95" fmla="*/ 35 h 510"/>
                <a:gd name="T96" fmla="*/ 49 w 433"/>
                <a:gd name="T97" fmla="*/ 28 h 510"/>
                <a:gd name="T98" fmla="*/ 59 w 433"/>
                <a:gd name="T99" fmla="*/ 23 h 510"/>
                <a:gd name="T100" fmla="*/ 72 w 433"/>
                <a:gd name="T101" fmla="*/ 18 h 510"/>
                <a:gd name="T102" fmla="*/ 87 w 433"/>
                <a:gd name="T103" fmla="*/ 13 h 510"/>
                <a:gd name="T104" fmla="*/ 104 w 433"/>
                <a:gd name="T105" fmla="*/ 9 h 510"/>
                <a:gd name="T106" fmla="*/ 120 w 433"/>
                <a:gd name="T107" fmla="*/ 5 h 510"/>
                <a:gd name="T108" fmla="*/ 134 w 433"/>
                <a:gd name="T109" fmla="*/ 2 h 510"/>
                <a:gd name="T110" fmla="*/ 144 w 433"/>
                <a:gd name="T111" fmla="*/ 1 h 510"/>
                <a:gd name="T112" fmla="*/ 148 w 433"/>
                <a:gd name="T113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3" h="510">
                  <a:moveTo>
                    <a:pt x="148" y="0"/>
                  </a:moveTo>
                  <a:lnTo>
                    <a:pt x="217" y="36"/>
                  </a:lnTo>
                  <a:lnTo>
                    <a:pt x="285" y="0"/>
                  </a:lnTo>
                  <a:lnTo>
                    <a:pt x="289" y="1"/>
                  </a:lnTo>
                  <a:lnTo>
                    <a:pt x="298" y="2"/>
                  </a:lnTo>
                  <a:lnTo>
                    <a:pt x="312" y="5"/>
                  </a:lnTo>
                  <a:lnTo>
                    <a:pt x="328" y="9"/>
                  </a:lnTo>
                  <a:lnTo>
                    <a:pt x="345" y="13"/>
                  </a:lnTo>
                  <a:lnTo>
                    <a:pt x="361" y="18"/>
                  </a:lnTo>
                  <a:lnTo>
                    <a:pt x="375" y="23"/>
                  </a:lnTo>
                  <a:lnTo>
                    <a:pt x="383" y="28"/>
                  </a:lnTo>
                  <a:lnTo>
                    <a:pt x="388" y="35"/>
                  </a:lnTo>
                  <a:lnTo>
                    <a:pt x="396" y="45"/>
                  </a:lnTo>
                  <a:lnTo>
                    <a:pt x="403" y="60"/>
                  </a:lnTo>
                  <a:lnTo>
                    <a:pt x="411" y="75"/>
                  </a:lnTo>
                  <a:lnTo>
                    <a:pt x="417" y="91"/>
                  </a:lnTo>
                  <a:lnTo>
                    <a:pt x="424" y="106"/>
                  </a:lnTo>
                  <a:lnTo>
                    <a:pt x="429" y="117"/>
                  </a:lnTo>
                  <a:lnTo>
                    <a:pt x="432" y="125"/>
                  </a:lnTo>
                  <a:lnTo>
                    <a:pt x="433" y="128"/>
                  </a:lnTo>
                  <a:lnTo>
                    <a:pt x="383" y="178"/>
                  </a:lnTo>
                  <a:lnTo>
                    <a:pt x="356" y="136"/>
                  </a:lnTo>
                  <a:lnTo>
                    <a:pt x="366" y="506"/>
                  </a:lnTo>
                  <a:lnTo>
                    <a:pt x="362" y="506"/>
                  </a:lnTo>
                  <a:lnTo>
                    <a:pt x="349" y="506"/>
                  </a:lnTo>
                  <a:lnTo>
                    <a:pt x="330" y="506"/>
                  </a:lnTo>
                  <a:lnTo>
                    <a:pt x="305" y="506"/>
                  </a:lnTo>
                  <a:lnTo>
                    <a:pt x="277" y="506"/>
                  </a:lnTo>
                  <a:lnTo>
                    <a:pt x="247" y="506"/>
                  </a:lnTo>
                  <a:lnTo>
                    <a:pt x="217" y="506"/>
                  </a:lnTo>
                  <a:lnTo>
                    <a:pt x="187" y="506"/>
                  </a:lnTo>
                  <a:lnTo>
                    <a:pt x="158" y="506"/>
                  </a:lnTo>
                  <a:lnTo>
                    <a:pt x="133" y="507"/>
                  </a:lnTo>
                  <a:lnTo>
                    <a:pt x="111" y="509"/>
                  </a:lnTo>
                  <a:lnTo>
                    <a:pt x="94" y="510"/>
                  </a:lnTo>
                  <a:lnTo>
                    <a:pt x="83" y="510"/>
                  </a:lnTo>
                  <a:lnTo>
                    <a:pt x="79" y="510"/>
                  </a:lnTo>
                  <a:lnTo>
                    <a:pt x="77" y="137"/>
                  </a:lnTo>
                  <a:lnTo>
                    <a:pt x="49" y="178"/>
                  </a:lnTo>
                  <a:lnTo>
                    <a:pt x="0" y="129"/>
                  </a:lnTo>
                  <a:lnTo>
                    <a:pt x="1" y="125"/>
                  </a:lnTo>
                  <a:lnTo>
                    <a:pt x="4" y="117"/>
                  </a:lnTo>
                  <a:lnTo>
                    <a:pt x="9" y="106"/>
                  </a:lnTo>
                  <a:lnTo>
                    <a:pt x="15" y="91"/>
                  </a:lnTo>
                  <a:lnTo>
                    <a:pt x="22" y="75"/>
                  </a:lnTo>
                  <a:lnTo>
                    <a:pt x="30" y="60"/>
                  </a:lnTo>
                  <a:lnTo>
                    <a:pt x="36" y="45"/>
                  </a:lnTo>
                  <a:lnTo>
                    <a:pt x="44" y="35"/>
                  </a:lnTo>
                  <a:lnTo>
                    <a:pt x="49" y="28"/>
                  </a:lnTo>
                  <a:lnTo>
                    <a:pt x="59" y="23"/>
                  </a:lnTo>
                  <a:lnTo>
                    <a:pt x="72" y="18"/>
                  </a:lnTo>
                  <a:lnTo>
                    <a:pt x="87" y="13"/>
                  </a:lnTo>
                  <a:lnTo>
                    <a:pt x="104" y="9"/>
                  </a:lnTo>
                  <a:lnTo>
                    <a:pt x="120" y="5"/>
                  </a:lnTo>
                  <a:lnTo>
                    <a:pt x="134" y="2"/>
                  </a:lnTo>
                  <a:lnTo>
                    <a:pt x="144" y="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366"/>
            <p:cNvSpPr>
              <a:spLocks/>
            </p:cNvSpPr>
            <p:nvPr/>
          </p:nvSpPr>
          <p:spPr bwMode="auto">
            <a:xfrm>
              <a:off x="5870576" y="1722438"/>
              <a:ext cx="206375" cy="127000"/>
            </a:xfrm>
            <a:custGeom>
              <a:avLst/>
              <a:gdLst>
                <a:gd name="T0" fmla="*/ 0 w 130"/>
                <a:gd name="T1" fmla="*/ 0 h 80"/>
                <a:gd name="T2" fmla="*/ 34 w 130"/>
                <a:gd name="T3" fmla="*/ 4 h 80"/>
                <a:gd name="T4" fmla="*/ 70 w 130"/>
                <a:gd name="T5" fmla="*/ 5 h 80"/>
                <a:gd name="T6" fmla="*/ 70 w 130"/>
                <a:gd name="T7" fmla="*/ 5 h 80"/>
                <a:gd name="T8" fmla="*/ 72 w 130"/>
                <a:gd name="T9" fmla="*/ 5 h 80"/>
                <a:gd name="T10" fmla="*/ 73 w 130"/>
                <a:gd name="T11" fmla="*/ 5 h 80"/>
                <a:gd name="T12" fmla="*/ 75 w 130"/>
                <a:gd name="T13" fmla="*/ 5 h 80"/>
                <a:gd name="T14" fmla="*/ 75 w 130"/>
                <a:gd name="T15" fmla="*/ 5 h 80"/>
                <a:gd name="T16" fmla="*/ 75 w 130"/>
                <a:gd name="T17" fmla="*/ 5 h 80"/>
                <a:gd name="T18" fmla="*/ 104 w 130"/>
                <a:gd name="T19" fmla="*/ 4 h 80"/>
                <a:gd name="T20" fmla="*/ 130 w 130"/>
                <a:gd name="T21" fmla="*/ 2 h 80"/>
                <a:gd name="T22" fmla="*/ 130 w 130"/>
                <a:gd name="T23" fmla="*/ 47 h 80"/>
                <a:gd name="T24" fmla="*/ 129 w 130"/>
                <a:gd name="T25" fmla="*/ 49 h 80"/>
                <a:gd name="T26" fmla="*/ 128 w 130"/>
                <a:gd name="T27" fmla="*/ 53 h 80"/>
                <a:gd name="T28" fmla="*/ 124 w 130"/>
                <a:gd name="T29" fmla="*/ 58 h 80"/>
                <a:gd name="T30" fmla="*/ 119 w 130"/>
                <a:gd name="T31" fmla="*/ 63 h 80"/>
                <a:gd name="T32" fmla="*/ 111 w 130"/>
                <a:gd name="T33" fmla="*/ 70 h 80"/>
                <a:gd name="T34" fmla="*/ 98 w 130"/>
                <a:gd name="T35" fmla="*/ 75 h 80"/>
                <a:gd name="T36" fmla="*/ 82 w 130"/>
                <a:gd name="T37" fmla="*/ 77 h 80"/>
                <a:gd name="T38" fmla="*/ 62 w 130"/>
                <a:gd name="T39" fmla="*/ 80 h 80"/>
                <a:gd name="T40" fmla="*/ 41 w 130"/>
                <a:gd name="T41" fmla="*/ 77 h 80"/>
                <a:gd name="T42" fmla="*/ 27 w 130"/>
                <a:gd name="T43" fmla="*/ 75 h 80"/>
                <a:gd name="T44" fmla="*/ 15 w 130"/>
                <a:gd name="T45" fmla="*/ 70 h 80"/>
                <a:gd name="T46" fmla="*/ 9 w 130"/>
                <a:gd name="T47" fmla="*/ 63 h 80"/>
                <a:gd name="T48" fmla="*/ 3 w 130"/>
                <a:gd name="T49" fmla="*/ 58 h 80"/>
                <a:gd name="T50" fmla="*/ 1 w 130"/>
                <a:gd name="T51" fmla="*/ 53 h 80"/>
                <a:gd name="T52" fmla="*/ 1 w 130"/>
                <a:gd name="T53" fmla="*/ 49 h 80"/>
                <a:gd name="T54" fmla="*/ 0 w 130"/>
                <a:gd name="T55" fmla="*/ 47 h 80"/>
                <a:gd name="T56" fmla="*/ 0 w 130"/>
                <a:gd name="T5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80">
                  <a:moveTo>
                    <a:pt x="0" y="0"/>
                  </a:moveTo>
                  <a:lnTo>
                    <a:pt x="34" y="4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2" y="5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104" y="4"/>
                  </a:lnTo>
                  <a:lnTo>
                    <a:pt x="130" y="2"/>
                  </a:lnTo>
                  <a:lnTo>
                    <a:pt x="130" y="47"/>
                  </a:lnTo>
                  <a:lnTo>
                    <a:pt x="129" y="49"/>
                  </a:lnTo>
                  <a:lnTo>
                    <a:pt x="128" y="53"/>
                  </a:lnTo>
                  <a:lnTo>
                    <a:pt x="124" y="58"/>
                  </a:lnTo>
                  <a:lnTo>
                    <a:pt x="119" y="63"/>
                  </a:lnTo>
                  <a:lnTo>
                    <a:pt x="111" y="70"/>
                  </a:lnTo>
                  <a:lnTo>
                    <a:pt x="98" y="75"/>
                  </a:lnTo>
                  <a:lnTo>
                    <a:pt x="82" y="77"/>
                  </a:lnTo>
                  <a:lnTo>
                    <a:pt x="62" y="80"/>
                  </a:lnTo>
                  <a:lnTo>
                    <a:pt x="41" y="77"/>
                  </a:lnTo>
                  <a:lnTo>
                    <a:pt x="27" y="75"/>
                  </a:lnTo>
                  <a:lnTo>
                    <a:pt x="15" y="70"/>
                  </a:lnTo>
                  <a:lnTo>
                    <a:pt x="9" y="63"/>
                  </a:lnTo>
                  <a:lnTo>
                    <a:pt x="3" y="58"/>
                  </a:lnTo>
                  <a:lnTo>
                    <a:pt x="1" y="53"/>
                  </a:lnTo>
                  <a:lnTo>
                    <a:pt x="1" y="49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367"/>
            <p:cNvSpPr>
              <a:spLocks/>
            </p:cNvSpPr>
            <p:nvPr/>
          </p:nvSpPr>
          <p:spPr bwMode="auto">
            <a:xfrm>
              <a:off x="5448301" y="631825"/>
              <a:ext cx="1068388" cy="1098550"/>
            </a:xfrm>
            <a:custGeom>
              <a:avLst/>
              <a:gdLst>
                <a:gd name="T0" fmla="*/ 386 w 673"/>
                <a:gd name="T1" fmla="*/ 1 h 692"/>
                <a:gd name="T2" fmla="*/ 471 w 673"/>
                <a:gd name="T3" fmla="*/ 18 h 692"/>
                <a:gd name="T4" fmla="*/ 537 w 673"/>
                <a:gd name="T5" fmla="*/ 50 h 692"/>
                <a:gd name="T6" fmla="*/ 585 w 673"/>
                <a:gd name="T7" fmla="*/ 94 h 692"/>
                <a:gd name="T8" fmla="*/ 618 w 673"/>
                <a:gd name="T9" fmla="*/ 152 h 692"/>
                <a:gd name="T10" fmla="*/ 636 w 673"/>
                <a:gd name="T11" fmla="*/ 221 h 692"/>
                <a:gd name="T12" fmla="*/ 641 w 673"/>
                <a:gd name="T13" fmla="*/ 300 h 692"/>
                <a:gd name="T14" fmla="*/ 653 w 673"/>
                <a:gd name="T15" fmla="*/ 348 h 692"/>
                <a:gd name="T16" fmla="*/ 670 w 673"/>
                <a:gd name="T17" fmla="*/ 373 h 692"/>
                <a:gd name="T18" fmla="*/ 670 w 673"/>
                <a:gd name="T19" fmla="*/ 408 h 692"/>
                <a:gd name="T20" fmla="*/ 650 w 673"/>
                <a:gd name="T21" fmla="*/ 433 h 692"/>
                <a:gd name="T22" fmla="*/ 629 w 673"/>
                <a:gd name="T23" fmla="*/ 436 h 692"/>
                <a:gd name="T24" fmla="*/ 610 w 673"/>
                <a:gd name="T25" fmla="*/ 520 h 692"/>
                <a:gd name="T26" fmla="*/ 578 w 673"/>
                <a:gd name="T27" fmla="*/ 585 h 692"/>
                <a:gd name="T28" fmla="*/ 534 w 673"/>
                <a:gd name="T29" fmla="*/ 636 h 692"/>
                <a:gd name="T30" fmla="*/ 474 w 673"/>
                <a:gd name="T31" fmla="*/ 670 h 692"/>
                <a:gd name="T32" fmla="*/ 396 w 673"/>
                <a:gd name="T33" fmla="*/ 689 h 692"/>
                <a:gd name="T34" fmla="*/ 341 w 673"/>
                <a:gd name="T35" fmla="*/ 692 h 692"/>
                <a:gd name="T36" fmla="*/ 341 w 673"/>
                <a:gd name="T37" fmla="*/ 692 h 692"/>
                <a:gd name="T38" fmla="*/ 338 w 673"/>
                <a:gd name="T39" fmla="*/ 692 h 692"/>
                <a:gd name="T40" fmla="*/ 336 w 673"/>
                <a:gd name="T41" fmla="*/ 692 h 692"/>
                <a:gd name="T42" fmla="*/ 266 w 673"/>
                <a:gd name="T43" fmla="*/ 687 h 692"/>
                <a:gd name="T44" fmla="*/ 184 w 673"/>
                <a:gd name="T45" fmla="*/ 664 h 692"/>
                <a:gd name="T46" fmla="*/ 124 w 673"/>
                <a:gd name="T47" fmla="*/ 622 h 692"/>
                <a:gd name="T48" fmla="*/ 81 w 673"/>
                <a:gd name="T49" fmla="*/ 562 h 692"/>
                <a:gd name="T50" fmla="*/ 52 w 673"/>
                <a:gd name="T51" fmla="*/ 483 h 692"/>
                <a:gd name="T52" fmla="*/ 38 w 673"/>
                <a:gd name="T53" fmla="*/ 437 h 692"/>
                <a:gd name="T54" fmla="*/ 10 w 673"/>
                <a:gd name="T55" fmla="*/ 423 h 692"/>
                <a:gd name="T56" fmla="*/ 0 w 673"/>
                <a:gd name="T57" fmla="*/ 390 h 692"/>
                <a:gd name="T58" fmla="*/ 9 w 673"/>
                <a:gd name="T59" fmla="*/ 359 h 692"/>
                <a:gd name="T60" fmla="*/ 33 w 673"/>
                <a:gd name="T61" fmla="*/ 343 h 692"/>
                <a:gd name="T62" fmla="*/ 31 w 673"/>
                <a:gd name="T63" fmla="*/ 272 h 692"/>
                <a:gd name="T64" fmla="*/ 39 w 673"/>
                <a:gd name="T65" fmla="*/ 204 h 692"/>
                <a:gd name="T66" fmla="*/ 57 w 673"/>
                <a:gd name="T67" fmla="*/ 144 h 692"/>
                <a:gd name="T68" fmla="*/ 90 w 673"/>
                <a:gd name="T69" fmla="*/ 92 h 692"/>
                <a:gd name="T70" fmla="*/ 137 w 673"/>
                <a:gd name="T71" fmla="*/ 48 h 692"/>
                <a:gd name="T72" fmla="*/ 201 w 673"/>
                <a:gd name="T73" fmla="*/ 18 h 692"/>
                <a:gd name="T74" fmla="*/ 286 w 673"/>
                <a:gd name="T75" fmla="*/ 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3" h="692">
                  <a:moveTo>
                    <a:pt x="336" y="0"/>
                  </a:moveTo>
                  <a:lnTo>
                    <a:pt x="386" y="1"/>
                  </a:lnTo>
                  <a:lnTo>
                    <a:pt x="430" y="8"/>
                  </a:lnTo>
                  <a:lnTo>
                    <a:pt x="471" y="18"/>
                  </a:lnTo>
                  <a:lnTo>
                    <a:pt x="506" y="33"/>
                  </a:lnTo>
                  <a:lnTo>
                    <a:pt x="537" y="50"/>
                  </a:lnTo>
                  <a:lnTo>
                    <a:pt x="563" y="71"/>
                  </a:lnTo>
                  <a:lnTo>
                    <a:pt x="585" y="94"/>
                  </a:lnTo>
                  <a:lnTo>
                    <a:pt x="603" y="122"/>
                  </a:lnTo>
                  <a:lnTo>
                    <a:pt x="618" y="152"/>
                  </a:lnTo>
                  <a:lnTo>
                    <a:pt x="628" y="185"/>
                  </a:lnTo>
                  <a:lnTo>
                    <a:pt x="636" y="221"/>
                  </a:lnTo>
                  <a:lnTo>
                    <a:pt x="640" y="259"/>
                  </a:lnTo>
                  <a:lnTo>
                    <a:pt x="641" y="300"/>
                  </a:lnTo>
                  <a:lnTo>
                    <a:pt x="640" y="343"/>
                  </a:lnTo>
                  <a:lnTo>
                    <a:pt x="653" y="348"/>
                  </a:lnTo>
                  <a:lnTo>
                    <a:pt x="664" y="359"/>
                  </a:lnTo>
                  <a:lnTo>
                    <a:pt x="670" y="373"/>
                  </a:lnTo>
                  <a:lnTo>
                    <a:pt x="673" y="390"/>
                  </a:lnTo>
                  <a:lnTo>
                    <a:pt x="670" y="408"/>
                  </a:lnTo>
                  <a:lnTo>
                    <a:pt x="662" y="423"/>
                  </a:lnTo>
                  <a:lnTo>
                    <a:pt x="650" y="433"/>
                  </a:lnTo>
                  <a:lnTo>
                    <a:pt x="636" y="437"/>
                  </a:lnTo>
                  <a:lnTo>
                    <a:pt x="629" y="436"/>
                  </a:lnTo>
                  <a:lnTo>
                    <a:pt x="620" y="480"/>
                  </a:lnTo>
                  <a:lnTo>
                    <a:pt x="610" y="520"/>
                  </a:lnTo>
                  <a:lnTo>
                    <a:pt x="595" y="555"/>
                  </a:lnTo>
                  <a:lnTo>
                    <a:pt x="578" y="585"/>
                  </a:lnTo>
                  <a:lnTo>
                    <a:pt x="557" y="613"/>
                  </a:lnTo>
                  <a:lnTo>
                    <a:pt x="534" y="636"/>
                  </a:lnTo>
                  <a:lnTo>
                    <a:pt x="505" y="656"/>
                  </a:lnTo>
                  <a:lnTo>
                    <a:pt x="474" y="670"/>
                  </a:lnTo>
                  <a:lnTo>
                    <a:pt x="437" y="682"/>
                  </a:lnTo>
                  <a:lnTo>
                    <a:pt x="396" y="689"/>
                  </a:lnTo>
                  <a:lnTo>
                    <a:pt x="370" y="691"/>
                  </a:lnTo>
                  <a:lnTo>
                    <a:pt x="341" y="692"/>
                  </a:lnTo>
                  <a:lnTo>
                    <a:pt x="341" y="692"/>
                  </a:lnTo>
                  <a:lnTo>
                    <a:pt x="341" y="692"/>
                  </a:lnTo>
                  <a:lnTo>
                    <a:pt x="339" y="692"/>
                  </a:lnTo>
                  <a:lnTo>
                    <a:pt x="338" y="692"/>
                  </a:lnTo>
                  <a:lnTo>
                    <a:pt x="336" y="692"/>
                  </a:lnTo>
                  <a:lnTo>
                    <a:pt x="336" y="692"/>
                  </a:lnTo>
                  <a:lnTo>
                    <a:pt x="300" y="691"/>
                  </a:lnTo>
                  <a:lnTo>
                    <a:pt x="266" y="687"/>
                  </a:lnTo>
                  <a:lnTo>
                    <a:pt x="222" y="678"/>
                  </a:lnTo>
                  <a:lnTo>
                    <a:pt x="184" y="664"/>
                  </a:lnTo>
                  <a:lnTo>
                    <a:pt x="152" y="645"/>
                  </a:lnTo>
                  <a:lnTo>
                    <a:pt x="124" y="622"/>
                  </a:lnTo>
                  <a:lnTo>
                    <a:pt x="101" y="594"/>
                  </a:lnTo>
                  <a:lnTo>
                    <a:pt x="81" y="562"/>
                  </a:lnTo>
                  <a:lnTo>
                    <a:pt x="65" y="525"/>
                  </a:lnTo>
                  <a:lnTo>
                    <a:pt x="52" y="483"/>
                  </a:lnTo>
                  <a:lnTo>
                    <a:pt x="43" y="437"/>
                  </a:lnTo>
                  <a:lnTo>
                    <a:pt x="38" y="437"/>
                  </a:lnTo>
                  <a:lnTo>
                    <a:pt x="22" y="433"/>
                  </a:lnTo>
                  <a:lnTo>
                    <a:pt x="10" y="423"/>
                  </a:lnTo>
                  <a:lnTo>
                    <a:pt x="2" y="408"/>
                  </a:lnTo>
                  <a:lnTo>
                    <a:pt x="0" y="390"/>
                  </a:lnTo>
                  <a:lnTo>
                    <a:pt x="2" y="373"/>
                  </a:lnTo>
                  <a:lnTo>
                    <a:pt x="9" y="359"/>
                  </a:lnTo>
                  <a:lnTo>
                    <a:pt x="19" y="348"/>
                  </a:lnTo>
                  <a:lnTo>
                    <a:pt x="33" y="343"/>
                  </a:lnTo>
                  <a:lnTo>
                    <a:pt x="31" y="308"/>
                  </a:lnTo>
                  <a:lnTo>
                    <a:pt x="31" y="272"/>
                  </a:lnTo>
                  <a:lnTo>
                    <a:pt x="34" y="238"/>
                  </a:lnTo>
                  <a:lnTo>
                    <a:pt x="39" y="204"/>
                  </a:lnTo>
                  <a:lnTo>
                    <a:pt x="47" y="173"/>
                  </a:lnTo>
                  <a:lnTo>
                    <a:pt x="57" y="144"/>
                  </a:lnTo>
                  <a:lnTo>
                    <a:pt x="72" y="116"/>
                  </a:lnTo>
                  <a:lnTo>
                    <a:pt x="90" y="92"/>
                  </a:lnTo>
                  <a:lnTo>
                    <a:pt x="111" y="68"/>
                  </a:lnTo>
                  <a:lnTo>
                    <a:pt x="137" y="48"/>
                  </a:lnTo>
                  <a:lnTo>
                    <a:pt x="167" y="31"/>
                  </a:lnTo>
                  <a:lnTo>
                    <a:pt x="201" y="18"/>
                  </a:lnTo>
                  <a:lnTo>
                    <a:pt x="241" y="8"/>
                  </a:lnTo>
                  <a:lnTo>
                    <a:pt x="286" y="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368"/>
            <p:cNvSpPr>
              <a:spLocks/>
            </p:cNvSpPr>
            <p:nvPr/>
          </p:nvSpPr>
          <p:spPr bwMode="auto">
            <a:xfrm>
              <a:off x="5875338" y="1525588"/>
              <a:ext cx="206375" cy="85725"/>
            </a:xfrm>
            <a:custGeom>
              <a:avLst/>
              <a:gdLst>
                <a:gd name="T0" fmla="*/ 0 w 130"/>
                <a:gd name="T1" fmla="*/ 0 h 54"/>
                <a:gd name="T2" fmla="*/ 130 w 130"/>
                <a:gd name="T3" fmla="*/ 0 h 54"/>
                <a:gd name="T4" fmla="*/ 122 w 130"/>
                <a:gd name="T5" fmla="*/ 21 h 54"/>
                <a:gd name="T6" fmla="*/ 109 w 130"/>
                <a:gd name="T7" fmla="*/ 37 h 54"/>
                <a:gd name="T8" fmla="*/ 95 w 130"/>
                <a:gd name="T9" fmla="*/ 47 h 54"/>
                <a:gd name="T10" fmla="*/ 78 w 130"/>
                <a:gd name="T11" fmla="*/ 52 h 54"/>
                <a:gd name="T12" fmla="*/ 61 w 130"/>
                <a:gd name="T13" fmla="*/ 54 h 54"/>
                <a:gd name="T14" fmla="*/ 44 w 130"/>
                <a:gd name="T15" fmla="*/ 50 h 54"/>
                <a:gd name="T16" fmla="*/ 29 w 130"/>
                <a:gd name="T17" fmla="*/ 42 h 54"/>
                <a:gd name="T18" fmla="*/ 16 w 130"/>
                <a:gd name="T19" fmla="*/ 31 h 54"/>
                <a:gd name="T20" fmla="*/ 7 w 130"/>
                <a:gd name="T21" fmla="*/ 17 h 54"/>
                <a:gd name="T22" fmla="*/ 0 w 130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54">
                  <a:moveTo>
                    <a:pt x="0" y="0"/>
                  </a:moveTo>
                  <a:lnTo>
                    <a:pt x="130" y="0"/>
                  </a:lnTo>
                  <a:lnTo>
                    <a:pt x="122" y="21"/>
                  </a:lnTo>
                  <a:lnTo>
                    <a:pt x="109" y="37"/>
                  </a:lnTo>
                  <a:lnTo>
                    <a:pt x="95" y="47"/>
                  </a:lnTo>
                  <a:lnTo>
                    <a:pt x="78" y="52"/>
                  </a:lnTo>
                  <a:lnTo>
                    <a:pt x="61" y="54"/>
                  </a:lnTo>
                  <a:lnTo>
                    <a:pt x="44" y="50"/>
                  </a:lnTo>
                  <a:lnTo>
                    <a:pt x="29" y="42"/>
                  </a:lnTo>
                  <a:lnTo>
                    <a:pt x="16" y="31"/>
                  </a:lnTo>
                  <a:lnTo>
                    <a:pt x="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A67"/>
            </a:solidFill>
            <a:ln w="0">
              <a:solidFill>
                <a:srgbClr val="E97A6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369"/>
            <p:cNvSpPr>
              <a:spLocks/>
            </p:cNvSpPr>
            <p:nvPr/>
          </p:nvSpPr>
          <p:spPr bwMode="auto">
            <a:xfrm>
              <a:off x="5713413" y="1282700"/>
              <a:ext cx="204788" cy="144463"/>
            </a:xfrm>
            <a:custGeom>
              <a:avLst/>
              <a:gdLst>
                <a:gd name="T0" fmla="*/ 65 w 129"/>
                <a:gd name="T1" fmla="*/ 0 h 91"/>
                <a:gd name="T2" fmla="*/ 84 w 129"/>
                <a:gd name="T3" fmla="*/ 2 h 91"/>
                <a:gd name="T4" fmla="*/ 102 w 129"/>
                <a:gd name="T5" fmla="*/ 9 h 91"/>
                <a:gd name="T6" fmla="*/ 116 w 129"/>
                <a:gd name="T7" fmla="*/ 19 h 91"/>
                <a:gd name="T8" fmla="*/ 125 w 129"/>
                <a:gd name="T9" fmla="*/ 31 h 91"/>
                <a:gd name="T10" fmla="*/ 129 w 129"/>
                <a:gd name="T11" fmla="*/ 46 h 91"/>
                <a:gd name="T12" fmla="*/ 125 w 129"/>
                <a:gd name="T13" fmla="*/ 60 h 91"/>
                <a:gd name="T14" fmla="*/ 116 w 129"/>
                <a:gd name="T15" fmla="*/ 73 h 91"/>
                <a:gd name="T16" fmla="*/ 102 w 129"/>
                <a:gd name="T17" fmla="*/ 83 h 91"/>
                <a:gd name="T18" fmla="*/ 84 w 129"/>
                <a:gd name="T19" fmla="*/ 90 h 91"/>
                <a:gd name="T20" fmla="*/ 65 w 129"/>
                <a:gd name="T21" fmla="*/ 91 h 91"/>
                <a:gd name="T22" fmla="*/ 44 w 129"/>
                <a:gd name="T23" fmla="*/ 90 h 91"/>
                <a:gd name="T24" fmla="*/ 27 w 129"/>
                <a:gd name="T25" fmla="*/ 83 h 91"/>
                <a:gd name="T26" fmla="*/ 12 w 129"/>
                <a:gd name="T27" fmla="*/ 73 h 91"/>
                <a:gd name="T28" fmla="*/ 3 w 129"/>
                <a:gd name="T29" fmla="*/ 60 h 91"/>
                <a:gd name="T30" fmla="*/ 0 w 129"/>
                <a:gd name="T31" fmla="*/ 46 h 91"/>
                <a:gd name="T32" fmla="*/ 3 w 129"/>
                <a:gd name="T33" fmla="*/ 31 h 91"/>
                <a:gd name="T34" fmla="*/ 12 w 129"/>
                <a:gd name="T35" fmla="*/ 19 h 91"/>
                <a:gd name="T36" fmla="*/ 27 w 129"/>
                <a:gd name="T37" fmla="*/ 9 h 91"/>
                <a:gd name="T38" fmla="*/ 44 w 129"/>
                <a:gd name="T39" fmla="*/ 2 h 91"/>
                <a:gd name="T40" fmla="*/ 65 w 129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91">
                  <a:moveTo>
                    <a:pt x="65" y="0"/>
                  </a:moveTo>
                  <a:lnTo>
                    <a:pt x="84" y="2"/>
                  </a:lnTo>
                  <a:lnTo>
                    <a:pt x="102" y="9"/>
                  </a:lnTo>
                  <a:lnTo>
                    <a:pt x="116" y="19"/>
                  </a:lnTo>
                  <a:lnTo>
                    <a:pt x="125" y="31"/>
                  </a:lnTo>
                  <a:lnTo>
                    <a:pt x="129" y="46"/>
                  </a:lnTo>
                  <a:lnTo>
                    <a:pt x="125" y="60"/>
                  </a:lnTo>
                  <a:lnTo>
                    <a:pt x="116" y="73"/>
                  </a:lnTo>
                  <a:lnTo>
                    <a:pt x="102" y="83"/>
                  </a:lnTo>
                  <a:lnTo>
                    <a:pt x="84" y="90"/>
                  </a:lnTo>
                  <a:lnTo>
                    <a:pt x="65" y="91"/>
                  </a:lnTo>
                  <a:lnTo>
                    <a:pt x="44" y="90"/>
                  </a:lnTo>
                  <a:lnTo>
                    <a:pt x="27" y="83"/>
                  </a:lnTo>
                  <a:lnTo>
                    <a:pt x="12" y="73"/>
                  </a:lnTo>
                  <a:lnTo>
                    <a:pt x="3" y="60"/>
                  </a:lnTo>
                  <a:lnTo>
                    <a:pt x="0" y="46"/>
                  </a:lnTo>
                  <a:lnTo>
                    <a:pt x="3" y="31"/>
                  </a:lnTo>
                  <a:lnTo>
                    <a:pt x="12" y="19"/>
                  </a:lnTo>
                  <a:lnTo>
                    <a:pt x="27" y="9"/>
                  </a:lnTo>
                  <a:lnTo>
                    <a:pt x="44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370"/>
            <p:cNvSpPr>
              <a:spLocks/>
            </p:cNvSpPr>
            <p:nvPr/>
          </p:nvSpPr>
          <p:spPr bwMode="auto">
            <a:xfrm>
              <a:off x="6040438" y="1282700"/>
              <a:ext cx="203200" cy="144463"/>
            </a:xfrm>
            <a:custGeom>
              <a:avLst/>
              <a:gdLst>
                <a:gd name="T0" fmla="*/ 64 w 128"/>
                <a:gd name="T1" fmla="*/ 0 h 91"/>
                <a:gd name="T2" fmla="*/ 85 w 128"/>
                <a:gd name="T3" fmla="*/ 2 h 91"/>
                <a:gd name="T4" fmla="*/ 102 w 128"/>
                <a:gd name="T5" fmla="*/ 9 h 91"/>
                <a:gd name="T6" fmla="*/ 116 w 128"/>
                <a:gd name="T7" fmla="*/ 19 h 91"/>
                <a:gd name="T8" fmla="*/ 126 w 128"/>
                <a:gd name="T9" fmla="*/ 31 h 91"/>
                <a:gd name="T10" fmla="*/ 128 w 128"/>
                <a:gd name="T11" fmla="*/ 46 h 91"/>
                <a:gd name="T12" fmla="*/ 126 w 128"/>
                <a:gd name="T13" fmla="*/ 60 h 91"/>
                <a:gd name="T14" fmla="*/ 116 w 128"/>
                <a:gd name="T15" fmla="*/ 73 h 91"/>
                <a:gd name="T16" fmla="*/ 102 w 128"/>
                <a:gd name="T17" fmla="*/ 83 h 91"/>
                <a:gd name="T18" fmla="*/ 85 w 128"/>
                <a:gd name="T19" fmla="*/ 90 h 91"/>
                <a:gd name="T20" fmla="*/ 64 w 128"/>
                <a:gd name="T21" fmla="*/ 91 h 91"/>
                <a:gd name="T22" fmla="*/ 44 w 128"/>
                <a:gd name="T23" fmla="*/ 90 h 91"/>
                <a:gd name="T24" fmla="*/ 26 w 128"/>
                <a:gd name="T25" fmla="*/ 83 h 91"/>
                <a:gd name="T26" fmla="*/ 13 w 128"/>
                <a:gd name="T27" fmla="*/ 73 h 91"/>
                <a:gd name="T28" fmla="*/ 4 w 128"/>
                <a:gd name="T29" fmla="*/ 60 h 91"/>
                <a:gd name="T30" fmla="*/ 0 w 128"/>
                <a:gd name="T31" fmla="*/ 46 h 91"/>
                <a:gd name="T32" fmla="*/ 4 w 128"/>
                <a:gd name="T33" fmla="*/ 31 h 91"/>
                <a:gd name="T34" fmla="*/ 13 w 128"/>
                <a:gd name="T35" fmla="*/ 19 h 91"/>
                <a:gd name="T36" fmla="*/ 26 w 128"/>
                <a:gd name="T37" fmla="*/ 9 h 91"/>
                <a:gd name="T38" fmla="*/ 44 w 128"/>
                <a:gd name="T39" fmla="*/ 2 h 91"/>
                <a:gd name="T40" fmla="*/ 64 w 128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1">
                  <a:moveTo>
                    <a:pt x="64" y="0"/>
                  </a:moveTo>
                  <a:lnTo>
                    <a:pt x="85" y="2"/>
                  </a:lnTo>
                  <a:lnTo>
                    <a:pt x="102" y="9"/>
                  </a:lnTo>
                  <a:lnTo>
                    <a:pt x="116" y="19"/>
                  </a:lnTo>
                  <a:lnTo>
                    <a:pt x="126" y="31"/>
                  </a:lnTo>
                  <a:lnTo>
                    <a:pt x="128" y="46"/>
                  </a:lnTo>
                  <a:lnTo>
                    <a:pt x="126" y="60"/>
                  </a:lnTo>
                  <a:lnTo>
                    <a:pt x="116" y="73"/>
                  </a:lnTo>
                  <a:lnTo>
                    <a:pt x="102" y="83"/>
                  </a:lnTo>
                  <a:lnTo>
                    <a:pt x="85" y="90"/>
                  </a:lnTo>
                  <a:lnTo>
                    <a:pt x="64" y="91"/>
                  </a:lnTo>
                  <a:lnTo>
                    <a:pt x="44" y="90"/>
                  </a:lnTo>
                  <a:lnTo>
                    <a:pt x="26" y="83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6"/>
                  </a:lnTo>
                  <a:lnTo>
                    <a:pt x="4" y="31"/>
                  </a:lnTo>
                  <a:lnTo>
                    <a:pt x="13" y="19"/>
                  </a:lnTo>
                  <a:lnTo>
                    <a:pt x="26" y="9"/>
                  </a:lnTo>
                  <a:lnTo>
                    <a:pt x="44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371"/>
            <p:cNvSpPr>
              <a:spLocks/>
            </p:cNvSpPr>
            <p:nvPr/>
          </p:nvSpPr>
          <p:spPr bwMode="auto">
            <a:xfrm>
              <a:off x="5784851" y="1214438"/>
              <a:ext cx="52388" cy="53975"/>
            </a:xfrm>
            <a:custGeom>
              <a:avLst/>
              <a:gdLst>
                <a:gd name="T0" fmla="*/ 17 w 33"/>
                <a:gd name="T1" fmla="*/ 0 h 34"/>
                <a:gd name="T2" fmla="*/ 26 w 33"/>
                <a:gd name="T3" fmla="*/ 2 h 34"/>
                <a:gd name="T4" fmla="*/ 31 w 33"/>
                <a:gd name="T5" fmla="*/ 9 h 34"/>
                <a:gd name="T6" fmla="*/ 33 w 33"/>
                <a:gd name="T7" fmla="*/ 17 h 34"/>
                <a:gd name="T8" fmla="*/ 30 w 33"/>
                <a:gd name="T9" fmla="*/ 26 h 34"/>
                <a:gd name="T10" fmla="*/ 25 w 33"/>
                <a:gd name="T11" fmla="*/ 31 h 34"/>
                <a:gd name="T12" fmla="*/ 14 w 33"/>
                <a:gd name="T13" fmla="*/ 34 h 34"/>
                <a:gd name="T14" fmla="*/ 6 w 33"/>
                <a:gd name="T15" fmla="*/ 31 h 34"/>
                <a:gd name="T16" fmla="*/ 1 w 33"/>
                <a:gd name="T17" fmla="*/ 26 h 34"/>
                <a:gd name="T18" fmla="*/ 0 w 33"/>
                <a:gd name="T19" fmla="*/ 17 h 34"/>
                <a:gd name="T20" fmla="*/ 2 w 33"/>
                <a:gd name="T21" fmla="*/ 9 h 34"/>
                <a:gd name="T22" fmla="*/ 8 w 33"/>
                <a:gd name="T23" fmla="*/ 2 h 34"/>
                <a:gd name="T24" fmla="*/ 17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lnTo>
                    <a:pt x="26" y="2"/>
                  </a:lnTo>
                  <a:lnTo>
                    <a:pt x="31" y="9"/>
                  </a:lnTo>
                  <a:lnTo>
                    <a:pt x="33" y="17"/>
                  </a:lnTo>
                  <a:lnTo>
                    <a:pt x="30" y="26"/>
                  </a:lnTo>
                  <a:lnTo>
                    <a:pt x="25" y="31"/>
                  </a:lnTo>
                  <a:lnTo>
                    <a:pt x="14" y="34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372"/>
            <p:cNvSpPr>
              <a:spLocks/>
            </p:cNvSpPr>
            <p:nvPr/>
          </p:nvSpPr>
          <p:spPr bwMode="auto">
            <a:xfrm>
              <a:off x="6121401" y="1214438"/>
              <a:ext cx="52388" cy="53975"/>
            </a:xfrm>
            <a:custGeom>
              <a:avLst/>
              <a:gdLst>
                <a:gd name="T0" fmla="*/ 18 w 33"/>
                <a:gd name="T1" fmla="*/ 0 h 34"/>
                <a:gd name="T2" fmla="*/ 26 w 33"/>
                <a:gd name="T3" fmla="*/ 2 h 34"/>
                <a:gd name="T4" fmla="*/ 31 w 33"/>
                <a:gd name="T5" fmla="*/ 9 h 34"/>
                <a:gd name="T6" fmla="*/ 33 w 33"/>
                <a:gd name="T7" fmla="*/ 17 h 34"/>
                <a:gd name="T8" fmla="*/ 30 w 33"/>
                <a:gd name="T9" fmla="*/ 26 h 34"/>
                <a:gd name="T10" fmla="*/ 25 w 33"/>
                <a:gd name="T11" fmla="*/ 31 h 34"/>
                <a:gd name="T12" fmla="*/ 16 w 33"/>
                <a:gd name="T13" fmla="*/ 34 h 34"/>
                <a:gd name="T14" fmla="*/ 6 w 33"/>
                <a:gd name="T15" fmla="*/ 31 h 34"/>
                <a:gd name="T16" fmla="*/ 1 w 33"/>
                <a:gd name="T17" fmla="*/ 26 h 34"/>
                <a:gd name="T18" fmla="*/ 0 w 33"/>
                <a:gd name="T19" fmla="*/ 17 h 34"/>
                <a:gd name="T20" fmla="*/ 3 w 33"/>
                <a:gd name="T21" fmla="*/ 9 h 34"/>
                <a:gd name="T22" fmla="*/ 8 w 33"/>
                <a:gd name="T23" fmla="*/ 2 h 34"/>
                <a:gd name="T24" fmla="*/ 18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8" y="0"/>
                  </a:moveTo>
                  <a:lnTo>
                    <a:pt x="26" y="2"/>
                  </a:lnTo>
                  <a:lnTo>
                    <a:pt x="31" y="9"/>
                  </a:lnTo>
                  <a:lnTo>
                    <a:pt x="33" y="17"/>
                  </a:lnTo>
                  <a:lnTo>
                    <a:pt x="30" y="26"/>
                  </a:lnTo>
                  <a:lnTo>
                    <a:pt x="25" y="31"/>
                  </a:lnTo>
                  <a:lnTo>
                    <a:pt x="16" y="34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3" y="9"/>
                  </a:lnTo>
                  <a:lnTo>
                    <a:pt x="8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373"/>
            <p:cNvSpPr>
              <a:spLocks/>
            </p:cNvSpPr>
            <p:nvPr/>
          </p:nvSpPr>
          <p:spPr bwMode="auto">
            <a:xfrm>
              <a:off x="5443538" y="538163"/>
              <a:ext cx="1055688" cy="804863"/>
            </a:xfrm>
            <a:custGeom>
              <a:avLst/>
              <a:gdLst>
                <a:gd name="T0" fmla="*/ 376 w 665"/>
                <a:gd name="T1" fmla="*/ 1 h 507"/>
                <a:gd name="T2" fmla="*/ 431 w 665"/>
                <a:gd name="T3" fmla="*/ 20 h 507"/>
                <a:gd name="T4" fmla="*/ 488 w 665"/>
                <a:gd name="T5" fmla="*/ 45 h 507"/>
                <a:gd name="T6" fmla="*/ 529 w 665"/>
                <a:gd name="T7" fmla="*/ 51 h 507"/>
                <a:gd name="T8" fmla="*/ 560 w 665"/>
                <a:gd name="T9" fmla="*/ 52 h 507"/>
                <a:gd name="T10" fmla="*/ 588 w 665"/>
                <a:gd name="T11" fmla="*/ 63 h 507"/>
                <a:gd name="T12" fmla="*/ 610 w 665"/>
                <a:gd name="T13" fmla="*/ 92 h 507"/>
                <a:gd name="T14" fmla="*/ 623 w 665"/>
                <a:gd name="T15" fmla="*/ 131 h 507"/>
                <a:gd name="T16" fmla="*/ 629 w 665"/>
                <a:gd name="T17" fmla="*/ 165 h 507"/>
                <a:gd name="T18" fmla="*/ 631 w 665"/>
                <a:gd name="T19" fmla="*/ 183 h 507"/>
                <a:gd name="T20" fmla="*/ 636 w 665"/>
                <a:gd name="T21" fmla="*/ 198 h 507"/>
                <a:gd name="T22" fmla="*/ 646 w 665"/>
                <a:gd name="T23" fmla="*/ 224 h 507"/>
                <a:gd name="T24" fmla="*/ 661 w 665"/>
                <a:gd name="T25" fmla="*/ 268 h 507"/>
                <a:gd name="T26" fmla="*/ 664 w 665"/>
                <a:gd name="T27" fmla="*/ 306 h 507"/>
                <a:gd name="T28" fmla="*/ 653 w 665"/>
                <a:gd name="T29" fmla="*/ 348 h 507"/>
                <a:gd name="T30" fmla="*/ 649 w 665"/>
                <a:gd name="T31" fmla="*/ 384 h 507"/>
                <a:gd name="T32" fmla="*/ 649 w 665"/>
                <a:gd name="T33" fmla="*/ 398 h 507"/>
                <a:gd name="T34" fmla="*/ 605 w 665"/>
                <a:gd name="T35" fmla="*/ 501 h 507"/>
                <a:gd name="T36" fmla="*/ 614 w 665"/>
                <a:gd name="T37" fmla="*/ 424 h 507"/>
                <a:gd name="T38" fmla="*/ 598 w 665"/>
                <a:gd name="T39" fmla="*/ 356 h 507"/>
                <a:gd name="T40" fmla="*/ 571 w 665"/>
                <a:gd name="T41" fmla="*/ 312 h 507"/>
                <a:gd name="T42" fmla="*/ 534 w 665"/>
                <a:gd name="T43" fmla="*/ 287 h 507"/>
                <a:gd name="T44" fmla="*/ 486 w 665"/>
                <a:gd name="T45" fmla="*/ 280 h 507"/>
                <a:gd name="T46" fmla="*/ 440 w 665"/>
                <a:gd name="T47" fmla="*/ 282 h 507"/>
                <a:gd name="T48" fmla="*/ 416 w 665"/>
                <a:gd name="T49" fmla="*/ 268 h 507"/>
                <a:gd name="T50" fmla="*/ 401 w 665"/>
                <a:gd name="T51" fmla="*/ 249 h 507"/>
                <a:gd name="T52" fmla="*/ 384 w 665"/>
                <a:gd name="T53" fmla="*/ 232 h 507"/>
                <a:gd name="T54" fmla="*/ 358 w 665"/>
                <a:gd name="T55" fmla="*/ 228 h 507"/>
                <a:gd name="T56" fmla="*/ 324 w 665"/>
                <a:gd name="T57" fmla="*/ 224 h 507"/>
                <a:gd name="T58" fmla="*/ 296 w 665"/>
                <a:gd name="T59" fmla="*/ 204 h 507"/>
                <a:gd name="T60" fmla="*/ 274 w 665"/>
                <a:gd name="T61" fmla="*/ 183 h 507"/>
                <a:gd name="T62" fmla="*/ 254 w 665"/>
                <a:gd name="T63" fmla="*/ 173 h 507"/>
                <a:gd name="T64" fmla="*/ 223 w 665"/>
                <a:gd name="T65" fmla="*/ 183 h 507"/>
                <a:gd name="T66" fmla="*/ 195 w 665"/>
                <a:gd name="T67" fmla="*/ 219 h 507"/>
                <a:gd name="T68" fmla="*/ 180 w 665"/>
                <a:gd name="T69" fmla="*/ 251 h 507"/>
                <a:gd name="T70" fmla="*/ 156 w 665"/>
                <a:gd name="T71" fmla="*/ 264 h 507"/>
                <a:gd name="T72" fmla="*/ 125 w 665"/>
                <a:gd name="T73" fmla="*/ 275 h 507"/>
                <a:gd name="T74" fmla="*/ 93 w 665"/>
                <a:gd name="T75" fmla="*/ 287 h 507"/>
                <a:gd name="T76" fmla="*/ 72 w 665"/>
                <a:gd name="T77" fmla="*/ 312 h 507"/>
                <a:gd name="T78" fmla="*/ 66 w 665"/>
                <a:gd name="T79" fmla="*/ 348 h 507"/>
                <a:gd name="T80" fmla="*/ 66 w 665"/>
                <a:gd name="T81" fmla="*/ 397 h 507"/>
                <a:gd name="T82" fmla="*/ 71 w 665"/>
                <a:gd name="T83" fmla="*/ 444 h 507"/>
                <a:gd name="T84" fmla="*/ 77 w 665"/>
                <a:gd name="T85" fmla="*/ 480 h 507"/>
                <a:gd name="T86" fmla="*/ 80 w 665"/>
                <a:gd name="T87" fmla="*/ 495 h 507"/>
                <a:gd name="T88" fmla="*/ 41 w 665"/>
                <a:gd name="T89" fmla="*/ 412 h 507"/>
                <a:gd name="T90" fmla="*/ 22 w 665"/>
                <a:gd name="T91" fmla="*/ 384 h 507"/>
                <a:gd name="T92" fmla="*/ 13 w 665"/>
                <a:gd name="T93" fmla="*/ 354 h 507"/>
                <a:gd name="T94" fmla="*/ 15 w 665"/>
                <a:gd name="T95" fmla="*/ 316 h 507"/>
                <a:gd name="T96" fmla="*/ 12 w 665"/>
                <a:gd name="T97" fmla="*/ 275 h 507"/>
                <a:gd name="T98" fmla="*/ 0 w 665"/>
                <a:gd name="T99" fmla="*/ 234 h 507"/>
                <a:gd name="T100" fmla="*/ 4 w 665"/>
                <a:gd name="T101" fmla="*/ 202 h 507"/>
                <a:gd name="T102" fmla="*/ 21 w 665"/>
                <a:gd name="T103" fmla="*/ 173 h 507"/>
                <a:gd name="T104" fmla="*/ 46 w 665"/>
                <a:gd name="T105" fmla="*/ 143 h 507"/>
                <a:gd name="T106" fmla="*/ 71 w 665"/>
                <a:gd name="T107" fmla="*/ 105 h 507"/>
                <a:gd name="T108" fmla="*/ 93 w 665"/>
                <a:gd name="T109" fmla="*/ 69 h 507"/>
                <a:gd name="T110" fmla="*/ 118 w 665"/>
                <a:gd name="T111" fmla="*/ 41 h 507"/>
                <a:gd name="T112" fmla="*/ 157 w 665"/>
                <a:gd name="T113" fmla="*/ 25 h 507"/>
                <a:gd name="T114" fmla="*/ 186 w 665"/>
                <a:gd name="T115" fmla="*/ 28 h 507"/>
                <a:gd name="T116" fmla="*/ 219 w 665"/>
                <a:gd name="T117" fmla="*/ 34 h 507"/>
                <a:gd name="T118" fmla="*/ 248 w 665"/>
                <a:gd name="T119" fmla="*/ 31 h 507"/>
                <a:gd name="T120" fmla="*/ 284 w 665"/>
                <a:gd name="T121" fmla="*/ 16 h 507"/>
                <a:gd name="T122" fmla="*/ 331 w 665"/>
                <a:gd name="T123" fmla="*/ 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5" h="507">
                  <a:moveTo>
                    <a:pt x="355" y="0"/>
                  </a:moveTo>
                  <a:lnTo>
                    <a:pt x="376" y="1"/>
                  </a:lnTo>
                  <a:lnTo>
                    <a:pt x="405" y="9"/>
                  </a:lnTo>
                  <a:lnTo>
                    <a:pt x="431" y="20"/>
                  </a:lnTo>
                  <a:lnTo>
                    <a:pt x="458" y="33"/>
                  </a:lnTo>
                  <a:lnTo>
                    <a:pt x="488" y="45"/>
                  </a:lnTo>
                  <a:lnTo>
                    <a:pt x="511" y="50"/>
                  </a:lnTo>
                  <a:lnTo>
                    <a:pt x="529" y="51"/>
                  </a:lnTo>
                  <a:lnTo>
                    <a:pt x="546" y="51"/>
                  </a:lnTo>
                  <a:lnTo>
                    <a:pt x="560" y="52"/>
                  </a:lnTo>
                  <a:lnTo>
                    <a:pt x="575" y="55"/>
                  </a:lnTo>
                  <a:lnTo>
                    <a:pt x="588" y="63"/>
                  </a:lnTo>
                  <a:lnTo>
                    <a:pt x="600" y="75"/>
                  </a:lnTo>
                  <a:lnTo>
                    <a:pt x="610" y="92"/>
                  </a:lnTo>
                  <a:lnTo>
                    <a:pt x="617" y="111"/>
                  </a:lnTo>
                  <a:lnTo>
                    <a:pt x="623" y="131"/>
                  </a:lnTo>
                  <a:lnTo>
                    <a:pt x="627" y="151"/>
                  </a:lnTo>
                  <a:lnTo>
                    <a:pt x="629" y="165"/>
                  </a:lnTo>
                  <a:lnTo>
                    <a:pt x="630" y="175"/>
                  </a:lnTo>
                  <a:lnTo>
                    <a:pt x="631" y="183"/>
                  </a:lnTo>
                  <a:lnTo>
                    <a:pt x="634" y="190"/>
                  </a:lnTo>
                  <a:lnTo>
                    <a:pt x="636" y="198"/>
                  </a:lnTo>
                  <a:lnTo>
                    <a:pt x="640" y="210"/>
                  </a:lnTo>
                  <a:lnTo>
                    <a:pt x="646" y="224"/>
                  </a:lnTo>
                  <a:lnTo>
                    <a:pt x="655" y="247"/>
                  </a:lnTo>
                  <a:lnTo>
                    <a:pt x="661" y="268"/>
                  </a:lnTo>
                  <a:lnTo>
                    <a:pt x="665" y="288"/>
                  </a:lnTo>
                  <a:lnTo>
                    <a:pt x="664" y="306"/>
                  </a:lnTo>
                  <a:lnTo>
                    <a:pt x="659" y="327"/>
                  </a:lnTo>
                  <a:lnTo>
                    <a:pt x="653" y="348"/>
                  </a:lnTo>
                  <a:lnTo>
                    <a:pt x="649" y="368"/>
                  </a:lnTo>
                  <a:lnTo>
                    <a:pt x="649" y="384"/>
                  </a:lnTo>
                  <a:lnTo>
                    <a:pt x="649" y="394"/>
                  </a:lnTo>
                  <a:lnTo>
                    <a:pt x="649" y="398"/>
                  </a:lnTo>
                  <a:lnTo>
                    <a:pt x="625" y="507"/>
                  </a:lnTo>
                  <a:lnTo>
                    <a:pt x="605" y="501"/>
                  </a:lnTo>
                  <a:lnTo>
                    <a:pt x="614" y="462"/>
                  </a:lnTo>
                  <a:lnTo>
                    <a:pt x="614" y="424"/>
                  </a:lnTo>
                  <a:lnTo>
                    <a:pt x="609" y="389"/>
                  </a:lnTo>
                  <a:lnTo>
                    <a:pt x="598" y="356"/>
                  </a:lnTo>
                  <a:lnTo>
                    <a:pt x="585" y="331"/>
                  </a:lnTo>
                  <a:lnTo>
                    <a:pt x="571" y="312"/>
                  </a:lnTo>
                  <a:lnTo>
                    <a:pt x="553" y="297"/>
                  </a:lnTo>
                  <a:lnTo>
                    <a:pt x="534" y="287"/>
                  </a:lnTo>
                  <a:lnTo>
                    <a:pt x="512" y="282"/>
                  </a:lnTo>
                  <a:lnTo>
                    <a:pt x="486" y="280"/>
                  </a:lnTo>
                  <a:lnTo>
                    <a:pt x="456" y="282"/>
                  </a:lnTo>
                  <a:lnTo>
                    <a:pt x="440" y="282"/>
                  </a:lnTo>
                  <a:lnTo>
                    <a:pt x="427" y="276"/>
                  </a:lnTo>
                  <a:lnTo>
                    <a:pt x="416" y="268"/>
                  </a:lnTo>
                  <a:lnTo>
                    <a:pt x="409" y="259"/>
                  </a:lnTo>
                  <a:lnTo>
                    <a:pt x="401" y="249"/>
                  </a:lnTo>
                  <a:lnTo>
                    <a:pt x="393" y="238"/>
                  </a:lnTo>
                  <a:lnTo>
                    <a:pt x="384" y="232"/>
                  </a:lnTo>
                  <a:lnTo>
                    <a:pt x="372" y="227"/>
                  </a:lnTo>
                  <a:lnTo>
                    <a:pt x="358" y="228"/>
                  </a:lnTo>
                  <a:lnTo>
                    <a:pt x="339" y="228"/>
                  </a:lnTo>
                  <a:lnTo>
                    <a:pt x="324" y="224"/>
                  </a:lnTo>
                  <a:lnTo>
                    <a:pt x="309" y="215"/>
                  </a:lnTo>
                  <a:lnTo>
                    <a:pt x="296" y="204"/>
                  </a:lnTo>
                  <a:lnTo>
                    <a:pt x="284" y="194"/>
                  </a:lnTo>
                  <a:lnTo>
                    <a:pt x="274" y="183"/>
                  </a:lnTo>
                  <a:lnTo>
                    <a:pt x="263" y="177"/>
                  </a:lnTo>
                  <a:lnTo>
                    <a:pt x="254" y="173"/>
                  </a:lnTo>
                  <a:lnTo>
                    <a:pt x="238" y="174"/>
                  </a:lnTo>
                  <a:lnTo>
                    <a:pt x="223" y="183"/>
                  </a:lnTo>
                  <a:lnTo>
                    <a:pt x="208" y="199"/>
                  </a:lnTo>
                  <a:lnTo>
                    <a:pt x="195" y="219"/>
                  </a:lnTo>
                  <a:lnTo>
                    <a:pt x="186" y="240"/>
                  </a:lnTo>
                  <a:lnTo>
                    <a:pt x="180" y="251"/>
                  </a:lnTo>
                  <a:lnTo>
                    <a:pt x="169" y="259"/>
                  </a:lnTo>
                  <a:lnTo>
                    <a:pt x="156" y="264"/>
                  </a:lnTo>
                  <a:lnTo>
                    <a:pt x="140" y="270"/>
                  </a:lnTo>
                  <a:lnTo>
                    <a:pt x="125" y="275"/>
                  </a:lnTo>
                  <a:lnTo>
                    <a:pt x="108" y="280"/>
                  </a:lnTo>
                  <a:lnTo>
                    <a:pt x="93" y="287"/>
                  </a:lnTo>
                  <a:lnTo>
                    <a:pt x="81" y="297"/>
                  </a:lnTo>
                  <a:lnTo>
                    <a:pt x="72" y="312"/>
                  </a:lnTo>
                  <a:lnTo>
                    <a:pt x="68" y="327"/>
                  </a:lnTo>
                  <a:lnTo>
                    <a:pt x="66" y="348"/>
                  </a:lnTo>
                  <a:lnTo>
                    <a:pt x="66" y="372"/>
                  </a:lnTo>
                  <a:lnTo>
                    <a:pt x="66" y="397"/>
                  </a:lnTo>
                  <a:lnTo>
                    <a:pt x="68" y="420"/>
                  </a:lnTo>
                  <a:lnTo>
                    <a:pt x="71" y="444"/>
                  </a:lnTo>
                  <a:lnTo>
                    <a:pt x="75" y="463"/>
                  </a:lnTo>
                  <a:lnTo>
                    <a:pt x="77" y="480"/>
                  </a:lnTo>
                  <a:lnTo>
                    <a:pt x="79" y="491"/>
                  </a:lnTo>
                  <a:lnTo>
                    <a:pt x="80" y="495"/>
                  </a:lnTo>
                  <a:lnTo>
                    <a:pt x="47" y="503"/>
                  </a:lnTo>
                  <a:lnTo>
                    <a:pt x="41" y="412"/>
                  </a:lnTo>
                  <a:lnTo>
                    <a:pt x="34" y="394"/>
                  </a:lnTo>
                  <a:lnTo>
                    <a:pt x="22" y="384"/>
                  </a:lnTo>
                  <a:lnTo>
                    <a:pt x="16" y="369"/>
                  </a:lnTo>
                  <a:lnTo>
                    <a:pt x="13" y="354"/>
                  </a:lnTo>
                  <a:lnTo>
                    <a:pt x="13" y="335"/>
                  </a:lnTo>
                  <a:lnTo>
                    <a:pt x="15" y="316"/>
                  </a:lnTo>
                  <a:lnTo>
                    <a:pt x="15" y="296"/>
                  </a:lnTo>
                  <a:lnTo>
                    <a:pt x="12" y="275"/>
                  </a:lnTo>
                  <a:lnTo>
                    <a:pt x="5" y="254"/>
                  </a:lnTo>
                  <a:lnTo>
                    <a:pt x="0" y="234"/>
                  </a:lnTo>
                  <a:lnTo>
                    <a:pt x="0" y="217"/>
                  </a:lnTo>
                  <a:lnTo>
                    <a:pt x="4" y="202"/>
                  </a:lnTo>
                  <a:lnTo>
                    <a:pt x="12" y="187"/>
                  </a:lnTo>
                  <a:lnTo>
                    <a:pt x="21" y="173"/>
                  </a:lnTo>
                  <a:lnTo>
                    <a:pt x="33" y="158"/>
                  </a:lnTo>
                  <a:lnTo>
                    <a:pt x="46" y="143"/>
                  </a:lnTo>
                  <a:lnTo>
                    <a:pt x="59" y="126"/>
                  </a:lnTo>
                  <a:lnTo>
                    <a:pt x="71" y="105"/>
                  </a:lnTo>
                  <a:lnTo>
                    <a:pt x="81" y="86"/>
                  </a:lnTo>
                  <a:lnTo>
                    <a:pt x="93" y="69"/>
                  </a:lnTo>
                  <a:lnTo>
                    <a:pt x="104" y="54"/>
                  </a:lnTo>
                  <a:lnTo>
                    <a:pt x="118" y="41"/>
                  </a:lnTo>
                  <a:lnTo>
                    <a:pt x="135" y="31"/>
                  </a:lnTo>
                  <a:lnTo>
                    <a:pt x="157" y="25"/>
                  </a:lnTo>
                  <a:lnTo>
                    <a:pt x="170" y="25"/>
                  </a:lnTo>
                  <a:lnTo>
                    <a:pt x="186" y="28"/>
                  </a:lnTo>
                  <a:lnTo>
                    <a:pt x="202" y="31"/>
                  </a:lnTo>
                  <a:lnTo>
                    <a:pt x="219" y="34"/>
                  </a:lnTo>
                  <a:lnTo>
                    <a:pt x="233" y="35"/>
                  </a:lnTo>
                  <a:lnTo>
                    <a:pt x="248" y="31"/>
                  </a:lnTo>
                  <a:lnTo>
                    <a:pt x="263" y="24"/>
                  </a:lnTo>
                  <a:lnTo>
                    <a:pt x="284" y="16"/>
                  </a:lnTo>
                  <a:lnTo>
                    <a:pt x="307" y="9"/>
                  </a:lnTo>
                  <a:lnTo>
                    <a:pt x="331" y="3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C0000"/>
            </a:solidFill>
            <a:ln w="0">
              <a:solidFill>
                <a:srgbClr val="5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6" name="그룹 445"/>
          <p:cNvGrpSpPr/>
          <p:nvPr/>
        </p:nvGrpSpPr>
        <p:grpSpPr>
          <a:xfrm>
            <a:off x="5275878" y="3723667"/>
            <a:ext cx="1143001" cy="2703513"/>
            <a:chOff x="5408613" y="3502025"/>
            <a:chExt cx="1143001" cy="2703513"/>
          </a:xfrm>
        </p:grpSpPr>
        <p:sp>
          <p:nvSpPr>
            <p:cNvPr id="308" name="Freeform 301"/>
            <p:cNvSpPr>
              <a:spLocks/>
            </p:cNvSpPr>
            <p:nvPr/>
          </p:nvSpPr>
          <p:spPr bwMode="auto">
            <a:xfrm>
              <a:off x="5656263" y="5983288"/>
              <a:ext cx="666750" cy="222250"/>
            </a:xfrm>
            <a:custGeom>
              <a:avLst/>
              <a:gdLst>
                <a:gd name="T0" fmla="*/ 210 w 420"/>
                <a:gd name="T1" fmla="*/ 0 h 140"/>
                <a:gd name="T2" fmla="*/ 252 w 420"/>
                <a:gd name="T3" fmla="*/ 1 h 140"/>
                <a:gd name="T4" fmla="*/ 292 w 420"/>
                <a:gd name="T5" fmla="*/ 6 h 140"/>
                <a:gd name="T6" fmla="*/ 327 w 420"/>
                <a:gd name="T7" fmla="*/ 13 h 140"/>
                <a:gd name="T8" fmla="*/ 358 w 420"/>
                <a:gd name="T9" fmla="*/ 21 h 140"/>
                <a:gd name="T10" fmla="*/ 383 w 420"/>
                <a:gd name="T11" fmla="*/ 31 h 140"/>
                <a:gd name="T12" fmla="*/ 403 w 420"/>
                <a:gd name="T13" fmla="*/ 43 h 140"/>
                <a:gd name="T14" fmla="*/ 415 w 420"/>
                <a:gd name="T15" fmla="*/ 56 h 140"/>
                <a:gd name="T16" fmla="*/ 420 w 420"/>
                <a:gd name="T17" fmla="*/ 71 h 140"/>
                <a:gd name="T18" fmla="*/ 415 w 420"/>
                <a:gd name="T19" fmla="*/ 85 h 140"/>
                <a:gd name="T20" fmla="*/ 403 w 420"/>
                <a:gd name="T21" fmla="*/ 98 h 140"/>
                <a:gd name="T22" fmla="*/ 383 w 420"/>
                <a:gd name="T23" fmla="*/ 110 h 140"/>
                <a:gd name="T24" fmla="*/ 358 w 420"/>
                <a:gd name="T25" fmla="*/ 120 h 140"/>
                <a:gd name="T26" fmla="*/ 327 w 420"/>
                <a:gd name="T27" fmla="*/ 128 h 140"/>
                <a:gd name="T28" fmla="*/ 292 w 420"/>
                <a:gd name="T29" fmla="*/ 135 h 140"/>
                <a:gd name="T30" fmla="*/ 252 w 420"/>
                <a:gd name="T31" fmla="*/ 139 h 140"/>
                <a:gd name="T32" fmla="*/ 210 w 420"/>
                <a:gd name="T33" fmla="*/ 140 h 140"/>
                <a:gd name="T34" fmla="*/ 167 w 420"/>
                <a:gd name="T35" fmla="*/ 139 h 140"/>
                <a:gd name="T36" fmla="*/ 128 w 420"/>
                <a:gd name="T37" fmla="*/ 135 h 140"/>
                <a:gd name="T38" fmla="*/ 93 w 420"/>
                <a:gd name="T39" fmla="*/ 128 h 140"/>
                <a:gd name="T40" fmla="*/ 61 w 420"/>
                <a:gd name="T41" fmla="*/ 120 h 140"/>
                <a:gd name="T42" fmla="*/ 36 w 420"/>
                <a:gd name="T43" fmla="*/ 110 h 140"/>
                <a:gd name="T44" fmla="*/ 17 w 420"/>
                <a:gd name="T45" fmla="*/ 98 h 140"/>
                <a:gd name="T46" fmla="*/ 5 w 420"/>
                <a:gd name="T47" fmla="*/ 85 h 140"/>
                <a:gd name="T48" fmla="*/ 0 w 420"/>
                <a:gd name="T49" fmla="*/ 71 h 140"/>
                <a:gd name="T50" fmla="*/ 5 w 420"/>
                <a:gd name="T51" fmla="*/ 56 h 140"/>
                <a:gd name="T52" fmla="*/ 17 w 420"/>
                <a:gd name="T53" fmla="*/ 43 h 140"/>
                <a:gd name="T54" fmla="*/ 36 w 420"/>
                <a:gd name="T55" fmla="*/ 31 h 140"/>
                <a:gd name="T56" fmla="*/ 61 w 420"/>
                <a:gd name="T57" fmla="*/ 21 h 140"/>
                <a:gd name="T58" fmla="*/ 93 w 420"/>
                <a:gd name="T59" fmla="*/ 13 h 140"/>
                <a:gd name="T60" fmla="*/ 128 w 420"/>
                <a:gd name="T61" fmla="*/ 6 h 140"/>
                <a:gd name="T62" fmla="*/ 167 w 420"/>
                <a:gd name="T63" fmla="*/ 1 h 140"/>
                <a:gd name="T64" fmla="*/ 210 w 420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140">
                  <a:moveTo>
                    <a:pt x="210" y="0"/>
                  </a:moveTo>
                  <a:lnTo>
                    <a:pt x="252" y="1"/>
                  </a:lnTo>
                  <a:lnTo>
                    <a:pt x="292" y="6"/>
                  </a:lnTo>
                  <a:lnTo>
                    <a:pt x="327" y="13"/>
                  </a:lnTo>
                  <a:lnTo>
                    <a:pt x="358" y="21"/>
                  </a:lnTo>
                  <a:lnTo>
                    <a:pt x="383" y="31"/>
                  </a:lnTo>
                  <a:lnTo>
                    <a:pt x="403" y="43"/>
                  </a:lnTo>
                  <a:lnTo>
                    <a:pt x="415" y="56"/>
                  </a:lnTo>
                  <a:lnTo>
                    <a:pt x="420" y="71"/>
                  </a:lnTo>
                  <a:lnTo>
                    <a:pt x="415" y="85"/>
                  </a:lnTo>
                  <a:lnTo>
                    <a:pt x="403" y="98"/>
                  </a:lnTo>
                  <a:lnTo>
                    <a:pt x="383" y="110"/>
                  </a:lnTo>
                  <a:lnTo>
                    <a:pt x="358" y="120"/>
                  </a:lnTo>
                  <a:lnTo>
                    <a:pt x="327" y="128"/>
                  </a:lnTo>
                  <a:lnTo>
                    <a:pt x="292" y="135"/>
                  </a:lnTo>
                  <a:lnTo>
                    <a:pt x="252" y="139"/>
                  </a:lnTo>
                  <a:lnTo>
                    <a:pt x="210" y="140"/>
                  </a:lnTo>
                  <a:lnTo>
                    <a:pt x="167" y="139"/>
                  </a:lnTo>
                  <a:lnTo>
                    <a:pt x="128" y="135"/>
                  </a:lnTo>
                  <a:lnTo>
                    <a:pt x="93" y="128"/>
                  </a:lnTo>
                  <a:lnTo>
                    <a:pt x="61" y="120"/>
                  </a:lnTo>
                  <a:lnTo>
                    <a:pt x="36" y="110"/>
                  </a:lnTo>
                  <a:lnTo>
                    <a:pt x="17" y="98"/>
                  </a:lnTo>
                  <a:lnTo>
                    <a:pt x="5" y="85"/>
                  </a:lnTo>
                  <a:lnTo>
                    <a:pt x="0" y="71"/>
                  </a:lnTo>
                  <a:lnTo>
                    <a:pt x="5" y="56"/>
                  </a:lnTo>
                  <a:lnTo>
                    <a:pt x="17" y="43"/>
                  </a:lnTo>
                  <a:lnTo>
                    <a:pt x="36" y="31"/>
                  </a:lnTo>
                  <a:lnTo>
                    <a:pt x="61" y="21"/>
                  </a:lnTo>
                  <a:lnTo>
                    <a:pt x="93" y="13"/>
                  </a:lnTo>
                  <a:lnTo>
                    <a:pt x="128" y="6"/>
                  </a:lnTo>
                  <a:lnTo>
                    <a:pt x="167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374"/>
            <p:cNvSpPr>
              <a:spLocks/>
            </p:cNvSpPr>
            <p:nvPr/>
          </p:nvSpPr>
          <p:spPr bwMode="auto">
            <a:xfrm>
              <a:off x="5854701" y="6018213"/>
              <a:ext cx="133350" cy="92075"/>
            </a:xfrm>
            <a:custGeom>
              <a:avLst/>
              <a:gdLst>
                <a:gd name="T0" fmla="*/ 74 w 84"/>
                <a:gd name="T1" fmla="*/ 0 h 58"/>
                <a:gd name="T2" fmla="*/ 79 w 84"/>
                <a:gd name="T3" fmla="*/ 11 h 58"/>
                <a:gd name="T4" fmla="*/ 84 w 84"/>
                <a:gd name="T5" fmla="*/ 20 h 58"/>
                <a:gd name="T6" fmla="*/ 84 w 84"/>
                <a:gd name="T7" fmla="*/ 28 h 58"/>
                <a:gd name="T8" fmla="*/ 84 w 84"/>
                <a:gd name="T9" fmla="*/ 34 h 58"/>
                <a:gd name="T10" fmla="*/ 82 w 84"/>
                <a:gd name="T11" fmla="*/ 41 h 58"/>
                <a:gd name="T12" fmla="*/ 76 w 84"/>
                <a:gd name="T13" fmla="*/ 47 h 58"/>
                <a:gd name="T14" fmla="*/ 68 w 84"/>
                <a:gd name="T15" fmla="*/ 52 h 58"/>
                <a:gd name="T16" fmla="*/ 58 w 84"/>
                <a:gd name="T17" fmla="*/ 56 h 58"/>
                <a:gd name="T18" fmla="*/ 42 w 84"/>
                <a:gd name="T19" fmla="*/ 58 h 58"/>
                <a:gd name="T20" fmla="*/ 27 w 84"/>
                <a:gd name="T21" fmla="*/ 56 h 58"/>
                <a:gd name="T22" fmla="*/ 16 w 84"/>
                <a:gd name="T23" fmla="*/ 52 h 58"/>
                <a:gd name="T24" fmla="*/ 8 w 84"/>
                <a:gd name="T25" fmla="*/ 47 h 58"/>
                <a:gd name="T26" fmla="*/ 4 w 84"/>
                <a:gd name="T27" fmla="*/ 41 h 58"/>
                <a:gd name="T28" fmla="*/ 2 w 84"/>
                <a:gd name="T29" fmla="*/ 34 h 58"/>
                <a:gd name="T30" fmla="*/ 0 w 84"/>
                <a:gd name="T31" fmla="*/ 28 h 58"/>
                <a:gd name="T32" fmla="*/ 2 w 84"/>
                <a:gd name="T33" fmla="*/ 21 h 58"/>
                <a:gd name="T34" fmla="*/ 4 w 84"/>
                <a:gd name="T35" fmla="*/ 12 h 58"/>
                <a:gd name="T36" fmla="*/ 11 w 84"/>
                <a:gd name="T37" fmla="*/ 3 h 58"/>
                <a:gd name="T38" fmla="*/ 11 w 84"/>
                <a:gd name="T39" fmla="*/ 7 h 58"/>
                <a:gd name="T40" fmla="*/ 13 w 84"/>
                <a:gd name="T41" fmla="*/ 8 h 58"/>
                <a:gd name="T42" fmla="*/ 24 w 84"/>
                <a:gd name="T43" fmla="*/ 9 h 58"/>
                <a:gd name="T44" fmla="*/ 37 w 84"/>
                <a:gd name="T45" fmla="*/ 11 h 58"/>
                <a:gd name="T46" fmla="*/ 54 w 84"/>
                <a:gd name="T47" fmla="*/ 9 h 58"/>
                <a:gd name="T48" fmla="*/ 72 w 84"/>
                <a:gd name="T49" fmla="*/ 5 h 58"/>
                <a:gd name="T50" fmla="*/ 74 w 84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58">
                  <a:moveTo>
                    <a:pt x="74" y="0"/>
                  </a:moveTo>
                  <a:lnTo>
                    <a:pt x="79" y="11"/>
                  </a:lnTo>
                  <a:lnTo>
                    <a:pt x="84" y="20"/>
                  </a:lnTo>
                  <a:lnTo>
                    <a:pt x="84" y="28"/>
                  </a:lnTo>
                  <a:lnTo>
                    <a:pt x="84" y="34"/>
                  </a:lnTo>
                  <a:lnTo>
                    <a:pt x="82" y="41"/>
                  </a:lnTo>
                  <a:lnTo>
                    <a:pt x="76" y="47"/>
                  </a:lnTo>
                  <a:lnTo>
                    <a:pt x="68" y="52"/>
                  </a:lnTo>
                  <a:lnTo>
                    <a:pt x="58" y="56"/>
                  </a:lnTo>
                  <a:lnTo>
                    <a:pt x="42" y="58"/>
                  </a:lnTo>
                  <a:lnTo>
                    <a:pt x="27" y="56"/>
                  </a:lnTo>
                  <a:lnTo>
                    <a:pt x="16" y="52"/>
                  </a:lnTo>
                  <a:lnTo>
                    <a:pt x="8" y="47"/>
                  </a:lnTo>
                  <a:lnTo>
                    <a:pt x="4" y="41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3" y="8"/>
                  </a:lnTo>
                  <a:lnTo>
                    <a:pt x="24" y="9"/>
                  </a:lnTo>
                  <a:lnTo>
                    <a:pt x="37" y="11"/>
                  </a:lnTo>
                  <a:lnTo>
                    <a:pt x="54" y="9"/>
                  </a:lnTo>
                  <a:lnTo>
                    <a:pt x="72" y="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375"/>
            <p:cNvSpPr>
              <a:spLocks/>
            </p:cNvSpPr>
            <p:nvPr/>
          </p:nvSpPr>
          <p:spPr bwMode="auto">
            <a:xfrm>
              <a:off x="6046788" y="6024563"/>
              <a:ext cx="133350" cy="85725"/>
            </a:xfrm>
            <a:custGeom>
              <a:avLst/>
              <a:gdLst>
                <a:gd name="T0" fmla="*/ 74 w 84"/>
                <a:gd name="T1" fmla="*/ 0 h 54"/>
                <a:gd name="T2" fmla="*/ 80 w 84"/>
                <a:gd name="T3" fmla="*/ 9 h 54"/>
                <a:gd name="T4" fmla="*/ 84 w 84"/>
                <a:gd name="T5" fmla="*/ 17 h 54"/>
                <a:gd name="T6" fmla="*/ 84 w 84"/>
                <a:gd name="T7" fmla="*/ 24 h 54"/>
                <a:gd name="T8" fmla="*/ 82 w 84"/>
                <a:gd name="T9" fmla="*/ 30 h 54"/>
                <a:gd name="T10" fmla="*/ 80 w 84"/>
                <a:gd name="T11" fmla="*/ 37 h 54"/>
                <a:gd name="T12" fmla="*/ 76 w 84"/>
                <a:gd name="T13" fmla="*/ 43 h 54"/>
                <a:gd name="T14" fmla="*/ 68 w 84"/>
                <a:gd name="T15" fmla="*/ 48 h 54"/>
                <a:gd name="T16" fmla="*/ 57 w 84"/>
                <a:gd name="T17" fmla="*/ 52 h 54"/>
                <a:gd name="T18" fmla="*/ 42 w 84"/>
                <a:gd name="T19" fmla="*/ 54 h 54"/>
                <a:gd name="T20" fmla="*/ 26 w 84"/>
                <a:gd name="T21" fmla="*/ 52 h 54"/>
                <a:gd name="T22" fmla="*/ 16 w 84"/>
                <a:gd name="T23" fmla="*/ 48 h 54"/>
                <a:gd name="T24" fmla="*/ 8 w 84"/>
                <a:gd name="T25" fmla="*/ 43 h 54"/>
                <a:gd name="T26" fmla="*/ 2 w 84"/>
                <a:gd name="T27" fmla="*/ 37 h 54"/>
                <a:gd name="T28" fmla="*/ 0 w 84"/>
                <a:gd name="T29" fmla="*/ 30 h 54"/>
                <a:gd name="T30" fmla="*/ 0 w 84"/>
                <a:gd name="T31" fmla="*/ 24 h 54"/>
                <a:gd name="T32" fmla="*/ 1 w 84"/>
                <a:gd name="T33" fmla="*/ 14 h 54"/>
                <a:gd name="T34" fmla="*/ 8 w 84"/>
                <a:gd name="T35" fmla="*/ 3 h 54"/>
                <a:gd name="T36" fmla="*/ 8 w 84"/>
                <a:gd name="T37" fmla="*/ 7 h 54"/>
                <a:gd name="T38" fmla="*/ 23 w 84"/>
                <a:gd name="T39" fmla="*/ 9 h 54"/>
                <a:gd name="T40" fmla="*/ 39 w 84"/>
                <a:gd name="T41" fmla="*/ 9 h 54"/>
                <a:gd name="T42" fmla="*/ 53 w 84"/>
                <a:gd name="T43" fmla="*/ 8 h 54"/>
                <a:gd name="T44" fmla="*/ 64 w 84"/>
                <a:gd name="T45" fmla="*/ 4 h 54"/>
                <a:gd name="T46" fmla="*/ 72 w 84"/>
                <a:gd name="T47" fmla="*/ 1 h 54"/>
                <a:gd name="T48" fmla="*/ 74 w 84"/>
                <a:gd name="T49" fmla="*/ 0 h 54"/>
                <a:gd name="T50" fmla="*/ 74 w 84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54">
                  <a:moveTo>
                    <a:pt x="74" y="0"/>
                  </a:moveTo>
                  <a:lnTo>
                    <a:pt x="80" y="9"/>
                  </a:lnTo>
                  <a:lnTo>
                    <a:pt x="84" y="17"/>
                  </a:lnTo>
                  <a:lnTo>
                    <a:pt x="84" y="24"/>
                  </a:lnTo>
                  <a:lnTo>
                    <a:pt x="82" y="30"/>
                  </a:lnTo>
                  <a:lnTo>
                    <a:pt x="80" y="37"/>
                  </a:lnTo>
                  <a:lnTo>
                    <a:pt x="76" y="43"/>
                  </a:lnTo>
                  <a:lnTo>
                    <a:pt x="68" y="48"/>
                  </a:lnTo>
                  <a:lnTo>
                    <a:pt x="57" y="52"/>
                  </a:lnTo>
                  <a:lnTo>
                    <a:pt x="42" y="54"/>
                  </a:lnTo>
                  <a:lnTo>
                    <a:pt x="26" y="52"/>
                  </a:lnTo>
                  <a:lnTo>
                    <a:pt x="16" y="48"/>
                  </a:lnTo>
                  <a:lnTo>
                    <a:pt x="8" y="43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8" y="3"/>
                  </a:lnTo>
                  <a:lnTo>
                    <a:pt x="8" y="7"/>
                  </a:lnTo>
                  <a:lnTo>
                    <a:pt x="23" y="9"/>
                  </a:lnTo>
                  <a:lnTo>
                    <a:pt x="39" y="9"/>
                  </a:lnTo>
                  <a:lnTo>
                    <a:pt x="53" y="8"/>
                  </a:lnTo>
                  <a:lnTo>
                    <a:pt x="64" y="4"/>
                  </a:lnTo>
                  <a:lnTo>
                    <a:pt x="72" y="1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376"/>
            <p:cNvSpPr>
              <a:spLocks/>
            </p:cNvSpPr>
            <p:nvPr/>
          </p:nvSpPr>
          <p:spPr bwMode="auto">
            <a:xfrm>
              <a:off x="5857876" y="5486400"/>
              <a:ext cx="306388" cy="552450"/>
            </a:xfrm>
            <a:custGeom>
              <a:avLst/>
              <a:gdLst>
                <a:gd name="T0" fmla="*/ 98 w 193"/>
                <a:gd name="T1" fmla="*/ 0 h 348"/>
                <a:gd name="T2" fmla="*/ 187 w 193"/>
                <a:gd name="T3" fmla="*/ 0 h 348"/>
                <a:gd name="T4" fmla="*/ 193 w 193"/>
                <a:gd name="T5" fmla="*/ 339 h 348"/>
                <a:gd name="T6" fmla="*/ 193 w 193"/>
                <a:gd name="T7" fmla="*/ 339 h 348"/>
                <a:gd name="T8" fmla="*/ 191 w 193"/>
                <a:gd name="T9" fmla="*/ 340 h 348"/>
                <a:gd name="T10" fmla="*/ 183 w 193"/>
                <a:gd name="T11" fmla="*/ 343 h 348"/>
                <a:gd name="T12" fmla="*/ 172 w 193"/>
                <a:gd name="T13" fmla="*/ 347 h 348"/>
                <a:gd name="T14" fmla="*/ 158 w 193"/>
                <a:gd name="T15" fmla="*/ 348 h 348"/>
                <a:gd name="T16" fmla="*/ 142 w 193"/>
                <a:gd name="T17" fmla="*/ 348 h 348"/>
                <a:gd name="T18" fmla="*/ 127 w 193"/>
                <a:gd name="T19" fmla="*/ 346 h 348"/>
                <a:gd name="T20" fmla="*/ 127 w 193"/>
                <a:gd name="T21" fmla="*/ 342 h 348"/>
                <a:gd name="T22" fmla="*/ 116 w 193"/>
                <a:gd name="T23" fmla="*/ 38 h 348"/>
                <a:gd name="T24" fmla="*/ 80 w 193"/>
                <a:gd name="T25" fmla="*/ 38 h 348"/>
                <a:gd name="T26" fmla="*/ 72 w 193"/>
                <a:gd name="T27" fmla="*/ 335 h 348"/>
                <a:gd name="T28" fmla="*/ 70 w 193"/>
                <a:gd name="T29" fmla="*/ 340 h 348"/>
                <a:gd name="T30" fmla="*/ 52 w 193"/>
                <a:gd name="T31" fmla="*/ 344 h 348"/>
                <a:gd name="T32" fmla="*/ 35 w 193"/>
                <a:gd name="T33" fmla="*/ 346 h 348"/>
                <a:gd name="T34" fmla="*/ 22 w 193"/>
                <a:gd name="T35" fmla="*/ 344 h 348"/>
                <a:gd name="T36" fmla="*/ 11 w 193"/>
                <a:gd name="T37" fmla="*/ 343 h 348"/>
                <a:gd name="T38" fmla="*/ 9 w 193"/>
                <a:gd name="T39" fmla="*/ 342 h 348"/>
                <a:gd name="T40" fmla="*/ 9 w 193"/>
                <a:gd name="T41" fmla="*/ 338 h 348"/>
                <a:gd name="T42" fmla="*/ 0 w 193"/>
                <a:gd name="T43" fmla="*/ 1 h 348"/>
                <a:gd name="T44" fmla="*/ 28 w 193"/>
                <a:gd name="T45" fmla="*/ 1 h 348"/>
                <a:gd name="T46" fmla="*/ 63 w 193"/>
                <a:gd name="T47" fmla="*/ 0 h 348"/>
                <a:gd name="T48" fmla="*/ 98 w 193"/>
                <a:gd name="T4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48">
                  <a:moveTo>
                    <a:pt x="98" y="0"/>
                  </a:moveTo>
                  <a:lnTo>
                    <a:pt x="187" y="0"/>
                  </a:lnTo>
                  <a:lnTo>
                    <a:pt x="193" y="339"/>
                  </a:lnTo>
                  <a:lnTo>
                    <a:pt x="193" y="339"/>
                  </a:lnTo>
                  <a:lnTo>
                    <a:pt x="191" y="340"/>
                  </a:lnTo>
                  <a:lnTo>
                    <a:pt x="183" y="343"/>
                  </a:lnTo>
                  <a:lnTo>
                    <a:pt x="172" y="347"/>
                  </a:lnTo>
                  <a:lnTo>
                    <a:pt x="158" y="348"/>
                  </a:lnTo>
                  <a:lnTo>
                    <a:pt x="142" y="348"/>
                  </a:lnTo>
                  <a:lnTo>
                    <a:pt x="127" y="346"/>
                  </a:lnTo>
                  <a:lnTo>
                    <a:pt x="127" y="342"/>
                  </a:lnTo>
                  <a:lnTo>
                    <a:pt x="116" y="38"/>
                  </a:lnTo>
                  <a:lnTo>
                    <a:pt x="80" y="38"/>
                  </a:lnTo>
                  <a:lnTo>
                    <a:pt x="72" y="335"/>
                  </a:lnTo>
                  <a:lnTo>
                    <a:pt x="70" y="340"/>
                  </a:lnTo>
                  <a:lnTo>
                    <a:pt x="52" y="344"/>
                  </a:lnTo>
                  <a:lnTo>
                    <a:pt x="35" y="346"/>
                  </a:lnTo>
                  <a:lnTo>
                    <a:pt x="22" y="344"/>
                  </a:lnTo>
                  <a:lnTo>
                    <a:pt x="11" y="343"/>
                  </a:lnTo>
                  <a:lnTo>
                    <a:pt x="9" y="342"/>
                  </a:lnTo>
                  <a:lnTo>
                    <a:pt x="9" y="338"/>
                  </a:lnTo>
                  <a:lnTo>
                    <a:pt x="0" y="1"/>
                  </a:lnTo>
                  <a:lnTo>
                    <a:pt x="28" y="1"/>
                  </a:lnTo>
                  <a:lnTo>
                    <a:pt x="63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BF1D"/>
            </a:solidFill>
            <a:ln w="0">
              <a:solidFill>
                <a:srgbClr val="FFBF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377"/>
            <p:cNvSpPr>
              <a:spLocks/>
            </p:cNvSpPr>
            <p:nvPr/>
          </p:nvSpPr>
          <p:spPr bwMode="auto">
            <a:xfrm>
              <a:off x="5630863" y="4735513"/>
              <a:ext cx="196850" cy="719138"/>
            </a:xfrm>
            <a:custGeom>
              <a:avLst/>
              <a:gdLst>
                <a:gd name="T0" fmla="*/ 115 w 124"/>
                <a:gd name="T1" fmla="*/ 0 h 453"/>
                <a:gd name="T2" fmla="*/ 124 w 124"/>
                <a:gd name="T3" fmla="*/ 62 h 453"/>
                <a:gd name="T4" fmla="*/ 117 w 124"/>
                <a:gd name="T5" fmla="*/ 70 h 453"/>
                <a:gd name="T6" fmla="*/ 106 w 124"/>
                <a:gd name="T7" fmla="*/ 84 h 453"/>
                <a:gd name="T8" fmla="*/ 94 w 124"/>
                <a:gd name="T9" fmla="*/ 103 h 453"/>
                <a:gd name="T10" fmla="*/ 84 w 124"/>
                <a:gd name="T11" fmla="*/ 125 h 453"/>
                <a:gd name="T12" fmla="*/ 72 w 124"/>
                <a:gd name="T13" fmla="*/ 148 h 453"/>
                <a:gd name="T14" fmla="*/ 62 w 124"/>
                <a:gd name="T15" fmla="*/ 172 h 453"/>
                <a:gd name="T16" fmla="*/ 54 w 124"/>
                <a:gd name="T17" fmla="*/ 193 h 453"/>
                <a:gd name="T18" fmla="*/ 48 w 124"/>
                <a:gd name="T19" fmla="*/ 212 h 453"/>
                <a:gd name="T20" fmla="*/ 45 w 124"/>
                <a:gd name="T21" fmla="*/ 226 h 453"/>
                <a:gd name="T22" fmla="*/ 45 w 124"/>
                <a:gd name="T23" fmla="*/ 239 h 453"/>
                <a:gd name="T24" fmla="*/ 43 w 124"/>
                <a:gd name="T25" fmla="*/ 257 h 453"/>
                <a:gd name="T26" fmla="*/ 43 w 124"/>
                <a:gd name="T27" fmla="*/ 279 h 453"/>
                <a:gd name="T28" fmla="*/ 42 w 124"/>
                <a:gd name="T29" fmla="*/ 304 h 453"/>
                <a:gd name="T30" fmla="*/ 42 w 124"/>
                <a:gd name="T31" fmla="*/ 330 h 453"/>
                <a:gd name="T32" fmla="*/ 42 w 124"/>
                <a:gd name="T33" fmla="*/ 355 h 453"/>
                <a:gd name="T34" fmla="*/ 41 w 124"/>
                <a:gd name="T35" fmla="*/ 377 h 453"/>
                <a:gd name="T36" fmla="*/ 41 w 124"/>
                <a:gd name="T37" fmla="*/ 394 h 453"/>
                <a:gd name="T38" fmla="*/ 41 w 124"/>
                <a:gd name="T39" fmla="*/ 406 h 453"/>
                <a:gd name="T40" fmla="*/ 41 w 124"/>
                <a:gd name="T41" fmla="*/ 411 h 453"/>
                <a:gd name="T42" fmla="*/ 48 w 124"/>
                <a:gd name="T43" fmla="*/ 419 h 453"/>
                <a:gd name="T44" fmla="*/ 52 w 124"/>
                <a:gd name="T45" fmla="*/ 428 h 453"/>
                <a:gd name="T46" fmla="*/ 50 w 124"/>
                <a:gd name="T47" fmla="*/ 439 h 453"/>
                <a:gd name="T48" fmla="*/ 45 w 124"/>
                <a:gd name="T49" fmla="*/ 447 h 453"/>
                <a:gd name="T50" fmla="*/ 35 w 124"/>
                <a:gd name="T51" fmla="*/ 452 h 453"/>
                <a:gd name="T52" fmla="*/ 22 w 124"/>
                <a:gd name="T53" fmla="*/ 453 h 453"/>
                <a:gd name="T54" fmla="*/ 12 w 124"/>
                <a:gd name="T55" fmla="*/ 451 h 453"/>
                <a:gd name="T56" fmla="*/ 4 w 124"/>
                <a:gd name="T57" fmla="*/ 446 h 453"/>
                <a:gd name="T58" fmla="*/ 0 w 124"/>
                <a:gd name="T59" fmla="*/ 439 h 453"/>
                <a:gd name="T60" fmla="*/ 0 w 124"/>
                <a:gd name="T61" fmla="*/ 431 h 453"/>
                <a:gd name="T62" fmla="*/ 1 w 124"/>
                <a:gd name="T63" fmla="*/ 422 h 453"/>
                <a:gd name="T64" fmla="*/ 5 w 124"/>
                <a:gd name="T65" fmla="*/ 415 h 453"/>
                <a:gd name="T66" fmla="*/ 9 w 124"/>
                <a:gd name="T67" fmla="*/ 410 h 453"/>
                <a:gd name="T68" fmla="*/ 10 w 124"/>
                <a:gd name="T69" fmla="*/ 397 h 453"/>
                <a:gd name="T70" fmla="*/ 12 w 124"/>
                <a:gd name="T71" fmla="*/ 379 h 453"/>
                <a:gd name="T72" fmla="*/ 12 w 124"/>
                <a:gd name="T73" fmla="*/ 355 h 453"/>
                <a:gd name="T74" fmla="*/ 12 w 124"/>
                <a:gd name="T75" fmla="*/ 329 h 453"/>
                <a:gd name="T76" fmla="*/ 12 w 124"/>
                <a:gd name="T77" fmla="*/ 302 h 453"/>
                <a:gd name="T78" fmla="*/ 12 w 124"/>
                <a:gd name="T79" fmla="*/ 274 h 453"/>
                <a:gd name="T80" fmla="*/ 12 w 124"/>
                <a:gd name="T81" fmla="*/ 249 h 453"/>
                <a:gd name="T82" fmla="*/ 12 w 124"/>
                <a:gd name="T83" fmla="*/ 227 h 453"/>
                <a:gd name="T84" fmla="*/ 14 w 124"/>
                <a:gd name="T85" fmla="*/ 210 h 453"/>
                <a:gd name="T86" fmla="*/ 17 w 124"/>
                <a:gd name="T87" fmla="*/ 194 h 453"/>
                <a:gd name="T88" fmla="*/ 22 w 124"/>
                <a:gd name="T89" fmla="*/ 176 h 453"/>
                <a:gd name="T90" fmla="*/ 30 w 124"/>
                <a:gd name="T91" fmla="*/ 154 h 453"/>
                <a:gd name="T92" fmla="*/ 38 w 124"/>
                <a:gd name="T93" fmla="*/ 131 h 453"/>
                <a:gd name="T94" fmla="*/ 46 w 124"/>
                <a:gd name="T95" fmla="*/ 108 h 453"/>
                <a:gd name="T96" fmla="*/ 55 w 124"/>
                <a:gd name="T97" fmla="*/ 84 h 453"/>
                <a:gd name="T98" fmla="*/ 64 w 124"/>
                <a:gd name="T99" fmla="*/ 63 h 453"/>
                <a:gd name="T100" fmla="*/ 71 w 124"/>
                <a:gd name="T101" fmla="*/ 45 h 453"/>
                <a:gd name="T102" fmla="*/ 77 w 124"/>
                <a:gd name="T103" fmla="*/ 32 h 453"/>
                <a:gd name="T104" fmla="*/ 81 w 124"/>
                <a:gd name="T105" fmla="*/ 23 h 453"/>
                <a:gd name="T106" fmla="*/ 88 w 124"/>
                <a:gd name="T107" fmla="*/ 12 h 453"/>
                <a:gd name="T108" fmla="*/ 97 w 124"/>
                <a:gd name="T109" fmla="*/ 6 h 453"/>
                <a:gd name="T110" fmla="*/ 105 w 124"/>
                <a:gd name="T111" fmla="*/ 3 h 453"/>
                <a:gd name="T112" fmla="*/ 115 w 124"/>
                <a:gd name="T113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453">
                  <a:moveTo>
                    <a:pt x="115" y="0"/>
                  </a:moveTo>
                  <a:lnTo>
                    <a:pt x="124" y="62"/>
                  </a:lnTo>
                  <a:lnTo>
                    <a:pt x="117" y="70"/>
                  </a:lnTo>
                  <a:lnTo>
                    <a:pt x="106" y="84"/>
                  </a:lnTo>
                  <a:lnTo>
                    <a:pt x="94" y="103"/>
                  </a:lnTo>
                  <a:lnTo>
                    <a:pt x="84" y="125"/>
                  </a:lnTo>
                  <a:lnTo>
                    <a:pt x="72" y="148"/>
                  </a:lnTo>
                  <a:lnTo>
                    <a:pt x="62" y="172"/>
                  </a:lnTo>
                  <a:lnTo>
                    <a:pt x="54" y="193"/>
                  </a:lnTo>
                  <a:lnTo>
                    <a:pt x="48" y="212"/>
                  </a:lnTo>
                  <a:lnTo>
                    <a:pt x="45" y="226"/>
                  </a:lnTo>
                  <a:lnTo>
                    <a:pt x="45" y="239"/>
                  </a:lnTo>
                  <a:lnTo>
                    <a:pt x="43" y="257"/>
                  </a:lnTo>
                  <a:lnTo>
                    <a:pt x="43" y="279"/>
                  </a:lnTo>
                  <a:lnTo>
                    <a:pt x="42" y="304"/>
                  </a:lnTo>
                  <a:lnTo>
                    <a:pt x="42" y="330"/>
                  </a:lnTo>
                  <a:lnTo>
                    <a:pt x="42" y="355"/>
                  </a:lnTo>
                  <a:lnTo>
                    <a:pt x="41" y="377"/>
                  </a:lnTo>
                  <a:lnTo>
                    <a:pt x="41" y="394"/>
                  </a:lnTo>
                  <a:lnTo>
                    <a:pt x="41" y="406"/>
                  </a:lnTo>
                  <a:lnTo>
                    <a:pt x="41" y="411"/>
                  </a:lnTo>
                  <a:lnTo>
                    <a:pt x="48" y="419"/>
                  </a:lnTo>
                  <a:lnTo>
                    <a:pt x="52" y="428"/>
                  </a:lnTo>
                  <a:lnTo>
                    <a:pt x="50" y="439"/>
                  </a:lnTo>
                  <a:lnTo>
                    <a:pt x="45" y="447"/>
                  </a:lnTo>
                  <a:lnTo>
                    <a:pt x="35" y="452"/>
                  </a:lnTo>
                  <a:lnTo>
                    <a:pt x="22" y="453"/>
                  </a:lnTo>
                  <a:lnTo>
                    <a:pt x="12" y="451"/>
                  </a:lnTo>
                  <a:lnTo>
                    <a:pt x="4" y="446"/>
                  </a:lnTo>
                  <a:lnTo>
                    <a:pt x="0" y="439"/>
                  </a:lnTo>
                  <a:lnTo>
                    <a:pt x="0" y="431"/>
                  </a:lnTo>
                  <a:lnTo>
                    <a:pt x="1" y="422"/>
                  </a:lnTo>
                  <a:lnTo>
                    <a:pt x="5" y="415"/>
                  </a:lnTo>
                  <a:lnTo>
                    <a:pt x="9" y="410"/>
                  </a:lnTo>
                  <a:lnTo>
                    <a:pt x="10" y="397"/>
                  </a:lnTo>
                  <a:lnTo>
                    <a:pt x="12" y="379"/>
                  </a:lnTo>
                  <a:lnTo>
                    <a:pt x="12" y="355"/>
                  </a:lnTo>
                  <a:lnTo>
                    <a:pt x="12" y="329"/>
                  </a:lnTo>
                  <a:lnTo>
                    <a:pt x="12" y="302"/>
                  </a:lnTo>
                  <a:lnTo>
                    <a:pt x="12" y="274"/>
                  </a:lnTo>
                  <a:lnTo>
                    <a:pt x="12" y="249"/>
                  </a:lnTo>
                  <a:lnTo>
                    <a:pt x="12" y="227"/>
                  </a:lnTo>
                  <a:lnTo>
                    <a:pt x="14" y="210"/>
                  </a:lnTo>
                  <a:lnTo>
                    <a:pt x="17" y="194"/>
                  </a:lnTo>
                  <a:lnTo>
                    <a:pt x="22" y="176"/>
                  </a:lnTo>
                  <a:lnTo>
                    <a:pt x="30" y="154"/>
                  </a:lnTo>
                  <a:lnTo>
                    <a:pt x="38" y="131"/>
                  </a:lnTo>
                  <a:lnTo>
                    <a:pt x="46" y="108"/>
                  </a:lnTo>
                  <a:lnTo>
                    <a:pt x="55" y="84"/>
                  </a:lnTo>
                  <a:lnTo>
                    <a:pt x="64" y="63"/>
                  </a:lnTo>
                  <a:lnTo>
                    <a:pt x="71" y="45"/>
                  </a:lnTo>
                  <a:lnTo>
                    <a:pt x="77" y="32"/>
                  </a:lnTo>
                  <a:lnTo>
                    <a:pt x="81" y="23"/>
                  </a:lnTo>
                  <a:lnTo>
                    <a:pt x="88" y="12"/>
                  </a:lnTo>
                  <a:lnTo>
                    <a:pt x="97" y="6"/>
                  </a:lnTo>
                  <a:lnTo>
                    <a:pt x="105" y="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378"/>
            <p:cNvSpPr>
              <a:spLocks/>
            </p:cNvSpPr>
            <p:nvPr/>
          </p:nvSpPr>
          <p:spPr bwMode="auto">
            <a:xfrm>
              <a:off x="6207126" y="4725988"/>
              <a:ext cx="196850" cy="719138"/>
            </a:xfrm>
            <a:custGeom>
              <a:avLst/>
              <a:gdLst>
                <a:gd name="T0" fmla="*/ 9 w 124"/>
                <a:gd name="T1" fmla="*/ 0 h 453"/>
                <a:gd name="T2" fmla="*/ 19 w 124"/>
                <a:gd name="T3" fmla="*/ 2 h 453"/>
                <a:gd name="T4" fmla="*/ 27 w 124"/>
                <a:gd name="T5" fmla="*/ 5 h 453"/>
                <a:gd name="T6" fmla="*/ 36 w 124"/>
                <a:gd name="T7" fmla="*/ 12 h 453"/>
                <a:gd name="T8" fmla="*/ 43 w 124"/>
                <a:gd name="T9" fmla="*/ 22 h 453"/>
                <a:gd name="T10" fmla="*/ 47 w 124"/>
                <a:gd name="T11" fmla="*/ 31 h 453"/>
                <a:gd name="T12" fmla="*/ 53 w 124"/>
                <a:gd name="T13" fmla="*/ 44 h 453"/>
                <a:gd name="T14" fmla="*/ 60 w 124"/>
                <a:gd name="T15" fmla="*/ 63 h 453"/>
                <a:gd name="T16" fmla="*/ 69 w 124"/>
                <a:gd name="T17" fmla="*/ 84 h 453"/>
                <a:gd name="T18" fmla="*/ 78 w 124"/>
                <a:gd name="T19" fmla="*/ 107 h 453"/>
                <a:gd name="T20" fmla="*/ 86 w 124"/>
                <a:gd name="T21" fmla="*/ 131 h 453"/>
                <a:gd name="T22" fmla="*/ 94 w 124"/>
                <a:gd name="T23" fmla="*/ 153 h 453"/>
                <a:gd name="T24" fmla="*/ 102 w 124"/>
                <a:gd name="T25" fmla="*/ 175 h 453"/>
                <a:gd name="T26" fmla="*/ 107 w 124"/>
                <a:gd name="T27" fmla="*/ 194 h 453"/>
                <a:gd name="T28" fmla="*/ 110 w 124"/>
                <a:gd name="T29" fmla="*/ 209 h 453"/>
                <a:gd name="T30" fmla="*/ 112 w 124"/>
                <a:gd name="T31" fmla="*/ 226 h 453"/>
                <a:gd name="T32" fmla="*/ 112 w 124"/>
                <a:gd name="T33" fmla="*/ 249 h 453"/>
                <a:gd name="T34" fmla="*/ 112 w 124"/>
                <a:gd name="T35" fmla="*/ 273 h 453"/>
                <a:gd name="T36" fmla="*/ 112 w 124"/>
                <a:gd name="T37" fmla="*/ 301 h 453"/>
                <a:gd name="T38" fmla="*/ 112 w 124"/>
                <a:gd name="T39" fmla="*/ 328 h 453"/>
                <a:gd name="T40" fmla="*/ 112 w 124"/>
                <a:gd name="T41" fmla="*/ 356 h 453"/>
                <a:gd name="T42" fmla="*/ 112 w 124"/>
                <a:gd name="T43" fmla="*/ 378 h 453"/>
                <a:gd name="T44" fmla="*/ 114 w 124"/>
                <a:gd name="T45" fmla="*/ 398 h 453"/>
                <a:gd name="T46" fmla="*/ 115 w 124"/>
                <a:gd name="T47" fmla="*/ 410 h 453"/>
                <a:gd name="T48" fmla="*/ 119 w 124"/>
                <a:gd name="T49" fmla="*/ 415 h 453"/>
                <a:gd name="T50" fmla="*/ 123 w 124"/>
                <a:gd name="T51" fmla="*/ 421 h 453"/>
                <a:gd name="T52" fmla="*/ 124 w 124"/>
                <a:gd name="T53" fmla="*/ 431 h 453"/>
                <a:gd name="T54" fmla="*/ 124 w 124"/>
                <a:gd name="T55" fmla="*/ 438 h 453"/>
                <a:gd name="T56" fmla="*/ 120 w 124"/>
                <a:gd name="T57" fmla="*/ 445 h 453"/>
                <a:gd name="T58" fmla="*/ 112 w 124"/>
                <a:gd name="T59" fmla="*/ 450 h 453"/>
                <a:gd name="T60" fmla="*/ 102 w 124"/>
                <a:gd name="T61" fmla="*/ 453 h 453"/>
                <a:gd name="T62" fmla="*/ 89 w 124"/>
                <a:gd name="T63" fmla="*/ 452 h 453"/>
                <a:gd name="T64" fmla="*/ 79 w 124"/>
                <a:gd name="T65" fmla="*/ 446 h 453"/>
                <a:gd name="T66" fmla="*/ 74 w 124"/>
                <a:gd name="T67" fmla="*/ 438 h 453"/>
                <a:gd name="T68" fmla="*/ 72 w 124"/>
                <a:gd name="T69" fmla="*/ 428 h 453"/>
                <a:gd name="T70" fmla="*/ 76 w 124"/>
                <a:gd name="T71" fmla="*/ 419 h 453"/>
                <a:gd name="T72" fmla="*/ 83 w 124"/>
                <a:gd name="T73" fmla="*/ 411 h 453"/>
                <a:gd name="T74" fmla="*/ 83 w 124"/>
                <a:gd name="T75" fmla="*/ 406 h 453"/>
                <a:gd name="T76" fmla="*/ 83 w 124"/>
                <a:gd name="T77" fmla="*/ 394 h 453"/>
                <a:gd name="T78" fmla="*/ 83 w 124"/>
                <a:gd name="T79" fmla="*/ 377 h 453"/>
                <a:gd name="T80" fmla="*/ 82 w 124"/>
                <a:gd name="T81" fmla="*/ 355 h 453"/>
                <a:gd name="T82" fmla="*/ 82 w 124"/>
                <a:gd name="T83" fmla="*/ 330 h 453"/>
                <a:gd name="T84" fmla="*/ 82 w 124"/>
                <a:gd name="T85" fmla="*/ 305 h 453"/>
                <a:gd name="T86" fmla="*/ 81 w 124"/>
                <a:gd name="T87" fmla="*/ 279 h 453"/>
                <a:gd name="T88" fmla="*/ 81 w 124"/>
                <a:gd name="T89" fmla="*/ 256 h 453"/>
                <a:gd name="T90" fmla="*/ 79 w 124"/>
                <a:gd name="T91" fmla="*/ 238 h 453"/>
                <a:gd name="T92" fmla="*/ 79 w 124"/>
                <a:gd name="T93" fmla="*/ 225 h 453"/>
                <a:gd name="T94" fmla="*/ 76 w 124"/>
                <a:gd name="T95" fmla="*/ 212 h 453"/>
                <a:gd name="T96" fmla="*/ 70 w 124"/>
                <a:gd name="T97" fmla="*/ 194 h 453"/>
                <a:gd name="T98" fmla="*/ 62 w 124"/>
                <a:gd name="T99" fmla="*/ 171 h 453"/>
                <a:gd name="T100" fmla="*/ 52 w 124"/>
                <a:gd name="T101" fmla="*/ 148 h 453"/>
                <a:gd name="T102" fmla="*/ 40 w 124"/>
                <a:gd name="T103" fmla="*/ 124 h 453"/>
                <a:gd name="T104" fmla="*/ 30 w 124"/>
                <a:gd name="T105" fmla="*/ 102 h 453"/>
                <a:gd name="T106" fmla="*/ 18 w 124"/>
                <a:gd name="T107" fmla="*/ 84 h 453"/>
                <a:gd name="T108" fmla="*/ 7 w 124"/>
                <a:gd name="T109" fmla="*/ 69 h 453"/>
                <a:gd name="T110" fmla="*/ 0 w 124"/>
                <a:gd name="T111" fmla="*/ 61 h 453"/>
                <a:gd name="T112" fmla="*/ 9 w 124"/>
                <a:gd name="T113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453">
                  <a:moveTo>
                    <a:pt x="9" y="0"/>
                  </a:moveTo>
                  <a:lnTo>
                    <a:pt x="19" y="2"/>
                  </a:lnTo>
                  <a:lnTo>
                    <a:pt x="27" y="5"/>
                  </a:lnTo>
                  <a:lnTo>
                    <a:pt x="36" y="12"/>
                  </a:lnTo>
                  <a:lnTo>
                    <a:pt x="43" y="22"/>
                  </a:lnTo>
                  <a:lnTo>
                    <a:pt x="47" y="31"/>
                  </a:lnTo>
                  <a:lnTo>
                    <a:pt x="53" y="44"/>
                  </a:lnTo>
                  <a:lnTo>
                    <a:pt x="60" y="63"/>
                  </a:lnTo>
                  <a:lnTo>
                    <a:pt x="69" y="84"/>
                  </a:lnTo>
                  <a:lnTo>
                    <a:pt x="78" y="107"/>
                  </a:lnTo>
                  <a:lnTo>
                    <a:pt x="86" y="131"/>
                  </a:lnTo>
                  <a:lnTo>
                    <a:pt x="94" y="153"/>
                  </a:lnTo>
                  <a:lnTo>
                    <a:pt x="102" y="175"/>
                  </a:lnTo>
                  <a:lnTo>
                    <a:pt x="107" y="194"/>
                  </a:lnTo>
                  <a:lnTo>
                    <a:pt x="110" y="209"/>
                  </a:lnTo>
                  <a:lnTo>
                    <a:pt x="112" y="226"/>
                  </a:lnTo>
                  <a:lnTo>
                    <a:pt x="112" y="249"/>
                  </a:lnTo>
                  <a:lnTo>
                    <a:pt x="112" y="273"/>
                  </a:lnTo>
                  <a:lnTo>
                    <a:pt x="112" y="301"/>
                  </a:lnTo>
                  <a:lnTo>
                    <a:pt x="112" y="328"/>
                  </a:lnTo>
                  <a:lnTo>
                    <a:pt x="112" y="356"/>
                  </a:lnTo>
                  <a:lnTo>
                    <a:pt x="112" y="378"/>
                  </a:lnTo>
                  <a:lnTo>
                    <a:pt x="114" y="398"/>
                  </a:lnTo>
                  <a:lnTo>
                    <a:pt x="115" y="410"/>
                  </a:lnTo>
                  <a:lnTo>
                    <a:pt x="119" y="415"/>
                  </a:lnTo>
                  <a:lnTo>
                    <a:pt x="123" y="421"/>
                  </a:lnTo>
                  <a:lnTo>
                    <a:pt x="124" y="431"/>
                  </a:lnTo>
                  <a:lnTo>
                    <a:pt x="124" y="438"/>
                  </a:lnTo>
                  <a:lnTo>
                    <a:pt x="120" y="445"/>
                  </a:lnTo>
                  <a:lnTo>
                    <a:pt x="112" y="450"/>
                  </a:lnTo>
                  <a:lnTo>
                    <a:pt x="102" y="453"/>
                  </a:lnTo>
                  <a:lnTo>
                    <a:pt x="89" y="452"/>
                  </a:lnTo>
                  <a:lnTo>
                    <a:pt x="79" y="446"/>
                  </a:lnTo>
                  <a:lnTo>
                    <a:pt x="74" y="438"/>
                  </a:lnTo>
                  <a:lnTo>
                    <a:pt x="72" y="428"/>
                  </a:lnTo>
                  <a:lnTo>
                    <a:pt x="76" y="419"/>
                  </a:lnTo>
                  <a:lnTo>
                    <a:pt x="83" y="411"/>
                  </a:lnTo>
                  <a:lnTo>
                    <a:pt x="83" y="406"/>
                  </a:lnTo>
                  <a:lnTo>
                    <a:pt x="83" y="394"/>
                  </a:lnTo>
                  <a:lnTo>
                    <a:pt x="83" y="377"/>
                  </a:lnTo>
                  <a:lnTo>
                    <a:pt x="82" y="355"/>
                  </a:lnTo>
                  <a:lnTo>
                    <a:pt x="82" y="330"/>
                  </a:lnTo>
                  <a:lnTo>
                    <a:pt x="82" y="305"/>
                  </a:lnTo>
                  <a:lnTo>
                    <a:pt x="81" y="279"/>
                  </a:lnTo>
                  <a:lnTo>
                    <a:pt x="81" y="256"/>
                  </a:lnTo>
                  <a:lnTo>
                    <a:pt x="79" y="238"/>
                  </a:lnTo>
                  <a:lnTo>
                    <a:pt x="79" y="225"/>
                  </a:lnTo>
                  <a:lnTo>
                    <a:pt x="76" y="212"/>
                  </a:lnTo>
                  <a:lnTo>
                    <a:pt x="70" y="194"/>
                  </a:lnTo>
                  <a:lnTo>
                    <a:pt x="62" y="171"/>
                  </a:lnTo>
                  <a:lnTo>
                    <a:pt x="52" y="148"/>
                  </a:lnTo>
                  <a:lnTo>
                    <a:pt x="40" y="124"/>
                  </a:lnTo>
                  <a:lnTo>
                    <a:pt x="30" y="102"/>
                  </a:lnTo>
                  <a:lnTo>
                    <a:pt x="18" y="84"/>
                  </a:lnTo>
                  <a:lnTo>
                    <a:pt x="7" y="69"/>
                  </a:lnTo>
                  <a:lnTo>
                    <a:pt x="0" y="6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379"/>
            <p:cNvSpPr>
              <a:spLocks/>
            </p:cNvSpPr>
            <p:nvPr/>
          </p:nvSpPr>
          <p:spPr bwMode="auto">
            <a:xfrm>
              <a:off x="5670551" y="4678363"/>
              <a:ext cx="687388" cy="812800"/>
            </a:xfrm>
            <a:custGeom>
              <a:avLst/>
              <a:gdLst>
                <a:gd name="T0" fmla="*/ 289 w 433"/>
                <a:gd name="T1" fmla="*/ 1 h 512"/>
                <a:gd name="T2" fmla="*/ 311 w 433"/>
                <a:gd name="T3" fmla="*/ 5 h 512"/>
                <a:gd name="T4" fmla="*/ 345 w 433"/>
                <a:gd name="T5" fmla="*/ 13 h 512"/>
                <a:gd name="T6" fmla="*/ 374 w 433"/>
                <a:gd name="T7" fmla="*/ 23 h 512"/>
                <a:gd name="T8" fmla="*/ 389 w 433"/>
                <a:gd name="T9" fmla="*/ 35 h 512"/>
                <a:gd name="T10" fmla="*/ 403 w 433"/>
                <a:gd name="T11" fmla="*/ 60 h 512"/>
                <a:gd name="T12" fmla="*/ 417 w 433"/>
                <a:gd name="T13" fmla="*/ 91 h 512"/>
                <a:gd name="T14" fmla="*/ 428 w 433"/>
                <a:gd name="T15" fmla="*/ 118 h 512"/>
                <a:gd name="T16" fmla="*/ 433 w 433"/>
                <a:gd name="T17" fmla="*/ 129 h 512"/>
                <a:gd name="T18" fmla="*/ 356 w 433"/>
                <a:gd name="T19" fmla="*/ 137 h 512"/>
                <a:gd name="T20" fmla="*/ 216 w 433"/>
                <a:gd name="T21" fmla="*/ 509 h 512"/>
                <a:gd name="T22" fmla="*/ 146 w 433"/>
                <a:gd name="T23" fmla="*/ 510 h 512"/>
                <a:gd name="T24" fmla="*/ 102 w 433"/>
                <a:gd name="T25" fmla="*/ 512 h 512"/>
                <a:gd name="T26" fmla="*/ 82 w 433"/>
                <a:gd name="T27" fmla="*/ 512 h 512"/>
                <a:gd name="T28" fmla="*/ 77 w 433"/>
                <a:gd name="T29" fmla="*/ 137 h 512"/>
                <a:gd name="T30" fmla="*/ 0 w 433"/>
                <a:gd name="T31" fmla="*/ 129 h 512"/>
                <a:gd name="T32" fmla="*/ 4 w 433"/>
                <a:gd name="T33" fmla="*/ 118 h 512"/>
                <a:gd name="T34" fmla="*/ 16 w 433"/>
                <a:gd name="T35" fmla="*/ 91 h 512"/>
                <a:gd name="T36" fmla="*/ 30 w 433"/>
                <a:gd name="T37" fmla="*/ 60 h 512"/>
                <a:gd name="T38" fmla="*/ 43 w 433"/>
                <a:gd name="T39" fmla="*/ 35 h 512"/>
                <a:gd name="T40" fmla="*/ 59 w 433"/>
                <a:gd name="T41" fmla="*/ 22 h 512"/>
                <a:gd name="T42" fmla="*/ 94 w 433"/>
                <a:gd name="T43" fmla="*/ 12 h 512"/>
                <a:gd name="T44" fmla="*/ 129 w 433"/>
                <a:gd name="T45" fmla="*/ 4 h 512"/>
                <a:gd name="T46" fmla="*/ 143 w 433"/>
                <a:gd name="T47" fmla="*/ 8 h 512"/>
                <a:gd name="T48" fmla="*/ 144 w 433"/>
                <a:gd name="T49" fmla="*/ 13 h 512"/>
                <a:gd name="T50" fmla="*/ 153 w 433"/>
                <a:gd name="T51" fmla="*/ 23 h 512"/>
                <a:gd name="T52" fmla="*/ 173 w 433"/>
                <a:gd name="T53" fmla="*/ 35 h 512"/>
                <a:gd name="T54" fmla="*/ 209 w 433"/>
                <a:gd name="T55" fmla="*/ 39 h 512"/>
                <a:gd name="T56" fmla="*/ 251 w 433"/>
                <a:gd name="T57" fmla="*/ 32 h 512"/>
                <a:gd name="T58" fmla="*/ 273 w 433"/>
                <a:gd name="T59" fmla="*/ 19 h 512"/>
                <a:gd name="T60" fmla="*/ 281 w 433"/>
                <a:gd name="T61" fmla="*/ 9 h 512"/>
                <a:gd name="T62" fmla="*/ 283 w 433"/>
                <a:gd name="T63" fmla="*/ 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3" h="512">
                  <a:moveTo>
                    <a:pt x="285" y="0"/>
                  </a:moveTo>
                  <a:lnTo>
                    <a:pt x="289" y="1"/>
                  </a:lnTo>
                  <a:lnTo>
                    <a:pt x="298" y="2"/>
                  </a:lnTo>
                  <a:lnTo>
                    <a:pt x="311" y="5"/>
                  </a:lnTo>
                  <a:lnTo>
                    <a:pt x="328" y="9"/>
                  </a:lnTo>
                  <a:lnTo>
                    <a:pt x="345" y="13"/>
                  </a:lnTo>
                  <a:lnTo>
                    <a:pt x="361" y="18"/>
                  </a:lnTo>
                  <a:lnTo>
                    <a:pt x="374" y="23"/>
                  </a:lnTo>
                  <a:lnTo>
                    <a:pt x="383" y="27"/>
                  </a:lnTo>
                  <a:lnTo>
                    <a:pt x="389" y="35"/>
                  </a:lnTo>
                  <a:lnTo>
                    <a:pt x="395" y="46"/>
                  </a:lnTo>
                  <a:lnTo>
                    <a:pt x="403" y="60"/>
                  </a:lnTo>
                  <a:lnTo>
                    <a:pt x="411" y="76"/>
                  </a:lnTo>
                  <a:lnTo>
                    <a:pt x="417" y="91"/>
                  </a:lnTo>
                  <a:lnTo>
                    <a:pt x="424" y="106"/>
                  </a:lnTo>
                  <a:lnTo>
                    <a:pt x="428" y="118"/>
                  </a:lnTo>
                  <a:lnTo>
                    <a:pt x="432" y="125"/>
                  </a:lnTo>
                  <a:lnTo>
                    <a:pt x="433" y="129"/>
                  </a:lnTo>
                  <a:lnTo>
                    <a:pt x="383" y="178"/>
                  </a:lnTo>
                  <a:lnTo>
                    <a:pt x="356" y="137"/>
                  </a:lnTo>
                  <a:lnTo>
                    <a:pt x="366" y="509"/>
                  </a:lnTo>
                  <a:lnTo>
                    <a:pt x="216" y="509"/>
                  </a:lnTo>
                  <a:lnTo>
                    <a:pt x="181" y="509"/>
                  </a:lnTo>
                  <a:lnTo>
                    <a:pt x="146" y="510"/>
                  </a:lnTo>
                  <a:lnTo>
                    <a:pt x="118" y="510"/>
                  </a:lnTo>
                  <a:lnTo>
                    <a:pt x="102" y="512"/>
                  </a:lnTo>
                  <a:lnTo>
                    <a:pt x="90" y="512"/>
                  </a:lnTo>
                  <a:lnTo>
                    <a:pt x="82" y="512"/>
                  </a:lnTo>
                  <a:lnTo>
                    <a:pt x="80" y="512"/>
                  </a:lnTo>
                  <a:lnTo>
                    <a:pt x="77" y="137"/>
                  </a:lnTo>
                  <a:lnTo>
                    <a:pt x="50" y="178"/>
                  </a:lnTo>
                  <a:lnTo>
                    <a:pt x="0" y="129"/>
                  </a:lnTo>
                  <a:lnTo>
                    <a:pt x="1" y="125"/>
                  </a:lnTo>
                  <a:lnTo>
                    <a:pt x="4" y="118"/>
                  </a:lnTo>
                  <a:lnTo>
                    <a:pt x="9" y="106"/>
                  </a:lnTo>
                  <a:lnTo>
                    <a:pt x="16" y="91"/>
                  </a:lnTo>
                  <a:lnTo>
                    <a:pt x="22" y="76"/>
                  </a:lnTo>
                  <a:lnTo>
                    <a:pt x="30" y="60"/>
                  </a:lnTo>
                  <a:lnTo>
                    <a:pt x="37" y="46"/>
                  </a:lnTo>
                  <a:lnTo>
                    <a:pt x="43" y="35"/>
                  </a:lnTo>
                  <a:lnTo>
                    <a:pt x="50" y="27"/>
                  </a:lnTo>
                  <a:lnTo>
                    <a:pt x="59" y="22"/>
                  </a:lnTo>
                  <a:lnTo>
                    <a:pt x="74" y="17"/>
                  </a:lnTo>
                  <a:lnTo>
                    <a:pt x="94" y="12"/>
                  </a:lnTo>
                  <a:lnTo>
                    <a:pt x="112" y="8"/>
                  </a:lnTo>
                  <a:lnTo>
                    <a:pt x="129" y="4"/>
                  </a:lnTo>
                  <a:lnTo>
                    <a:pt x="143" y="1"/>
                  </a:lnTo>
                  <a:lnTo>
                    <a:pt x="143" y="8"/>
                  </a:lnTo>
                  <a:lnTo>
                    <a:pt x="143" y="9"/>
                  </a:lnTo>
                  <a:lnTo>
                    <a:pt x="144" y="13"/>
                  </a:lnTo>
                  <a:lnTo>
                    <a:pt x="148" y="18"/>
                  </a:lnTo>
                  <a:lnTo>
                    <a:pt x="153" y="23"/>
                  </a:lnTo>
                  <a:lnTo>
                    <a:pt x="161" y="30"/>
                  </a:lnTo>
                  <a:lnTo>
                    <a:pt x="173" y="35"/>
                  </a:lnTo>
                  <a:lnTo>
                    <a:pt x="190" y="38"/>
                  </a:lnTo>
                  <a:lnTo>
                    <a:pt x="209" y="39"/>
                  </a:lnTo>
                  <a:lnTo>
                    <a:pt x="233" y="38"/>
                  </a:lnTo>
                  <a:lnTo>
                    <a:pt x="251" y="32"/>
                  </a:lnTo>
                  <a:lnTo>
                    <a:pt x="264" y="27"/>
                  </a:lnTo>
                  <a:lnTo>
                    <a:pt x="273" y="19"/>
                  </a:lnTo>
                  <a:lnTo>
                    <a:pt x="279" y="14"/>
                  </a:lnTo>
                  <a:lnTo>
                    <a:pt x="281" y="9"/>
                  </a:lnTo>
                  <a:lnTo>
                    <a:pt x="283" y="8"/>
                  </a:lnTo>
                  <a:lnTo>
                    <a:pt x="283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632247"/>
            </a:solidFill>
            <a:ln w="0">
              <a:solidFill>
                <a:srgbClr val="6322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380"/>
            <p:cNvSpPr>
              <a:spLocks/>
            </p:cNvSpPr>
            <p:nvPr/>
          </p:nvSpPr>
          <p:spPr bwMode="auto">
            <a:xfrm>
              <a:off x="5897563" y="4614863"/>
              <a:ext cx="222250" cy="125413"/>
            </a:xfrm>
            <a:custGeom>
              <a:avLst/>
              <a:gdLst>
                <a:gd name="T0" fmla="*/ 0 w 140"/>
                <a:gd name="T1" fmla="*/ 0 h 79"/>
                <a:gd name="T2" fmla="*/ 34 w 140"/>
                <a:gd name="T3" fmla="*/ 4 h 79"/>
                <a:gd name="T4" fmla="*/ 70 w 140"/>
                <a:gd name="T5" fmla="*/ 6 h 79"/>
                <a:gd name="T6" fmla="*/ 70 w 140"/>
                <a:gd name="T7" fmla="*/ 6 h 79"/>
                <a:gd name="T8" fmla="*/ 72 w 140"/>
                <a:gd name="T9" fmla="*/ 6 h 79"/>
                <a:gd name="T10" fmla="*/ 73 w 140"/>
                <a:gd name="T11" fmla="*/ 6 h 79"/>
                <a:gd name="T12" fmla="*/ 73 w 140"/>
                <a:gd name="T13" fmla="*/ 6 h 79"/>
                <a:gd name="T14" fmla="*/ 72 w 140"/>
                <a:gd name="T15" fmla="*/ 6 h 79"/>
                <a:gd name="T16" fmla="*/ 73 w 140"/>
                <a:gd name="T17" fmla="*/ 6 h 79"/>
                <a:gd name="T18" fmla="*/ 74 w 140"/>
                <a:gd name="T19" fmla="*/ 6 h 79"/>
                <a:gd name="T20" fmla="*/ 75 w 140"/>
                <a:gd name="T21" fmla="*/ 6 h 79"/>
                <a:gd name="T22" fmla="*/ 75 w 140"/>
                <a:gd name="T23" fmla="*/ 6 h 79"/>
                <a:gd name="T24" fmla="*/ 108 w 140"/>
                <a:gd name="T25" fmla="*/ 4 h 79"/>
                <a:gd name="T26" fmla="*/ 140 w 140"/>
                <a:gd name="T27" fmla="*/ 0 h 79"/>
                <a:gd name="T28" fmla="*/ 140 w 140"/>
                <a:gd name="T29" fmla="*/ 48 h 79"/>
                <a:gd name="T30" fmla="*/ 138 w 140"/>
                <a:gd name="T31" fmla="*/ 49 h 79"/>
                <a:gd name="T32" fmla="*/ 136 w 140"/>
                <a:gd name="T33" fmla="*/ 54 h 79"/>
                <a:gd name="T34" fmla="*/ 130 w 140"/>
                <a:gd name="T35" fmla="*/ 59 h 79"/>
                <a:gd name="T36" fmla="*/ 121 w 140"/>
                <a:gd name="T37" fmla="*/ 67 h 79"/>
                <a:gd name="T38" fmla="*/ 108 w 140"/>
                <a:gd name="T39" fmla="*/ 72 h 79"/>
                <a:gd name="T40" fmla="*/ 90 w 140"/>
                <a:gd name="T41" fmla="*/ 78 h 79"/>
                <a:gd name="T42" fmla="*/ 66 w 140"/>
                <a:gd name="T43" fmla="*/ 79 h 79"/>
                <a:gd name="T44" fmla="*/ 47 w 140"/>
                <a:gd name="T45" fmla="*/ 78 h 79"/>
                <a:gd name="T46" fmla="*/ 30 w 140"/>
                <a:gd name="T47" fmla="*/ 75 h 79"/>
                <a:gd name="T48" fmla="*/ 18 w 140"/>
                <a:gd name="T49" fmla="*/ 70 h 79"/>
                <a:gd name="T50" fmla="*/ 10 w 140"/>
                <a:gd name="T51" fmla="*/ 63 h 79"/>
                <a:gd name="T52" fmla="*/ 5 w 140"/>
                <a:gd name="T53" fmla="*/ 58 h 79"/>
                <a:gd name="T54" fmla="*/ 1 w 140"/>
                <a:gd name="T55" fmla="*/ 53 h 79"/>
                <a:gd name="T56" fmla="*/ 0 w 140"/>
                <a:gd name="T57" fmla="*/ 49 h 79"/>
                <a:gd name="T58" fmla="*/ 0 w 140"/>
                <a:gd name="T59" fmla="*/ 48 h 79"/>
                <a:gd name="T60" fmla="*/ 0 w 140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0" h="79">
                  <a:moveTo>
                    <a:pt x="0" y="0"/>
                  </a:moveTo>
                  <a:lnTo>
                    <a:pt x="34" y="4"/>
                  </a:lnTo>
                  <a:lnTo>
                    <a:pt x="70" y="6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2" y="6"/>
                  </a:lnTo>
                  <a:lnTo>
                    <a:pt x="73" y="6"/>
                  </a:lnTo>
                  <a:lnTo>
                    <a:pt x="74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108" y="4"/>
                  </a:lnTo>
                  <a:lnTo>
                    <a:pt x="140" y="0"/>
                  </a:lnTo>
                  <a:lnTo>
                    <a:pt x="140" y="48"/>
                  </a:lnTo>
                  <a:lnTo>
                    <a:pt x="138" y="49"/>
                  </a:lnTo>
                  <a:lnTo>
                    <a:pt x="136" y="54"/>
                  </a:lnTo>
                  <a:lnTo>
                    <a:pt x="130" y="59"/>
                  </a:lnTo>
                  <a:lnTo>
                    <a:pt x="121" y="67"/>
                  </a:lnTo>
                  <a:lnTo>
                    <a:pt x="108" y="72"/>
                  </a:lnTo>
                  <a:lnTo>
                    <a:pt x="90" y="78"/>
                  </a:lnTo>
                  <a:lnTo>
                    <a:pt x="66" y="79"/>
                  </a:lnTo>
                  <a:lnTo>
                    <a:pt x="47" y="78"/>
                  </a:lnTo>
                  <a:lnTo>
                    <a:pt x="30" y="75"/>
                  </a:lnTo>
                  <a:lnTo>
                    <a:pt x="18" y="70"/>
                  </a:lnTo>
                  <a:lnTo>
                    <a:pt x="10" y="63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381"/>
            <p:cNvSpPr>
              <a:spLocks/>
            </p:cNvSpPr>
            <p:nvPr/>
          </p:nvSpPr>
          <p:spPr bwMode="auto">
            <a:xfrm>
              <a:off x="5483226" y="3524250"/>
              <a:ext cx="1068388" cy="1100138"/>
            </a:xfrm>
            <a:custGeom>
              <a:avLst/>
              <a:gdLst>
                <a:gd name="T0" fmla="*/ 382 w 673"/>
                <a:gd name="T1" fmla="*/ 2 h 693"/>
                <a:gd name="T2" fmla="*/ 470 w 673"/>
                <a:gd name="T3" fmla="*/ 20 h 693"/>
                <a:gd name="T4" fmla="*/ 537 w 673"/>
                <a:gd name="T5" fmla="*/ 53 h 693"/>
                <a:gd name="T6" fmla="*/ 585 w 673"/>
                <a:gd name="T7" fmla="*/ 100 h 693"/>
                <a:gd name="T8" fmla="*/ 617 w 673"/>
                <a:gd name="T9" fmla="*/ 160 h 693"/>
                <a:gd name="T10" fmla="*/ 632 w 673"/>
                <a:gd name="T11" fmla="*/ 233 h 693"/>
                <a:gd name="T12" fmla="*/ 635 w 673"/>
                <a:gd name="T13" fmla="*/ 316 h 693"/>
                <a:gd name="T14" fmla="*/ 627 w 673"/>
                <a:gd name="T15" fmla="*/ 409 h 693"/>
                <a:gd name="T16" fmla="*/ 631 w 673"/>
                <a:gd name="T17" fmla="*/ 420 h 693"/>
                <a:gd name="T18" fmla="*/ 651 w 673"/>
                <a:gd name="T19" fmla="*/ 424 h 693"/>
                <a:gd name="T20" fmla="*/ 670 w 673"/>
                <a:gd name="T21" fmla="*/ 449 h 693"/>
                <a:gd name="T22" fmla="*/ 670 w 673"/>
                <a:gd name="T23" fmla="*/ 486 h 693"/>
                <a:gd name="T24" fmla="*/ 651 w 673"/>
                <a:gd name="T25" fmla="*/ 511 h 693"/>
                <a:gd name="T26" fmla="*/ 621 w 673"/>
                <a:gd name="T27" fmla="*/ 511 h 693"/>
                <a:gd name="T28" fmla="*/ 596 w 673"/>
                <a:gd name="T29" fmla="*/ 540 h 693"/>
                <a:gd name="T30" fmla="*/ 560 w 673"/>
                <a:gd name="T31" fmla="*/ 602 h 693"/>
                <a:gd name="T32" fmla="*/ 509 w 673"/>
                <a:gd name="T33" fmla="*/ 650 h 693"/>
                <a:gd name="T34" fmla="*/ 443 w 673"/>
                <a:gd name="T35" fmla="*/ 680 h 693"/>
                <a:gd name="T36" fmla="*/ 369 w 673"/>
                <a:gd name="T37" fmla="*/ 691 h 693"/>
                <a:gd name="T38" fmla="*/ 336 w 673"/>
                <a:gd name="T39" fmla="*/ 693 h 693"/>
                <a:gd name="T40" fmla="*/ 334 w 673"/>
                <a:gd name="T41" fmla="*/ 693 h 693"/>
                <a:gd name="T42" fmla="*/ 334 w 673"/>
                <a:gd name="T43" fmla="*/ 693 h 693"/>
                <a:gd name="T44" fmla="*/ 333 w 673"/>
                <a:gd name="T45" fmla="*/ 693 h 693"/>
                <a:gd name="T46" fmla="*/ 331 w 673"/>
                <a:gd name="T47" fmla="*/ 693 h 693"/>
                <a:gd name="T48" fmla="*/ 261 w 673"/>
                <a:gd name="T49" fmla="*/ 687 h 693"/>
                <a:gd name="T50" fmla="*/ 185 w 673"/>
                <a:gd name="T51" fmla="*/ 667 h 693"/>
                <a:gd name="T52" fmla="*/ 127 w 673"/>
                <a:gd name="T53" fmla="*/ 630 h 693"/>
                <a:gd name="T54" fmla="*/ 84 w 673"/>
                <a:gd name="T55" fmla="*/ 578 h 693"/>
                <a:gd name="T56" fmla="*/ 54 w 673"/>
                <a:gd name="T57" fmla="*/ 509 h 693"/>
                <a:gd name="T58" fmla="*/ 43 w 673"/>
                <a:gd name="T59" fmla="*/ 513 h 693"/>
                <a:gd name="T60" fmla="*/ 22 w 673"/>
                <a:gd name="T61" fmla="*/ 511 h 693"/>
                <a:gd name="T62" fmla="*/ 3 w 673"/>
                <a:gd name="T63" fmla="*/ 486 h 693"/>
                <a:gd name="T64" fmla="*/ 3 w 673"/>
                <a:gd name="T65" fmla="*/ 449 h 693"/>
                <a:gd name="T66" fmla="*/ 21 w 673"/>
                <a:gd name="T67" fmla="*/ 424 h 693"/>
                <a:gd name="T68" fmla="*/ 33 w 673"/>
                <a:gd name="T69" fmla="*/ 409 h 693"/>
                <a:gd name="T70" fmla="*/ 26 w 673"/>
                <a:gd name="T71" fmla="*/ 335 h 693"/>
                <a:gd name="T72" fmla="*/ 26 w 673"/>
                <a:gd name="T73" fmla="*/ 266 h 693"/>
                <a:gd name="T74" fmla="*/ 35 w 673"/>
                <a:gd name="T75" fmla="*/ 199 h 693"/>
                <a:gd name="T76" fmla="*/ 55 w 673"/>
                <a:gd name="T77" fmla="*/ 140 h 693"/>
                <a:gd name="T78" fmla="*/ 88 w 673"/>
                <a:gd name="T79" fmla="*/ 89 h 693"/>
                <a:gd name="T80" fmla="*/ 135 w 673"/>
                <a:gd name="T81" fmla="*/ 47 h 693"/>
                <a:gd name="T82" fmla="*/ 199 w 673"/>
                <a:gd name="T83" fmla="*/ 17 h 693"/>
                <a:gd name="T84" fmla="*/ 282 w 673"/>
                <a:gd name="T85" fmla="*/ 2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3" h="693">
                  <a:moveTo>
                    <a:pt x="331" y="0"/>
                  </a:moveTo>
                  <a:lnTo>
                    <a:pt x="382" y="2"/>
                  </a:lnTo>
                  <a:lnTo>
                    <a:pt x="429" y="8"/>
                  </a:lnTo>
                  <a:lnTo>
                    <a:pt x="470" y="20"/>
                  </a:lnTo>
                  <a:lnTo>
                    <a:pt x="507" y="34"/>
                  </a:lnTo>
                  <a:lnTo>
                    <a:pt x="537" y="53"/>
                  </a:lnTo>
                  <a:lnTo>
                    <a:pt x="563" y="75"/>
                  </a:lnTo>
                  <a:lnTo>
                    <a:pt x="585" y="100"/>
                  </a:lnTo>
                  <a:lnTo>
                    <a:pt x="602" y="129"/>
                  </a:lnTo>
                  <a:lnTo>
                    <a:pt x="617" y="160"/>
                  </a:lnTo>
                  <a:lnTo>
                    <a:pt x="626" y="195"/>
                  </a:lnTo>
                  <a:lnTo>
                    <a:pt x="632" y="233"/>
                  </a:lnTo>
                  <a:lnTo>
                    <a:pt x="635" y="273"/>
                  </a:lnTo>
                  <a:lnTo>
                    <a:pt x="635" y="316"/>
                  </a:lnTo>
                  <a:lnTo>
                    <a:pt x="632" y="362"/>
                  </a:lnTo>
                  <a:lnTo>
                    <a:pt x="627" y="409"/>
                  </a:lnTo>
                  <a:lnTo>
                    <a:pt x="626" y="422"/>
                  </a:lnTo>
                  <a:lnTo>
                    <a:pt x="631" y="420"/>
                  </a:lnTo>
                  <a:lnTo>
                    <a:pt x="636" y="420"/>
                  </a:lnTo>
                  <a:lnTo>
                    <a:pt x="651" y="424"/>
                  </a:lnTo>
                  <a:lnTo>
                    <a:pt x="662" y="434"/>
                  </a:lnTo>
                  <a:lnTo>
                    <a:pt x="670" y="449"/>
                  </a:lnTo>
                  <a:lnTo>
                    <a:pt x="673" y="468"/>
                  </a:lnTo>
                  <a:lnTo>
                    <a:pt x="670" y="486"/>
                  </a:lnTo>
                  <a:lnTo>
                    <a:pt x="662" y="500"/>
                  </a:lnTo>
                  <a:lnTo>
                    <a:pt x="651" y="511"/>
                  </a:lnTo>
                  <a:lnTo>
                    <a:pt x="636" y="515"/>
                  </a:lnTo>
                  <a:lnTo>
                    <a:pt x="621" y="511"/>
                  </a:lnTo>
                  <a:lnTo>
                    <a:pt x="609" y="500"/>
                  </a:lnTo>
                  <a:lnTo>
                    <a:pt x="596" y="540"/>
                  </a:lnTo>
                  <a:lnTo>
                    <a:pt x="580" y="572"/>
                  </a:lnTo>
                  <a:lnTo>
                    <a:pt x="560" y="602"/>
                  </a:lnTo>
                  <a:lnTo>
                    <a:pt x="537" y="629"/>
                  </a:lnTo>
                  <a:lnTo>
                    <a:pt x="509" y="650"/>
                  </a:lnTo>
                  <a:lnTo>
                    <a:pt x="478" y="667"/>
                  </a:lnTo>
                  <a:lnTo>
                    <a:pt x="443" y="680"/>
                  </a:lnTo>
                  <a:lnTo>
                    <a:pt x="401" y="687"/>
                  </a:lnTo>
                  <a:lnTo>
                    <a:pt x="369" y="691"/>
                  </a:lnTo>
                  <a:lnTo>
                    <a:pt x="336" y="693"/>
                  </a:lnTo>
                  <a:lnTo>
                    <a:pt x="336" y="693"/>
                  </a:lnTo>
                  <a:lnTo>
                    <a:pt x="335" y="693"/>
                  </a:lnTo>
                  <a:lnTo>
                    <a:pt x="334" y="693"/>
                  </a:lnTo>
                  <a:lnTo>
                    <a:pt x="333" y="693"/>
                  </a:lnTo>
                  <a:lnTo>
                    <a:pt x="334" y="693"/>
                  </a:lnTo>
                  <a:lnTo>
                    <a:pt x="334" y="693"/>
                  </a:lnTo>
                  <a:lnTo>
                    <a:pt x="333" y="693"/>
                  </a:lnTo>
                  <a:lnTo>
                    <a:pt x="331" y="693"/>
                  </a:lnTo>
                  <a:lnTo>
                    <a:pt x="331" y="693"/>
                  </a:lnTo>
                  <a:lnTo>
                    <a:pt x="295" y="691"/>
                  </a:lnTo>
                  <a:lnTo>
                    <a:pt x="261" y="687"/>
                  </a:lnTo>
                  <a:lnTo>
                    <a:pt x="220" y="678"/>
                  </a:lnTo>
                  <a:lnTo>
                    <a:pt x="185" y="667"/>
                  </a:lnTo>
                  <a:lnTo>
                    <a:pt x="153" y="650"/>
                  </a:lnTo>
                  <a:lnTo>
                    <a:pt x="127" y="630"/>
                  </a:lnTo>
                  <a:lnTo>
                    <a:pt x="103" y="605"/>
                  </a:lnTo>
                  <a:lnTo>
                    <a:pt x="84" y="578"/>
                  </a:lnTo>
                  <a:lnTo>
                    <a:pt x="67" y="545"/>
                  </a:lnTo>
                  <a:lnTo>
                    <a:pt x="54" y="509"/>
                  </a:lnTo>
                  <a:lnTo>
                    <a:pt x="48" y="512"/>
                  </a:lnTo>
                  <a:lnTo>
                    <a:pt x="43" y="513"/>
                  </a:lnTo>
                  <a:lnTo>
                    <a:pt x="37" y="515"/>
                  </a:lnTo>
                  <a:lnTo>
                    <a:pt x="22" y="511"/>
                  </a:lnTo>
                  <a:lnTo>
                    <a:pt x="11" y="500"/>
                  </a:lnTo>
                  <a:lnTo>
                    <a:pt x="3" y="486"/>
                  </a:lnTo>
                  <a:lnTo>
                    <a:pt x="0" y="468"/>
                  </a:lnTo>
                  <a:lnTo>
                    <a:pt x="3" y="449"/>
                  </a:lnTo>
                  <a:lnTo>
                    <a:pt x="11" y="435"/>
                  </a:lnTo>
                  <a:lnTo>
                    <a:pt x="21" y="424"/>
                  </a:lnTo>
                  <a:lnTo>
                    <a:pt x="34" y="420"/>
                  </a:lnTo>
                  <a:lnTo>
                    <a:pt x="33" y="409"/>
                  </a:lnTo>
                  <a:lnTo>
                    <a:pt x="29" y="372"/>
                  </a:lnTo>
                  <a:lnTo>
                    <a:pt x="26" y="335"/>
                  </a:lnTo>
                  <a:lnTo>
                    <a:pt x="25" y="300"/>
                  </a:lnTo>
                  <a:lnTo>
                    <a:pt x="26" y="266"/>
                  </a:lnTo>
                  <a:lnTo>
                    <a:pt x="30" y="232"/>
                  </a:lnTo>
                  <a:lnTo>
                    <a:pt x="35" y="199"/>
                  </a:lnTo>
                  <a:lnTo>
                    <a:pt x="45" y="169"/>
                  </a:lnTo>
                  <a:lnTo>
                    <a:pt x="55" y="140"/>
                  </a:lnTo>
                  <a:lnTo>
                    <a:pt x="69" y="113"/>
                  </a:lnTo>
                  <a:lnTo>
                    <a:pt x="88" y="89"/>
                  </a:lnTo>
                  <a:lnTo>
                    <a:pt x="110" y="67"/>
                  </a:lnTo>
                  <a:lnTo>
                    <a:pt x="135" y="47"/>
                  </a:lnTo>
                  <a:lnTo>
                    <a:pt x="165" y="30"/>
                  </a:lnTo>
                  <a:lnTo>
                    <a:pt x="199" y="17"/>
                  </a:lnTo>
                  <a:lnTo>
                    <a:pt x="238" y="8"/>
                  </a:lnTo>
                  <a:lnTo>
                    <a:pt x="282" y="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382"/>
            <p:cNvSpPr>
              <a:spLocks/>
            </p:cNvSpPr>
            <p:nvPr/>
          </p:nvSpPr>
          <p:spPr bwMode="auto">
            <a:xfrm>
              <a:off x="5938838" y="4424363"/>
              <a:ext cx="198438" cy="106363"/>
            </a:xfrm>
            <a:custGeom>
              <a:avLst/>
              <a:gdLst>
                <a:gd name="T0" fmla="*/ 125 w 125"/>
                <a:gd name="T1" fmla="*/ 0 h 67"/>
                <a:gd name="T2" fmla="*/ 123 w 125"/>
                <a:gd name="T3" fmla="*/ 21 h 67"/>
                <a:gd name="T4" fmla="*/ 112 w 125"/>
                <a:gd name="T5" fmla="*/ 41 h 67"/>
                <a:gd name="T6" fmla="*/ 101 w 125"/>
                <a:gd name="T7" fmla="*/ 52 h 67"/>
                <a:gd name="T8" fmla="*/ 85 w 125"/>
                <a:gd name="T9" fmla="*/ 62 h 67"/>
                <a:gd name="T10" fmla="*/ 69 w 125"/>
                <a:gd name="T11" fmla="*/ 67 h 67"/>
                <a:gd name="T12" fmla="*/ 52 w 125"/>
                <a:gd name="T13" fmla="*/ 67 h 67"/>
                <a:gd name="T14" fmla="*/ 35 w 125"/>
                <a:gd name="T15" fmla="*/ 63 h 67"/>
                <a:gd name="T16" fmla="*/ 21 w 125"/>
                <a:gd name="T17" fmla="*/ 54 h 67"/>
                <a:gd name="T18" fmla="*/ 8 w 125"/>
                <a:gd name="T19" fmla="*/ 42 h 67"/>
                <a:gd name="T20" fmla="*/ 0 w 125"/>
                <a:gd name="T21" fmla="*/ 28 h 67"/>
                <a:gd name="T22" fmla="*/ 125 w 125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67">
                  <a:moveTo>
                    <a:pt x="125" y="0"/>
                  </a:moveTo>
                  <a:lnTo>
                    <a:pt x="123" y="21"/>
                  </a:lnTo>
                  <a:lnTo>
                    <a:pt x="112" y="41"/>
                  </a:lnTo>
                  <a:lnTo>
                    <a:pt x="101" y="52"/>
                  </a:lnTo>
                  <a:lnTo>
                    <a:pt x="85" y="62"/>
                  </a:lnTo>
                  <a:lnTo>
                    <a:pt x="69" y="67"/>
                  </a:lnTo>
                  <a:lnTo>
                    <a:pt x="52" y="67"/>
                  </a:lnTo>
                  <a:lnTo>
                    <a:pt x="35" y="63"/>
                  </a:lnTo>
                  <a:lnTo>
                    <a:pt x="21" y="54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97A67"/>
            </a:solidFill>
            <a:ln w="0">
              <a:solidFill>
                <a:srgbClr val="E97A6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383"/>
            <p:cNvSpPr>
              <a:spLocks/>
            </p:cNvSpPr>
            <p:nvPr/>
          </p:nvSpPr>
          <p:spPr bwMode="auto">
            <a:xfrm>
              <a:off x="5749926" y="4244975"/>
              <a:ext cx="203200" cy="146050"/>
            </a:xfrm>
            <a:custGeom>
              <a:avLst/>
              <a:gdLst>
                <a:gd name="T0" fmla="*/ 64 w 128"/>
                <a:gd name="T1" fmla="*/ 0 h 92"/>
                <a:gd name="T2" fmla="*/ 83 w 128"/>
                <a:gd name="T3" fmla="*/ 3 h 92"/>
                <a:gd name="T4" fmla="*/ 102 w 128"/>
                <a:gd name="T5" fmla="*/ 10 h 92"/>
                <a:gd name="T6" fmla="*/ 115 w 128"/>
                <a:gd name="T7" fmla="*/ 19 h 92"/>
                <a:gd name="T8" fmla="*/ 124 w 128"/>
                <a:gd name="T9" fmla="*/ 32 h 92"/>
                <a:gd name="T10" fmla="*/ 128 w 128"/>
                <a:gd name="T11" fmla="*/ 46 h 92"/>
                <a:gd name="T12" fmla="*/ 124 w 128"/>
                <a:gd name="T13" fmla="*/ 61 h 92"/>
                <a:gd name="T14" fmla="*/ 115 w 128"/>
                <a:gd name="T15" fmla="*/ 72 h 92"/>
                <a:gd name="T16" fmla="*/ 102 w 128"/>
                <a:gd name="T17" fmla="*/ 83 h 92"/>
                <a:gd name="T18" fmla="*/ 83 w 128"/>
                <a:gd name="T19" fmla="*/ 89 h 92"/>
                <a:gd name="T20" fmla="*/ 64 w 128"/>
                <a:gd name="T21" fmla="*/ 92 h 92"/>
                <a:gd name="T22" fmla="*/ 43 w 128"/>
                <a:gd name="T23" fmla="*/ 89 h 92"/>
                <a:gd name="T24" fmla="*/ 26 w 128"/>
                <a:gd name="T25" fmla="*/ 83 h 92"/>
                <a:gd name="T26" fmla="*/ 11 w 128"/>
                <a:gd name="T27" fmla="*/ 72 h 92"/>
                <a:gd name="T28" fmla="*/ 2 w 128"/>
                <a:gd name="T29" fmla="*/ 61 h 92"/>
                <a:gd name="T30" fmla="*/ 0 w 128"/>
                <a:gd name="T31" fmla="*/ 46 h 92"/>
                <a:gd name="T32" fmla="*/ 2 w 128"/>
                <a:gd name="T33" fmla="*/ 32 h 92"/>
                <a:gd name="T34" fmla="*/ 11 w 128"/>
                <a:gd name="T35" fmla="*/ 19 h 92"/>
                <a:gd name="T36" fmla="*/ 26 w 128"/>
                <a:gd name="T37" fmla="*/ 10 h 92"/>
                <a:gd name="T38" fmla="*/ 43 w 128"/>
                <a:gd name="T39" fmla="*/ 3 h 92"/>
                <a:gd name="T40" fmla="*/ 64 w 128"/>
                <a:gd name="T4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2">
                  <a:moveTo>
                    <a:pt x="64" y="0"/>
                  </a:moveTo>
                  <a:lnTo>
                    <a:pt x="83" y="3"/>
                  </a:lnTo>
                  <a:lnTo>
                    <a:pt x="102" y="10"/>
                  </a:lnTo>
                  <a:lnTo>
                    <a:pt x="115" y="19"/>
                  </a:lnTo>
                  <a:lnTo>
                    <a:pt x="124" y="32"/>
                  </a:lnTo>
                  <a:lnTo>
                    <a:pt x="128" y="46"/>
                  </a:lnTo>
                  <a:lnTo>
                    <a:pt x="124" y="61"/>
                  </a:lnTo>
                  <a:lnTo>
                    <a:pt x="115" y="72"/>
                  </a:lnTo>
                  <a:lnTo>
                    <a:pt x="102" y="83"/>
                  </a:lnTo>
                  <a:lnTo>
                    <a:pt x="83" y="89"/>
                  </a:lnTo>
                  <a:lnTo>
                    <a:pt x="64" y="92"/>
                  </a:lnTo>
                  <a:lnTo>
                    <a:pt x="43" y="89"/>
                  </a:lnTo>
                  <a:lnTo>
                    <a:pt x="26" y="83"/>
                  </a:lnTo>
                  <a:lnTo>
                    <a:pt x="11" y="72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1" y="19"/>
                  </a:lnTo>
                  <a:lnTo>
                    <a:pt x="26" y="10"/>
                  </a:lnTo>
                  <a:lnTo>
                    <a:pt x="43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384"/>
            <p:cNvSpPr>
              <a:spLocks/>
            </p:cNvSpPr>
            <p:nvPr/>
          </p:nvSpPr>
          <p:spPr bwMode="auto">
            <a:xfrm>
              <a:off x="6075363" y="4244975"/>
              <a:ext cx="203200" cy="146050"/>
            </a:xfrm>
            <a:custGeom>
              <a:avLst/>
              <a:gdLst>
                <a:gd name="T0" fmla="*/ 64 w 128"/>
                <a:gd name="T1" fmla="*/ 0 h 92"/>
                <a:gd name="T2" fmla="*/ 84 w 128"/>
                <a:gd name="T3" fmla="*/ 3 h 92"/>
                <a:gd name="T4" fmla="*/ 102 w 128"/>
                <a:gd name="T5" fmla="*/ 10 h 92"/>
                <a:gd name="T6" fmla="*/ 117 w 128"/>
                <a:gd name="T7" fmla="*/ 19 h 92"/>
                <a:gd name="T8" fmla="*/ 125 w 128"/>
                <a:gd name="T9" fmla="*/ 32 h 92"/>
                <a:gd name="T10" fmla="*/ 128 w 128"/>
                <a:gd name="T11" fmla="*/ 46 h 92"/>
                <a:gd name="T12" fmla="*/ 125 w 128"/>
                <a:gd name="T13" fmla="*/ 61 h 92"/>
                <a:gd name="T14" fmla="*/ 117 w 128"/>
                <a:gd name="T15" fmla="*/ 72 h 92"/>
                <a:gd name="T16" fmla="*/ 102 w 128"/>
                <a:gd name="T17" fmla="*/ 83 h 92"/>
                <a:gd name="T18" fmla="*/ 84 w 128"/>
                <a:gd name="T19" fmla="*/ 89 h 92"/>
                <a:gd name="T20" fmla="*/ 64 w 128"/>
                <a:gd name="T21" fmla="*/ 92 h 92"/>
                <a:gd name="T22" fmla="*/ 45 w 128"/>
                <a:gd name="T23" fmla="*/ 89 h 92"/>
                <a:gd name="T24" fmla="*/ 26 w 128"/>
                <a:gd name="T25" fmla="*/ 83 h 92"/>
                <a:gd name="T26" fmla="*/ 13 w 128"/>
                <a:gd name="T27" fmla="*/ 72 h 92"/>
                <a:gd name="T28" fmla="*/ 4 w 128"/>
                <a:gd name="T29" fmla="*/ 61 h 92"/>
                <a:gd name="T30" fmla="*/ 0 w 128"/>
                <a:gd name="T31" fmla="*/ 46 h 92"/>
                <a:gd name="T32" fmla="*/ 4 w 128"/>
                <a:gd name="T33" fmla="*/ 32 h 92"/>
                <a:gd name="T34" fmla="*/ 13 w 128"/>
                <a:gd name="T35" fmla="*/ 19 h 92"/>
                <a:gd name="T36" fmla="*/ 26 w 128"/>
                <a:gd name="T37" fmla="*/ 10 h 92"/>
                <a:gd name="T38" fmla="*/ 45 w 128"/>
                <a:gd name="T39" fmla="*/ 3 h 92"/>
                <a:gd name="T40" fmla="*/ 64 w 128"/>
                <a:gd name="T4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2">
                  <a:moveTo>
                    <a:pt x="64" y="0"/>
                  </a:moveTo>
                  <a:lnTo>
                    <a:pt x="84" y="3"/>
                  </a:lnTo>
                  <a:lnTo>
                    <a:pt x="102" y="10"/>
                  </a:lnTo>
                  <a:lnTo>
                    <a:pt x="117" y="19"/>
                  </a:lnTo>
                  <a:lnTo>
                    <a:pt x="125" y="32"/>
                  </a:lnTo>
                  <a:lnTo>
                    <a:pt x="128" y="46"/>
                  </a:lnTo>
                  <a:lnTo>
                    <a:pt x="125" y="61"/>
                  </a:lnTo>
                  <a:lnTo>
                    <a:pt x="117" y="72"/>
                  </a:lnTo>
                  <a:lnTo>
                    <a:pt x="102" y="83"/>
                  </a:lnTo>
                  <a:lnTo>
                    <a:pt x="84" y="89"/>
                  </a:lnTo>
                  <a:lnTo>
                    <a:pt x="64" y="92"/>
                  </a:lnTo>
                  <a:lnTo>
                    <a:pt x="45" y="89"/>
                  </a:lnTo>
                  <a:lnTo>
                    <a:pt x="26" y="83"/>
                  </a:lnTo>
                  <a:lnTo>
                    <a:pt x="13" y="72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4" y="32"/>
                  </a:lnTo>
                  <a:lnTo>
                    <a:pt x="13" y="19"/>
                  </a:lnTo>
                  <a:lnTo>
                    <a:pt x="26" y="10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385"/>
            <p:cNvSpPr>
              <a:spLocks/>
            </p:cNvSpPr>
            <p:nvPr/>
          </p:nvSpPr>
          <p:spPr bwMode="auto">
            <a:xfrm>
              <a:off x="5819776" y="4179888"/>
              <a:ext cx="52388" cy="50800"/>
            </a:xfrm>
            <a:custGeom>
              <a:avLst/>
              <a:gdLst>
                <a:gd name="T0" fmla="*/ 17 w 33"/>
                <a:gd name="T1" fmla="*/ 0 h 32"/>
                <a:gd name="T2" fmla="*/ 26 w 33"/>
                <a:gd name="T3" fmla="*/ 1 h 32"/>
                <a:gd name="T4" fmla="*/ 32 w 33"/>
                <a:gd name="T5" fmla="*/ 7 h 32"/>
                <a:gd name="T6" fmla="*/ 33 w 33"/>
                <a:gd name="T7" fmla="*/ 17 h 32"/>
                <a:gd name="T8" fmla="*/ 30 w 33"/>
                <a:gd name="T9" fmla="*/ 24 h 32"/>
                <a:gd name="T10" fmla="*/ 24 w 33"/>
                <a:gd name="T11" fmla="*/ 31 h 32"/>
                <a:gd name="T12" fmla="*/ 15 w 33"/>
                <a:gd name="T13" fmla="*/ 32 h 32"/>
                <a:gd name="T14" fmla="*/ 5 w 33"/>
                <a:gd name="T15" fmla="*/ 31 h 32"/>
                <a:gd name="T16" fmla="*/ 1 w 33"/>
                <a:gd name="T17" fmla="*/ 24 h 32"/>
                <a:gd name="T18" fmla="*/ 0 w 33"/>
                <a:gd name="T19" fmla="*/ 17 h 32"/>
                <a:gd name="T20" fmla="*/ 3 w 33"/>
                <a:gd name="T21" fmla="*/ 7 h 32"/>
                <a:gd name="T22" fmla="*/ 8 w 33"/>
                <a:gd name="T23" fmla="*/ 1 h 32"/>
                <a:gd name="T24" fmla="*/ 17 w 33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2">
                  <a:moveTo>
                    <a:pt x="17" y="0"/>
                  </a:moveTo>
                  <a:lnTo>
                    <a:pt x="26" y="1"/>
                  </a:lnTo>
                  <a:lnTo>
                    <a:pt x="32" y="7"/>
                  </a:lnTo>
                  <a:lnTo>
                    <a:pt x="33" y="17"/>
                  </a:lnTo>
                  <a:lnTo>
                    <a:pt x="30" y="24"/>
                  </a:lnTo>
                  <a:lnTo>
                    <a:pt x="24" y="31"/>
                  </a:lnTo>
                  <a:lnTo>
                    <a:pt x="15" y="32"/>
                  </a:lnTo>
                  <a:lnTo>
                    <a:pt x="5" y="31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3" y="7"/>
                  </a:lnTo>
                  <a:lnTo>
                    <a:pt x="8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386"/>
            <p:cNvSpPr>
              <a:spLocks/>
            </p:cNvSpPr>
            <p:nvPr/>
          </p:nvSpPr>
          <p:spPr bwMode="auto">
            <a:xfrm>
              <a:off x="6156326" y="4179888"/>
              <a:ext cx="52388" cy="50800"/>
            </a:xfrm>
            <a:custGeom>
              <a:avLst/>
              <a:gdLst>
                <a:gd name="T0" fmla="*/ 17 w 33"/>
                <a:gd name="T1" fmla="*/ 0 h 32"/>
                <a:gd name="T2" fmla="*/ 26 w 33"/>
                <a:gd name="T3" fmla="*/ 1 h 32"/>
                <a:gd name="T4" fmla="*/ 32 w 33"/>
                <a:gd name="T5" fmla="*/ 7 h 32"/>
                <a:gd name="T6" fmla="*/ 33 w 33"/>
                <a:gd name="T7" fmla="*/ 17 h 32"/>
                <a:gd name="T8" fmla="*/ 30 w 33"/>
                <a:gd name="T9" fmla="*/ 24 h 32"/>
                <a:gd name="T10" fmla="*/ 25 w 33"/>
                <a:gd name="T11" fmla="*/ 31 h 32"/>
                <a:gd name="T12" fmla="*/ 15 w 33"/>
                <a:gd name="T13" fmla="*/ 32 h 32"/>
                <a:gd name="T14" fmla="*/ 7 w 33"/>
                <a:gd name="T15" fmla="*/ 31 h 32"/>
                <a:gd name="T16" fmla="*/ 2 w 33"/>
                <a:gd name="T17" fmla="*/ 24 h 32"/>
                <a:gd name="T18" fmla="*/ 0 w 33"/>
                <a:gd name="T19" fmla="*/ 17 h 32"/>
                <a:gd name="T20" fmla="*/ 3 w 33"/>
                <a:gd name="T21" fmla="*/ 7 h 32"/>
                <a:gd name="T22" fmla="*/ 8 w 33"/>
                <a:gd name="T23" fmla="*/ 1 h 32"/>
                <a:gd name="T24" fmla="*/ 17 w 33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2">
                  <a:moveTo>
                    <a:pt x="17" y="0"/>
                  </a:moveTo>
                  <a:lnTo>
                    <a:pt x="26" y="1"/>
                  </a:lnTo>
                  <a:lnTo>
                    <a:pt x="32" y="7"/>
                  </a:lnTo>
                  <a:lnTo>
                    <a:pt x="33" y="17"/>
                  </a:lnTo>
                  <a:lnTo>
                    <a:pt x="30" y="24"/>
                  </a:lnTo>
                  <a:lnTo>
                    <a:pt x="25" y="31"/>
                  </a:lnTo>
                  <a:lnTo>
                    <a:pt x="15" y="32"/>
                  </a:lnTo>
                  <a:lnTo>
                    <a:pt x="7" y="31"/>
                  </a:lnTo>
                  <a:lnTo>
                    <a:pt x="2" y="24"/>
                  </a:lnTo>
                  <a:lnTo>
                    <a:pt x="0" y="17"/>
                  </a:lnTo>
                  <a:lnTo>
                    <a:pt x="3" y="7"/>
                  </a:lnTo>
                  <a:lnTo>
                    <a:pt x="8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387"/>
            <p:cNvSpPr>
              <a:spLocks/>
            </p:cNvSpPr>
            <p:nvPr/>
          </p:nvSpPr>
          <p:spPr bwMode="auto">
            <a:xfrm>
              <a:off x="5408613" y="3502025"/>
              <a:ext cx="1128713" cy="704850"/>
            </a:xfrm>
            <a:custGeom>
              <a:avLst/>
              <a:gdLst>
                <a:gd name="T0" fmla="*/ 431 w 711"/>
                <a:gd name="T1" fmla="*/ 4 h 444"/>
                <a:gd name="T2" fmla="*/ 525 w 711"/>
                <a:gd name="T3" fmla="*/ 27 h 444"/>
                <a:gd name="T4" fmla="*/ 601 w 711"/>
                <a:gd name="T5" fmla="*/ 69 h 444"/>
                <a:gd name="T6" fmla="*/ 658 w 711"/>
                <a:gd name="T7" fmla="*/ 129 h 444"/>
                <a:gd name="T8" fmla="*/ 695 w 711"/>
                <a:gd name="T9" fmla="*/ 205 h 444"/>
                <a:gd name="T10" fmla="*/ 711 w 711"/>
                <a:gd name="T11" fmla="*/ 292 h 444"/>
                <a:gd name="T12" fmla="*/ 706 w 711"/>
                <a:gd name="T13" fmla="*/ 387 h 444"/>
                <a:gd name="T14" fmla="*/ 694 w 711"/>
                <a:gd name="T15" fmla="*/ 437 h 444"/>
                <a:gd name="T16" fmla="*/ 690 w 711"/>
                <a:gd name="T17" fmla="*/ 438 h 444"/>
                <a:gd name="T18" fmla="*/ 682 w 711"/>
                <a:gd name="T19" fmla="*/ 437 h 444"/>
                <a:gd name="T20" fmla="*/ 670 w 711"/>
                <a:gd name="T21" fmla="*/ 427 h 444"/>
                <a:gd name="T22" fmla="*/ 652 w 711"/>
                <a:gd name="T23" fmla="*/ 400 h 444"/>
                <a:gd name="T24" fmla="*/ 627 w 711"/>
                <a:gd name="T25" fmla="*/ 355 h 444"/>
                <a:gd name="T26" fmla="*/ 597 w 711"/>
                <a:gd name="T27" fmla="*/ 284 h 444"/>
                <a:gd name="T28" fmla="*/ 576 w 711"/>
                <a:gd name="T29" fmla="*/ 239 h 444"/>
                <a:gd name="T30" fmla="*/ 551 w 711"/>
                <a:gd name="T31" fmla="*/ 251 h 444"/>
                <a:gd name="T32" fmla="*/ 507 w 711"/>
                <a:gd name="T33" fmla="*/ 273 h 444"/>
                <a:gd name="T34" fmla="*/ 446 w 711"/>
                <a:gd name="T35" fmla="*/ 302 h 444"/>
                <a:gd name="T36" fmla="*/ 374 w 711"/>
                <a:gd name="T37" fmla="*/ 334 h 444"/>
                <a:gd name="T38" fmla="*/ 296 w 711"/>
                <a:gd name="T39" fmla="*/ 366 h 444"/>
                <a:gd name="T40" fmla="*/ 215 w 711"/>
                <a:gd name="T41" fmla="*/ 398 h 444"/>
                <a:gd name="T42" fmla="*/ 135 w 711"/>
                <a:gd name="T43" fmla="*/ 421 h 444"/>
                <a:gd name="T44" fmla="*/ 61 w 711"/>
                <a:gd name="T45" fmla="*/ 438 h 444"/>
                <a:gd name="T46" fmla="*/ 0 w 711"/>
                <a:gd name="T47" fmla="*/ 444 h 444"/>
                <a:gd name="T48" fmla="*/ 6 w 711"/>
                <a:gd name="T49" fmla="*/ 440 h 444"/>
                <a:gd name="T50" fmla="*/ 22 w 711"/>
                <a:gd name="T51" fmla="*/ 427 h 444"/>
                <a:gd name="T52" fmla="*/ 37 w 711"/>
                <a:gd name="T53" fmla="*/ 400 h 444"/>
                <a:gd name="T54" fmla="*/ 42 w 711"/>
                <a:gd name="T55" fmla="*/ 356 h 444"/>
                <a:gd name="T56" fmla="*/ 44 w 711"/>
                <a:gd name="T57" fmla="*/ 292 h 444"/>
                <a:gd name="T58" fmla="*/ 60 w 711"/>
                <a:gd name="T59" fmla="*/ 216 h 444"/>
                <a:gd name="T60" fmla="*/ 102 w 711"/>
                <a:gd name="T61" fmla="*/ 132 h 444"/>
                <a:gd name="T62" fmla="*/ 147 w 711"/>
                <a:gd name="T63" fmla="*/ 82 h 444"/>
                <a:gd name="T64" fmla="*/ 200 w 711"/>
                <a:gd name="T65" fmla="*/ 42 h 444"/>
                <a:gd name="T66" fmla="*/ 264 w 711"/>
                <a:gd name="T67" fmla="*/ 14 h 444"/>
                <a:gd name="T68" fmla="*/ 340 w 711"/>
                <a:gd name="T6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1" h="444">
                  <a:moveTo>
                    <a:pt x="383" y="0"/>
                  </a:moveTo>
                  <a:lnTo>
                    <a:pt x="431" y="4"/>
                  </a:lnTo>
                  <a:lnTo>
                    <a:pt x="480" y="14"/>
                  </a:lnTo>
                  <a:lnTo>
                    <a:pt x="525" y="27"/>
                  </a:lnTo>
                  <a:lnTo>
                    <a:pt x="565" y="46"/>
                  </a:lnTo>
                  <a:lnTo>
                    <a:pt x="601" y="69"/>
                  </a:lnTo>
                  <a:lnTo>
                    <a:pt x="632" y="98"/>
                  </a:lnTo>
                  <a:lnTo>
                    <a:pt x="658" y="129"/>
                  </a:lnTo>
                  <a:lnTo>
                    <a:pt x="679" y="166"/>
                  </a:lnTo>
                  <a:lnTo>
                    <a:pt x="695" y="205"/>
                  </a:lnTo>
                  <a:lnTo>
                    <a:pt x="706" y="247"/>
                  </a:lnTo>
                  <a:lnTo>
                    <a:pt x="711" y="292"/>
                  </a:lnTo>
                  <a:lnTo>
                    <a:pt x="711" y="338"/>
                  </a:lnTo>
                  <a:lnTo>
                    <a:pt x="706" y="387"/>
                  </a:lnTo>
                  <a:lnTo>
                    <a:pt x="695" y="437"/>
                  </a:lnTo>
                  <a:lnTo>
                    <a:pt x="694" y="437"/>
                  </a:lnTo>
                  <a:lnTo>
                    <a:pt x="692" y="438"/>
                  </a:lnTo>
                  <a:lnTo>
                    <a:pt x="690" y="438"/>
                  </a:lnTo>
                  <a:lnTo>
                    <a:pt x="687" y="438"/>
                  </a:lnTo>
                  <a:lnTo>
                    <a:pt x="682" y="437"/>
                  </a:lnTo>
                  <a:lnTo>
                    <a:pt x="677" y="433"/>
                  </a:lnTo>
                  <a:lnTo>
                    <a:pt x="670" y="427"/>
                  </a:lnTo>
                  <a:lnTo>
                    <a:pt x="661" y="416"/>
                  </a:lnTo>
                  <a:lnTo>
                    <a:pt x="652" y="400"/>
                  </a:lnTo>
                  <a:lnTo>
                    <a:pt x="640" y="381"/>
                  </a:lnTo>
                  <a:lnTo>
                    <a:pt x="627" y="355"/>
                  </a:lnTo>
                  <a:lnTo>
                    <a:pt x="613" y="323"/>
                  </a:lnTo>
                  <a:lnTo>
                    <a:pt x="597" y="284"/>
                  </a:lnTo>
                  <a:lnTo>
                    <a:pt x="579" y="237"/>
                  </a:lnTo>
                  <a:lnTo>
                    <a:pt x="576" y="239"/>
                  </a:lnTo>
                  <a:lnTo>
                    <a:pt x="565" y="243"/>
                  </a:lnTo>
                  <a:lnTo>
                    <a:pt x="551" y="251"/>
                  </a:lnTo>
                  <a:lnTo>
                    <a:pt x="531" y="262"/>
                  </a:lnTo>
                  <a:lnTo>
                    <a:pt x="507" y="273"/>
                  </a:lnTo>
                  <a:lnTo>
                    <a:pt x="478" y="287"/>
                  </a:lnTo>
                  <a:lnTo>
                    <a:pt x="446" y="302"/>
                  </a:lnTo>
                  <a:lnTo>
                    <a:pt x="411" y="318"/>
                  </a:lnTo>
                  <a:lnTo>
                    <a:pt x="374" y="334"/>
                  </a:lnTo>
                  <a:lnTo>
                    <a:pt x="335" y="351"/>
                  </a:lnTo>
                  <a:lnTo>
                    <a:pt x="296" y="366"/>
                  </a:lnTo>
                  <a:lnTo>
                    <a:pt x="255" y="382"/>
                  </a:lnTo>
                  <a:lnTo>
                    <a:pt x="215" y="398"/>
                  </a:lnTo>
                  <a:lnTo>
                    <a:pt x="174" y="411"/>
                  </a:lnTo>
                  <a:lnTo>
                    <a:pt x="135" y="421"/>
                  </a:lnTo>
                  <a:lnTo>
                    <a:pt x="97" y="432"/>
                  </a:lnTo>
                  <a:lnTo>
                    <a:pt x="61" y="438"/>
                  </a:lnTo>
                  <a:lnTo>
                    <a:pt x="29" y="442"/>
                  </a:lnTo>
                  <a:lnTo>
                    <a:pt x="0" y="444"/>
                  </a:lnTo>
                  <a:lnTo>
                    <a:pt x="1" y="442"/>
                  </a:lnTo>
                  <a:lnTo>
                    <a:pt x="6" y="440"/>
                  </a:lnTo>
                  <a:lnTo>
                    <a:pt x="14" y="434"/>
                  </a:lnTo>
                  <a:lnTo>
                    <a:pt x="22" y="427"/>
                  </a:lnTo>
                  <a:lnTo>
                    <a:pt x="30" y="416"/>
                  </a:lnTo>
                  <a:lnTo>
                    <a:pt x="37" y="400"/>
                  </a:lnTo>
                  <a:lnTo>
                    <a:pt x="41" y="381"/>
                  </a:lnTo>
                  <a:lnTo>
                    <a:pt x="42" y="356"/>
                  </a:lnTo>
                  <a:lnTo>
                    <a:pt x="42" y="326"/>
                  </a:lnTo>
                  <a:lnTo>
                    <a:pt x="44" y="292"/>
                  </a:lnTo>
                  <a:lnTo>
                    <a:pt x="50" y="255"/>
                  </a:lnTo>
                  <a:lnTo>
                    <a:pt x="60" y="216"/>
                  </a:lnTo>
                  <a:lnTo>
                    <a:pt x="77" y="174"/>
                  </a:lnTo>
                  <a:lnTo>
                    <a:pt x="102" y="132"/>
                  </a:lnTo>
                  <a:lnTo>
                    <a:pt x="123" y="106"/>
                  </a:lnTo>
                  <a:lnTo>
                    <a:pt x="147" y="82"/>
                  </a:lnTo>
                  <a:lnTo>
                    <a:pt x="171" y="60"/>
                  </a:lnTo>
                  <a:lnTo>
                    <a:pt x="200" y="42"/>
                  </a:lnTo>
                  <a:lnTo>
                    <a:pt x="230" y="26"/>
                  </a:lnTo>
                  <a:lnTo>
                    <a:pt x="264" y="14"/>
                  </a:lnTo>
                  <a:lnTo>
                    <a:pt x="301" y="5"/>
                  </a:lnTo>
                  <a:lnTo>
                    <a:pt x="340" y="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8" name="그룹 447"/>
          <p:cNvGrpSpPr/>
          <p:nvPr/>
        </p:nvGrpSpPr>
        <p:grpSpPr>
          <a:xfrm>
            <a:off x="6967625" y="572141"/>
            <a:ext cx="1222375" cy="2846387"/>
            <a:chOff x="6786563" y="446088"/>
            <a:chExt cx="1222375" cy="2846387"/>
          </a:xfrm>
        </p:grpSpPr>
        <p:sp>
          <p:nvSpPr>
            <p:cNvPr id="305" name="Freeform 298"/>
            <p:cNvSpPr>
              <a:spLocks/>
            </p:cNvSpPr>
            <p:nvPr/>
          </p:nvSpPr>
          <p:spPr bwMode="auto">
            <a:xfrm>
              <a:off x="7062788" y="3070225"/>
              <a:ext cx="665163" cy="222250"/>
            </a:xfrm>
            <a:custGeom>
              <a:avLst/>
              <a:gdLst>
                <a:gd name="T0" fmla="*/ 209 w 419"/>
                <a:gd name="T1" fmla="*/ 0 h 140"/>
                <a:gd name="T2" fmla="*/ 251 w 419"/>
                <a:gd name="T3" fmla="*/ 1 h 140"/>
                <a:gd name="T4" fmla="*/ 291 w 419"/>
                <a:gd name="T5" fmla="*/ 5 h 140"/>
                <a:gd name="T6" fmla="*/ 327 w 419"/>
                <a:gd name="T7" fmla="*/ 11 h 140"/>
                <a:gd name="T8" fmla="*/ 357 w 419"/>
                <a:gd name="T9" fmla="*/ 20 h 140"/>
                <a:gd name="T10" fmla="*/ 384 w 419"/>
                <a:gd name="T11" fmla="*/ 30 h 140"/>
                <a:gd name="T12" fmla="*/ 403 w 419"/>
                <a:gd name="T13" fmla="*/ 43 h 140"/>
                <a:gd name="T14" fmla="*/ 415 w 419"/>
                <a:gd name="T15" fmla="*/ 56 h 140"/>
                <a:gd name="T16" fmla="*/ 419 w 419"/>
                <a:gd name="T17" fmla="*/ 69 h 140"/>
                <a:gd name="T18" fmla="*/ 415 w 419"/>
                <a:gd name="T19" fmla="*/ 83 h 140"/>
                <a:gd name="T20" fmla="*/ 403 w 419"/>
                <a:gd name="T21" fmla="*/ 96 h 140"/>
                <a:gd name="T22" fmla="*/ 384 w 419"/>
                <a:gd name="T23" fmla="*/ 108 h 140"/>
                <a:gd name="T24" fmla="*/ 357 w 419"/>
                <a:gd name="T25" fmla="*/ 119 h 140"/>
                <a:gd name="T26" fmla="*/ 327 w 419"/>
                <a:gd name="T27" fmla="*/ 128 h 140"/>
                <a:gd name="T28" fmla="*/ 291 w 419"/>
                <a:gd name="T29" fmla="*/ 134 h 140"/>
                <a:gd name="T30" fmla="*/ 251 w 419"/>
                <a:gd name="T31" fmla="*/ 138 h 140"/>
                <a:gd name="T32" fmla="*/ 209 w 419"/>
                <a:gd name="T33" fmla="*/ 140 h 140"/>
                <a:gd name="T34" fmla="*/ 168 w 419"/>
                <a:gd name="T35" fmla="*/ 138 h 140"/>
                <a:gd name="T36" fmla="*/ 128 w 419"/>
                <a:gd name="T37" fmla="*/ 134 h 140"/>
                <a:gd name="T38" fmla="*/ 92 w 419"/>
                <a:gd name="T39" fmla="*/ 128 h 140"/>
                <a:gd name="T40" fmla="*/ 61 w 419"/>
                <a:gd name="T41" fmla="*/ 119 h 140"/>
                <a:gd name="T42" fmla="*/ 35 w 419"/>
                <a:gd name="T43" fmla="*/ 108 h 140"/>
                <a:gd name="T44" fmla="*/ 16 w 419"/>
                <a:gd name="T45" fmla="*/ 96 h 140"/>
                <a:gd name="T46" fmla="*/ 4 w 419"/>
                <a:gd name="T47" fmla="*/ 83 h 140"/>
                <a:gd name="T48" fmla="*/ 0 w 419"/>
                <a:gd name="T49" fmla="*/ 69 h 140"/>
                <a:gd name="T50" fmla="*/ 4 w 419"/>
                <a:gd name="T51" fmla="*/ 56 h 140"/>
                <a:gd name="T52" fmla="*/ 16 w 419"/>
                <a:gd name="T53" fmla="*/ 43 h 140"/>
                <a:gd name="T54" fmla="*/ 35 w 419"/>
                <a:gd name="T55" fmla="*/ 30 h 140"/>
                <a:gd name="T56" fmla="*/ 61 w 419"/>
                <a:gd name="T57" fmla="*/ 20 h 140"/>
                <a:gd name="T58" fmla="*/ 92 w 419"/>
                <a:gd name="T59" fmla="*/ 11 h 140"/>
                <a:gd name="T60" fmla="*/ 128 w 419"/>
                <a:gd name="T61" fmla="*/ 5 h 140"/>
                <a:gd name="T62" fmla="*/ 168 w 419"/>
                <a:gd name="T63" fmla="*/ 1 h 140"/>
                <a:gd name="T64" fmla="*/ 209 w 419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140">
                  <a:moveTo>
                    <a:pt x="209" y="0"/>
                  </a:moveTo>
                  <a:lnTo>
                    <a:pt x="251" y="1"/>
                  </a:lnTo>
                  <a:lnTo>
                    <a:pt x="291" y="5"/>
                  </a:lnTo>
                  <a:lnTo>
                    <a:pt x="327" y="11"/>
                  </a:lnTo>
                  <a:lnTo>
                    <a:pt x="357" y="20"/>
                  </a:lnTo>
                  <a:lnTo>
                    <a:pt x="384" y="30"/>
                  </a:lnTo>
                  <a:lnTo>
                    <a:pt x="403" y="43"/>
                  </a:lnTo>
                  <a:lnTo>
                    <a:pt x="415" y="56"/>
                  </a:lnTo>
                  <a:lnTo>
                    <a:pt x="419" y="69"/>
                  </a:lnTo>
                  <a:lnTo>
                    <a:pt x="415" y="83"/>
                  </a:lnTo>
                  <a:lnTo>
                    <a:pt x="403" y="96"/>
                  </a:lnTo>
                  <a:lnTo>
                    <a:pt x="384" y="108"/>
                  </a:lnTo>
                  <a:lnTo>
                    <a:pt x="357" y="119"/>
                  </a:lnTo>
                  <a:lnTo>
                    <a:pt x="327" y="128"/>
                  </a:lnTo>
                  <a:lnTo>
                    <a:pt x="291" y="134"/>
                  </a:lnTo>
                  <a:lnTo>
                    <a:pt x="251" y="138"/>
                  </a:lnTo>
                  <a:lnTo>
                    <a:pt x="209" y="140"/>
                  </a:lnTo>
                  <a:lnTo>
                    <a:pt x="168" y="138"/>
                  </a:lnTo>
                  <a:lnTo>
                    <a:pt x="128" y="134"/>
                  </a:lnTo>
                  <a:lnTo>
                    <a:pt x="92" y="128"/>
                  </a:lnTo>
                  <a:lnTo>
                    <a:pt x="61" y="119"/>
                  </a:lnTo>
                  <a:lnTo>
                    <a:pt x="35" y="108"/>
                  </a:lnTo>
                  <a:lnTo>
                    <a:pt x="16" y="96"/>
                  </a:lnTo>
                  <a:lnTo>
                    <a:pt x="4" y="83"/>
                  </a:lnTo>
                  <a:lnTo>
                    <a:pt x="0" y="69"/>
                  </a:lnTo>
                  <a:lnTo>
                    <a:pt x="4" y="56"/>
                  </a:lnTo>
                  <a:lnTo>
                    <a:pt x="16" y="43"/>
                  </a:lnTo>
                  <a:lnTo>
                    <a:pt x="35" y="30"/>
                  </a:lnTo>
                  <a:lnTo>
                    <a:pt x="61" y="20"/>
                  </a:lnTo>
                  <a:lnTo>
                    <a:pt x="92" y="11"/>
                  </a:lnTo>
                  <a:lnTo>
                    <a:pt x="128" y="5"/>
                  </a:lnTo>
                  <a:lnTo>
                    <a:pt x="168" y="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388"/>
            <p:cNvSpPr>
              <a:spLocks/>
            </p:cNvSpPr>
            <p:nvPr/>
          </p:nvSpPr>
          <p:spPr bwMode="auto">
            <a:xfrm>
              <a:off x="7218363" y="3125788"/>
              <a:ext cx="134938" cy="90488"/>
            </a:xfrm>
            <a:custGeom>
              <a:avLst/>
              <a:gdLst>
                <a:gd name="T0" fmla="*/ 73 w 85"/>
                <a:gd name="T1" fmla="*/ 0 h 57"/>
                <a:gd name="T2" fmla="*/ 80 w 85"/>
                <a:gd name="T3" fmla="*/ 10 h 57"/>
                <a:gd name="T4" fmla="*/ 84 w 85"/>
                <a:gd name="T5" fmla="*/ 20 h 57"/>
                <a:gd name="T6" fmla="*/ 85 w 85"/>
                <a:gd name="T7" fmla="*/ 27 h 57"/>
                <a:gd name="T8" fmla="*/ 84 w 85"/>
                <a:gd name="T9" fmla="*/ 34 h 57"/>
                <a:gd name="T10" fmla="*/ 81 w 85"/>
                <a:gd name="T11" fmla="*/ 40 h 57"/>
                <a:gd name="T12" fmla="*/ 77 w 85"/>
                <a:gd name="T13" fmla="*/ 47 h 57"/>
                <a:gd name="T14" fmla="*/ 70 w 85"/>
                <a:gd name="T15" fmla="*/ 52 h 57"/>
                <a:gd name="T16" fmla="*/ 58 w 85"/>
                <a:gd name="T17" fmla="*/ 56 h 57"/>
                <a:gd name="T18" fmla="*/ 43 w 85"/>
                <a:gd name="T19" fmla="*/ 57 h 57"/>
                <a:gd name="T20" fmla="*/ 28 w 85"/>
                <a:gd name="T21" fmla="*/ 56 h 57"/>
                <a:gd name="T22" fmla="*/ 17 w 85"/>
                <a:gd name="T23" fmla="*/ 52 h 57"/>
                <a:gd name="T24" fmla="*/ 9 w 85"/>
                <a:gd name="T25" fmla="*/ 47 h 57"/>
                <a:gd name="T26" fmla="*/ 4 w 85"/>
                <a:gd name="T27" fmla="*/ 40 h 57"/>
                <a:gd name="T28" fmla="*/ 1 w 85"/>
                <a:gd name="T29" fmla="*/ 34 h 57"/>
                <a:gd name="T30" fmla="*/ 0 w 85"/>
                <a:gd name="T31" fmla="*/ 27 h 57"/>
                <a:gd name="T32" fmla="*/ 1 w 85"/>
                <a:gd name="T33" fmla="*/ 21 h 57"/>
                <a:gd name="T34" fmla="*/ 5 w 85"/>
                <a:gd name="T35" fmla="*/ 12 h 57"/>
                <a:gd name="T36" fmla="*/ 11 w 85"/>
                <a:gd name="T37" fmla="*/ 2 h 57"/>
                <a:gd name="T38" fmla="*/ 11 w 85"/>
                <a:gd name="T39" fmla="*/ 6 h 57"/>
                <a:gd name="T40" fmla="*/ 15 w 85"/>
                <a:gd name="T41" fmla="*/ 8 h 57"/>
                <a:gd name="T42" fmla="*/ 24 w 85"/>
                <a:gd name="T43" fmla="*/ 9 h 57"/>
                <a:gd name="T44" fmla="*/ 38 w 85"/>
                <a:gd name="T45" fmla="*/ 9 h 57"/>
                <a:gd name="T46" fmla="*/ 55 w 85"/>
                <a:gd name="T47" fmla="*/ 8 h 57"/>
                <a:gd name="T48" fmla="*/ 73 w 85"/>
                <a:gd name="T49" fmla="*/ 4 h 57"/>
                <a:gd name="T50" fmla="*/ 73 w 8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57">
                  <a:moveTo>
                    <a:pt x="73" y="0"/>
                  </a:moveTo>
                  <a:lnTo>
                    <a:pt x="80" y="10"/>
                  </a:lnTo>
                  <a:lnTo>
                    <a:pt x="84" y="20"/>
                  </a:lnTo>
                  <a:lnTo>
                    <a:pt x="85" y="27"/>
                  </a:lnTo>
                  <a:lnTo>
                    <a:pt x="84" y="34"/>
                  </a:lnTo>
                  <a:lnTo>
                    <a:pt x="81" y="40"/>
                  </a:lnTo>
                  <a:lnTo>
                    <a:pt x="77" y="47"/>
                  </a:lnTo>
                  <a:lnTo>
                    <a:pt x="70" y="52"/>
                  </a:lnTo>
                  <a:lnTo>
                    <a:pt x="58" y="56"/>
                  </a:lnTo>
                  <a:lnTo>
                    <a:pt x="43" y="57"/>
                  </a:lnTo>
                  <a:lnTo>
                    <a:pt x="28" y="56"/>
                  </a:lnTo>
                  <a:lnTo>
                    <a:pt x="17" y="52"/>
                  </a:lnTo>
                  <a:lnTo>
                    <a:pt x="9" y="47"/>
                  </a:lnTo>
                  <a:lnTo>
                    <a:pt x="4" y="40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5" y="12"/>
                  </a:lnTo>
                  <a:lnTo>
                    <a:pt x="11" y="2"/>
                  </a:lnTo>
                  <a:lnTo>
                    <a:pt x="11" y="6"/>
                  </a:lnTo>
                  <a:lnTo>
                    <a:pt x="15" y="8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55" y="8"/>
                  </a:lnTo>
                  <a:lnTo>
                    <a:pt x="73" y="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389"/>
            <p:cNvSpPr>
              <a:spLocks/>
            </p:cNvSpPr>
            <p:nvPr/>
          </p:nvSpPr>
          <p:spPr bwMode="auto">
            <a:xfrm>
              <a:off x="7410451" y="3132138"/>
              <a:ext cx="134938" cy="84138"/>
            </a:xfrm>
            <a:custGeom>
              <a:avLst/>
              <a:gdLst>
                <a:gd name="T0" fmla="*/ 76 w 85"/>
                <a:gd name="T1" fmla="*/ 0 h 53"/>
                <a:gd name="T2" fmla="*/ 79 w 85"/>
                <a:gd name="T3" fmla="*/ 9 h 53"/>
                <a:gd name="T4" fmla="*/ 83 w 85"/>
                <a:gd name="T5" fmla="*/ 17 h 53"/>
                <a:gd name="T6" fmla="*/ 85 w 85"/>
                <a:gd name="T7" fmla="*/ 23 h 53"/>
                <a:gd name="T8" fmla="*/ 83 w 85"/>
                <a:gd name="T9" fmla="*/ 30 h 53"/>
                <a:gd name="T10" fmla="*/ 81 w 85"/>
                <a:gd name="T11" fmla="*/ 36 h 53"/>
                <a:gd name="T12" fmla="*/ 76 w 85"/>
                <a:gd name="T13" fmla="*/ 43 h 53"/>
                <a:gd name="T14" fmla="*/ 69 w 85"/>
                <a:gd name="T15" fmla="*/ 48 h 53"/>
                <a:gd name="T16" fmla="*/ 57 w 85"/>
                <a:gd name="T17" fmla="*/ 52 h 53"/>
                <a:gd name="T18" fmla="*/ 41 w 85"/>
                <a:gd name="T19" fmla="*/ 53 h 53"/>
                <a:gd name="T20" fmla="*/ 27 w 85"/>
                <a:gd name="T21" fmla="*/ 52 h 53"/>
                <a:gd name="T22" fmla="*/ 15 w 85"/>
                <a:gd name="T23" fmla="*/ 48 h 53"/>
                <a:gd name="T24" fmla="*/ 9 w 85"/>
                <a:gd name="T25" fmla="*/ 43 h 53"/>
                <a:gd name="T26" fmla="*/ 4 w 85"/>
                <a:gd name="T27" fmla="*/ 36 h 53"/>
                <a:gd name="T28" fmla="*/ 1 w 85"/>
                <a:gd name="T29" fmla="*/ 30 h 53"/>
                <a:gd name="T30" fmla="*/ 0 w 85"/>
                <a:gd name="T31" fmla="*/ 23 h 53"/>
                <a:gd name="T32" fmla="*/ 1 w 85"/>
                <a:gd name="T33" fmla="*/ 17 h 53"/>
                <a:gd name="T34" fmla="*/ 4 w 85"/>
                <a:gd name="T35" fmla="*/ 10 h 53"/>
                <a:gd name="T36" fmla="*/ 7 w 85"/>
                <a:gd name="T37" fmla="*/ 2 h 53"/>
                <a:gd name="T38" fmla="*/ 7 w 85"/>
                <a:gd name="T39" fmla="*/ 5 h 53"/>
                <a:gd name="T40" fmla="*/ 24 w 85"/>
                <a:gd name="T41" fmla="*/ 9 h 53"/>
                <a:gd name="T42" fmla="*/ 39 w 85"/>
                <a:gd name="T43" fmla="*/ 9 h 53"/>
                <a:gd name="T44" fmla="*/ 53 w 85"/>
                <a:gd name="T45" fmla="*/ 6 h 53"/>
                <a:gd name="T46" fmla="*/ 65 w 85"/>
                <a:gd name="T47" fmla="*/ 4 h 53"/>
                <a:gd name="T48" fmla="*/ 72 w 85"/>
                <a:gd name="T49" fmla="*/ 1 h 53"/>
                <a:gd name="T50" fmla="*/ 76 w 85"/>
                <a:gd name="T5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53">
                  <a:moveTo>
                    <a:pt x="76" y="0"/>
                  </a:moveTo>
                  <a:lnTo>
                    <a:pt x="79" y="9"/>
                  </a:lnTo>
                  <a:lnTo>
                    <a:pt x="83" y="17"/>
                  </a:lnTo>
                  <a:lnTo>
                    <a:pt x="85" y="23"/>
                  </a:lnTo>
                  <a:lnTo>
                    <a:pt x="83" y="30"/>
                  </a:lnTo>
                  <a:lnTo>
                    <a:pt x="81" y="36"/>
                  </a:lnTo>
                  <a:lnTo>
                    <a:pt x="76" y="43"/>
                  </a:lnTo>
                  <a:lnTo>
                    <a:pt x="69" y="48"/>
                  </a:lnTo>
                  <a:lnTo>
                    <a:pt x="57" y="52"/>
                  </a:lnTo>
                  <a:lnTo>
                    <a:pt x="41" y="53"/>
                  </a:lnTo>
                  <a:lnTo>
                    <a:pt x="27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4" y="36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0"/>
                  </a:lnTo>
                  <a:lnTo>
                    <a:pt x="7" y="2"/>
                  </a:lnTo>
                  <a:lnTo>
                    <a:pt x="7" y="5"/>
                  </a:lnTo>
                  <a:lnTo>
                    <a:pt x="24" y="9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65" y="4"/>
                  </a:lnTo>
                  <a:lnTo>
                    <a:pt x="72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390"/>
            <p:cNvSpPr>
              <a:spLocks/>
            </p:cNvSpPr>
            <p:nvPr/>
          </p:nvSpPr>
          <p:spPr bwMode="auto">
            <a:xfrm>
              <a:off x="7199313" y="2466975"/>
              <a:ext cx="342900" cy="679450"/>
            </a:xfrm>
            <a:custGeom>
              <a:avLst/>
              <a:gdLst>
                <a:gd name="T0" fmla="*/ 216 w 216"/>
                <a:gd name="T1" fmla="*/ 0 h 428"/>
                <a:gd name="T2" fmla="*/ 209 w 216"/>
                <a:gd name="T3" fmla="*/ 419 h 428"/>
                <a:gd name="T4" fmla="*/ 209 w 216"/>
                <a:gd name="T5" fmla="*/ 419 h 428"/>
                <a:gd name="T6" fmla="*/ 205 w 216"/>
                <a:gd name="T7" fmla="*/ 420 h 428"/>
                <a:gd name="T8" fmla="*/ 198 w 216"/>
                <a:gd name="T9" fmla="*/ 423 h 428"/>
                <a:gd name="T10" fmla="*/ 186 w 216"/>
                <a:gd name="T11" fmla="*/ 425 h 428"/>
                <a:gd name="T12" fmla="*/ 172 w 216"/>
                <a:gd name="T13" fmla="*/ 428 h 428"/>
                <a:gd name="T14" fmla="*/ 157 w 216"/>
                <a:gd name="T15" fmla="*/ 428 h 428"/>
                <a:gd name="T16" fmla="*/ 140 w 216"/>
                <a:gd name="T17" fmla="*/ 424 h 428"/>
                <a:gd name="T18" fmla="*/ 140 w 216"/>
                <a:gd name="T19" fmla="*/ 421 h 428"/>
                <a:gd name="T20" fmla="*/ 137 w 216"/>
                <a:gd name="T21" fmla="*/ 77 h 428"/>
                <a:gd name="T22" fmla="*/ 83 w 216"/>
                <a:gd name="T23" fmla="*/ 77 h 428"/>
                <a:gd name="T24" fmla="*/ 85 w 216"/>
                <a:gd name="T25" fmla="*/ 415 h 428"/>
                <a:gd name="T26" fmla="*/ 85 w 216"/>
                <a:gd name="T27" fmla="*/ 419 h 428"/>
                <a:gd name="T28" fmla="*/ 67 w 216"/>
                <a:gd name="T29" fmla="*/ 423 h 428"/>
                <a:gd name="T30" fmla="*/ 50 w 216"/>
                <a:gd name="T31" fmla="*/ 424 h 428"/>
                <a:gd name="T32" fmla="*/ 36 w 216"/>
                <a:gd name="T33" fmla="*/ 424 h 428"/>
                <a:gd name="T34" fmla="*/ 27 w 216"/>
                <a:gd name="T35" fmla="*/ 423 h 428"/>
                <a:gd name="T36" fmla="*/ 23 w 216"/>
                <a:gd name="T37" fmla="*/ 421 h 428"/>
                <a:gd name="T38" fmla="*/ 23 w 216"/>
                <a:gd name="T39" fmla="*/ 417 h 428"/>
                <a:gd name="T40" fmla="*/ 0 w 216"/>
                <a:gd name="T41" fmla="*/ 0 h 428"/>
                <a:gd name="T42" fmla="*/ 93 w 216"/>
                <a:gd name="T43" fmla="*/ 0 h 428"/>
                <a:gd name="T44" fmla="*/ 93 w 216"/>
                <a:gd name="T45" fmla="*/ 0 h 428"/>
                <a:gd name="T46" fmla="*/ 104 w 216"/>
                <a:gd name="T47" fmla="*/ 0 h 428"/>
                <a:gd name="T48" fmla="*/ 114 w 216"/>
                <a:gd name="T49" fmla="*/ 0 h 428"/>
                <a:gd name="T50" fmla="*/ 114 w 216"/>
                <a:gd name="T51" fmla="*/ 0 h 428"/>
                <a:gd name="T52" fmla="*/ 216 w 216"/>
                <a:gd name="T53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428">
                  <a:moveTo>
                    <a:pt x="216" y="0"/>
                  </a:moveTo>
                  <a:lnTo>
                    <a:pt x="209" y="419"/>
                  </a:lnTo>
                  <a:lnTo>
                    <a:pt x="209" y="419"/>
                  </a:lnTo>
                  <a:lnTo>
                    <a:pt x="205" y="420"/>
                  </a:lnTo>
                  <a:lnTo>
                    <a:pt x="198" y="423"/>
                  </a:lnTo>
                  <a:lnTo>
                    <a:pt x="186" y="425"/>
                  </a:lnTo>
                  <a:lnTo>
                    <a:pt x="172" y="428"/>
                  </a:lnTo>
                  <a:lnTo>
                    <a:pt x="157" y="428"/>
                  </a:lnTo>
                  <a:lnTo>
                    <a:pt x="140" y="424"/>
                  </a:lnTo>
                  <a:lnTo>
                    <a:pt x="140" y="421"/>
                  </a:lnTo>
                  <a:lnTo>
                    <a:pt x="137" y="77"/>
                  </a:lnTo>
                  <a:lnTo>
                    <a:pt x="83" y="77"/>
                  </a:lnTo>
                  <a:lnTo>
                    <a:pt x="85" y="415"/>
                  </a:lnTo>
                  <a:lnTo>
                    <a:pt x="85" y="419"/>
                  </a:lnTo>
                  <a:lnTo>
                    <a:pt x="67" y="423"/>
                  </a:lnTo>
                  <a:lnTo>
                    <a:pt x="50" y="424"/>
                  </a:lnTo>
                  <a:lnTo>
                    <a:pt x="36" y="424"/>
                  </a:lnTo>
                  <a:lnTo>
                    <a:pt x="27" y="423"/>
                  </a:lnTo>
                  <a:lnTo>
                    <a:pt x="23" y="421"/>
                  </a:lnTo>
                  <a:lnTo>
                    <a:pt x="23" y="417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391"/>
            <p:cNvSpPr>
              <a:spLocks/>
            </p:cNvSpPr>
            <p:nvPr/>
          </p:nvSpPr>
          <p:spPr bwMode="auto">
            <a:xfrm>
              <a:off x="6983413" y="1822450"/>
              <a:ext cx="200025" cy="720725"/>
            </a:xfrm>
            <a:custGeom>
              <a:avLst/>
              <a:gdLst>
                <a:gd name="T0" fmla="*/ 115 w 126"/>
                <a:gd name="T1" fmla="*/ 0 h 454"/>
                <a:gd name="T2" fmla="*/ 126 w 126"/>
                <a:gd name="T3" fmla="*/ 62 h 454"/>
                <a:gd name="T4" fmla="*/ 117 w 126"/>
                <a:gd name="T5" fmla="*/ 69 h 454"/>
                <a:gd name="T6" fmla="*/ 106 w 126"/>
                <a:gd name="T7" fmla="*/ 84 h 454"/>
                <a:gd name="T8" fmla="*/ 96 w 126"/>
                <a:gd name="T9" fmla="*/ 103 h 454"/>
                <a:gd name="T10" fmla="*/ 84 w 126"/>
                <a:gd name="T11" fmla="*/ 124 h 454"/>
                <a:gd name="T12" fmla="*/ 74 w 126"/>
                <a:gd name="T13" fmla="*/ 148 h 454"/>
                <a:gd name="T14" fmla="*/ 63 w 126"/>
                <a:gd name="T15" fmla="*/ 172 h 454"/>
                <a:gd name="T16" fmla="*/ 55 w 126"/>
                <a:gd name="T17" fmla="*/ 194 h 454"/>
                <a:gd name="T18" fmla="*/ 49 w 126"/>
                <a:gd name="T19" fmla="*/ 212 h 454"/>
                <a:gd name="T20" fmla="*/ 46 w 126"/>
                <a:gd name="T21" fmla="*/ 225 h 454"/>
                <a:gd name="T22" fmla="*/ 45 w 126"/>
                <a:gd name="T23" fmla="*/ 238 h 454"/>
                <a:gd name="T24" fmla="*/ 45 w 126"/>
                <a:gd name="T25" fmla="*/ 257 h 454"/>
                <a:gd name="T26" fmla="*/ 43 w 126"/>
                <a:gd name="T27" fmla="*/ 280 h 454"/>
                <a:gd name="T28" fmla="*/ 43 w 126"/>
                <a:gd name="T29" fmla="*/ 305 h 454"/>
                <a:gd name="T30" fmla="*/ 42 w 126"/>
                <a:gd name="T31" fmla="*/ 330 h 454"/>
                <a:gd name="T32" fmla="*/ 42 w 126"/>
                <a:gd name="T33" fmla="*/ 355 h 454"/>
                <a:gd name="T34" fmla="*/ 42 w 126"/>
                <a:gd name="T35" fmla="*/ 377 h 454"/>
                <a:gd name="T36" fmla="*/ 42 w 126"/>
                <a:gd name="T37" fmla="*/ 395 h 454"/>
                <a:gd name="T38" fmla="*/ 42 w 126"/>
                <a:gd name="T39" fmla="*/ 407 h 454"/>
                <a:gd name="T40" fmla="*/ 42 w 126"/>
                <a:gd name="T41" fmla="*/ 411 h 454"/>
                <a:gd name="T42" fmla="*/ 50 w 126"/>
                <a:gd name="T43" fmla="*/ 419 h 454"/>
                <a:gd name="T44" fmla="*/ 53 w 126"/>
                <a:gd name="T45" fmla="*/ 429 h 454"/>
                <a:gd name="T46" fmla="*/ 51 w 126"/>
                <a:gd name="T47" fmla="*/ 439 h 454"/>
                <a:gd name="T48" fmla="*/ 46 w 126"/>
                <a:gd name="T49" fmla="*/ 446 h 454"/>
                <a:gd name="T50" fmla="*/ 36 w 126"/>
                <a:gd name="T51" fmla="*/ 453 h 454"/>
                <a:gd name="T52" fmla="*/ 24 w 126"/>
                <a:gd name="T53" fmla="*/ 454 h 454"/>
                <a:gd name="T54" fmla="*/ 12 w 126"/>
                <a:gd name="T55" fmla="*/ 452 h 454"/>
                <a:gd name="T56" fmla="*/ 5 w 126"/>
                <a:gd name="T57" fmla="*/ 446 h 454"/>
                <a:gd name="T58" fmla="*/ 2 w 126"/>
                <a:gd name="T59" fmla="*/ 439 h 454"/>
                <a:gd name="T60" fmla="*/ 0 w 126"/>
                <a:gd name="T61" fmla="*/ 431 h 454"/>
                <a:gd name="T62" fmla="*/ 2 w 126"/>
                <a:gd name="T63" fmla="*/ 423 h 454"/>
                <a:gd name="T64" fmla="*/ 5 w 126"/>
                <a:gd name="T65" fmla="*/ 415 h 454"/>
                <a:gd name="T66" fmla="*/ 11 w 126"/>
                <a:gd name="T67" fmla="*/ 410 h 454"/>
                <a:gd name="T68" fmla="*/ 12 w 126"/>
                <a:gd name="T69" fmla="*/ 398 h 454"/>
                <a:gd name="T70" fmla="*/ 12 w 126"/>
                <a:gd name="T71" fmla="*/ 380 h 454"/>
                <a:gd name="T72" fmla="*/ 12 w 126"/>
                <a:gd name="T73" fmla="*/ 356 h 454"/>
                <a:gd name="T74" fmla="*/ 12 w 126"/>
                <a:gd name="T75" fmla="*/ 330 h 454"/>
                <a:gd name="T76" fmla="*/ 12 w 126"/>
                <a:gd name="T77" fmla="*/ 302 h 454"/>
                <a:gd name="T78" fmla="*/ 12 w 126"/>
                <a:gd name="T79" fmla="*/ 275 h 454"/>
                <a:gd name="T80" fmla="*/ 12 w 126"/>
                <a:gd name="T81" fmla="*/ 249 h 454"/>
                <a:gd name="T82" fmla="*/ 13 w 126"/>
                <a:gd name="T83" fmla="*/ 227 h 454"/>
                <a:gd name="T84" fmla="*/ 15 w 126"/>
                <a:gd name="T85" fmla="*/ 210 h 454"/>
                <a:gd name="T86" fmla="*/ 19 w 126"/>
                <a:gd name="T87" fmla="*/ 195 h 454"/>
                <a:gd name="T88" fmla="*/ 24 w 126"/>
                <a:gd name="T89" fmla="*/ 175 h 454"/>
                <a:gd name="T90" fmla="*/ 30 w 126"/>
                <a:gd name="T91" fmla="*/ 155 h 454"/>
                <a:gd name="T92" fmla="*/ 38 w 126"/>
                <a:gd name="T93" fmla="*/ 131 h 454"/>
                <a:gd name="T94" fmla="*/ 47 w 126"/>
                <a:gd name="T95" fmla="*/ 107 h 454"/>
                <a:gd name="T96" fmla="*/ 57 w 126"/>
                <a:gd name="T97" fmla="*/ 85 h 454"/>
                <a:gd name="T98" fmla="*/ 64 w 126"/>
                <a:gd name="T99" fmla="*/ 63 h 454"/>
                <a:gd name="T100" fmla="*/ 72 w 126"/>
                <a:gd name="T101" fmla="*/ 46 h 454"/>
                <a:gd name="T102" fmla="*/ 77 w 126"/>
                <a:gd name="T103" fmla="*/ 31 h 454"/>
                <a:gd name="T104" fmla="*/ 83 w 126"/>
                <a:gd name="T105" fmla="*/ 24 h 454"/>
                <a:gd name="T106" fmla="*/ 89 w 126"/>
                <a:gd name="T107" fmla="*/ 12 h 454"/>
                <a:gd name="T108" fmla="*/ 97 w 126"/>
                <a:gd name="T109" fmla="*/ 7 h 454"/>
                <a:gd name="T110" fmla="*/ 106 w 126"/>
                <a:gd name="T111" fmla="*/ 3 h 454"/>
                <a:gd name="T112" fmla="*/ 115 w 126"/>
                <a:gd name="T1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6" h="454">
                  <a:moveTo>
                    <a:pt x="115" y="0"/>
                  </a:moveTo>
                  <a:lnTo>
                    <a:pt x="126" y="62"/>
                  </a:lnTo>
                  <a:lnTo>
                    <a:pt x="117" y="69"/>
                  </a:lnTo>
                  <a:lnTo>
                    <a:pt x="106" y="84"/>
                  </a:lnTo>
                  <a:lnTo>
                    <a:pt x="96" y="103"/>
                  </a:lnTo>
                  <a:lnTo>
                    <a:pt x="84" y="124"/>
                  </a:lnTo>
                  <a:lnTo>
                    <a:pt x="74" y="148"/>
                  </a:lnTo>
                  <a:lnTo>
                    <a:pt x="63" y="172"/>
                  </a:lnTo>
                  <a:lnTo>
                    <a:pt x="55" y="194"/>
                  </a:lnTo>
                  <a:lnTo>
                    <a:pt x="49" y="212"/>
                  </a:lnTo>
                  <a:lnTo>
                    <a:pt x="46" y="225"/>
                  </a:lnTo>
                  <a:lnTo>
                    <a:pt x="45" y="238"/>
                  </a:lnTo>
                  <a:lnTo>
                    <a:pt x="45" y="257"/>
                  </a:lnTo>
                  <a:lnTo>
                    <a:pt x="43" y="280"/>
                  </a:lnTo>
                  <a:lnTo>
                    <a:pt x="43" y="305"/>
                  </a:lnTo>
                  <a:lnTo>
                    <a:pt x="42" y="330"/>
                  </a:lnTo>
                  <a:lnTo>
                    <a:pt x="42" y="355"/>
                  </a:lnTo>
                  <a:lnTo>
                    <a:pt x="42" y="377"/>
                  </a:lnTo>
                  <a:lnTo>
                    <a:pt x="42" y="395"/>
                  </a:lnTo>
                  <a:lnTo>
                    <a:pt x="42" y="407"/>
                  </a:lnTo>
                  <a:lnTo>
                    <a:pt x="42" y="411"/>
                  </a:lnTo>
                  <a:lnTo>
                    <a:pt x="50" y="419"/>
                  </a:lnTo>
                  <a:lnTo>
                    <a:pt x="53" y="429"/>
                  </a:lnTo>
                  <a:lnTo>
                    <a:pt x="51" y="439"/>
                  </a:lnTo>
                  <a:lnTo>
                    <a:pt x="46" y="446"/>
                  </a:lnTo>
                  <a:lnTo>
                    <a:pt x="36" y="453"/>
                  </a:lnTo>
                  <a:lnTo>
                    <a:pt x="24" y="454"/>
                  </a:lnTo>
                  <a:lnTo>
                    <a:pt x="12" y="452"/>
                  </a:lnTo>
                  <a:lnTo>
                    <a:pt x="5" y="446"/>
                  </a:lnTo>
                  <a:lnTo>
                    <a:pt x="2" y="439"/>
                  </a:lnTo>
                  <a:lnTo>
                    <a:pt x="0" y="431"/>
                  </a:lnTo>
                  <a:lnTo>
                    <a:pt x="2" y="423"/>
                  </a:lnTo>
                  <a:lnTo>
                    <a:pt x="5" y="415"/>
                  </a:lnTo>
                  <a:lnTo>
                    <a:pt x="11" y="410"/>
                  </a:lnTo>
                  <a:lnTo>
                    <a:pt x="12" y="398"/>
                  </a:lnTo>
                  <a:lnTo>
                    <a:pt x="12" y="380"/>
                  </a:lnTo>
                  <a:lnTo>
                    <a:pt x="12" y="356"/>
                  </a:lnTo>
                  <a:lnTo>
                    <a:pt x="12" y="330"/>
                  </a:lnTo>
                  <a:lnTo>
                    <a:pt x="12" y="302"/>
                  </a:lnTo>
                  <a:lnTo>
                    <a:pt x="12" y="275"/>
                  </a:lnTo>
                  <a:lnTo>
                    <a:pt x="12" y="249"/>
                  </a:lnTo>
                  <a:lnTo>
                    <a:pt x="13" y="227"/>
                  </a:lnTo>
                  <a:lnTo>
                    <a:pt x="15" y="210"/>
                  </a:lnTo>
                  <a:lnTo>
                    <a:pt x="19" y="195"/>
                  </a:lnTo>
                  <a:lnTo>
                    <a:pt x="24" y="175"/>
                  </a:lnTo>
                  <a:lnTo>
                    <a:pt x="30" y="155"/>
                  </a:lnTo>
                  <a:lnTo>
                    <a:pt x="38" y="131"/>
                  </a:lnTo>
                  <a:lnTo>
                    <a:pt x="47" y="107"/>
                  </a:lnTo>
                  <a:lnTo>
                    <a:pt x="57" y="85"/>
                  </a:lnTo>
                  <a:lnTo>
                    <a:pt x="64" y="63"/>
                  </a:lnTo>
                  <a:lnTo>
                    <a:pt x="72" y="46"/>
                  </a:lnTo>
                  <a:lnTo>
                    <a:pt x="77" y="31"/>
                  </a:lnTo>
                  <a:lnTo>
                    <a:pt x="83" y="24"/>
                  </a:lnTo>
                  <a:lnTo>
                    <a:pt x="89" y="12"/>
                  </a:lnTo>
                  <a:lnTo>
                    <a:pt x="97" y="7"/>
                  </a:lnTo>
                  <a:lnTo>
                    <a:pt x="106" y="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A46E68"/>
            </a:solidFill>
            <a:ln w="0">
              <a:solidFill>
                <a:srgbClr val="A46E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392"/>
            <p:cNvSpPr>
              <a:spLocks/>
            </p:cNvSpPr>
            <p:nvPr/>
          </p:nvSpPr>
          <p:spPr bwMode="auto">
            <a:xfrm>
              <a:off x="7561263" y="1812925"/>
              <a:ext cx="198438" cy="720725"/>
            </a:xfrm>
            <a:custGeom>
              <a:avLst/>
              <a:gdLst>
                <a:gd name="T0" fmla="*/ 9 w 125"/>
                <a:gd name="T1" fmla="*/ 0 h 454"/>
                <a:gd name="T2" fmla="*/ 18 w 125"/>
                <a:gd name="T3" fmla="*/ 2 h 454"/>
                <a:gd name="T4" fmla="*/ 28 w 125"/>
                <a:gd name="T5" fmla="*/ 6 h 454"/>
                <a:gd name="T6" fmla="*/ 35 w 125"/>
                <a:gd name="T7" fmla="*/ 11 h 454"/>
                <a:gd name="T8" fmla="*/ 43 w 125"/>
                <a:gd name="T9" fmla="*/ 23 h 454"/>
                <a:gd name="T10" fmla="*/ 47 w 125"/>
                <a:gd name="T11" fmla="*/ 31 h 454"/>
                <a:gd name="T12" fmla="*/ 53 w 125"/>
                <a:gd name="T13" fmla="*/ 45 h 454"/>
                <a:gd name="T14" fmla="*/ 60 w 125"/>
                <a:gd name="T15" fmla="*/ 64 h 454"/>
                <a:gd name="T16" fmla="*/ 68 w 125"/>
                <a:gd name="T17" fmla="*/ 85 h 454"/>
                <a:gd name="T18" fmla="*/ 77 w 125"/>
                <a:gd name="T19" fmla="*/ 107 h 454"/>
                <a:gd name="T20" fmla="*/ 87 w 125"/>
                <a:gd name="T21" fmla="*/ 130 h 454"/>
                <a:gd name="T22" fmla="*/ 94 w 125"/>
                <a:gd name="T23" fmla="*/ 154 h 454"/>
                <a:gd name="T24" fmla="*/ 101 w 125"/>
                <a:gd name="T25" fmla="*/ 175 h 454"/>
                <a:gd name="T26" fmla="*/ 106 w 125"/>
                <a:gd name="T27" fmla="*/ 195 h 454"/>
                <a:gd name="T28" fmla="*/ 110 w 125"/>
                <a:gd name="T29" fmla="*/ 209 h 454"/>
                <a:gd name="T30" fmla="*/ 111 w 125"/>
                <a:gd name="T31" fmla="*/ 226 h 454"/>
                <a:gd name="T32" fmla="*/ 113 w 125"/>
                <a:gd name="T33" fmla="*/ 248 h 454"/>
                <a:gd name="T34" fmla="*/ 113 w 125"/>
                <a:gd name="T35" fmla="*/ 274 h 454"/>
                <a:gd name="T36" fmla="*/ 113 w 125"/>
                <a:gd name="T37" fmla="*/ 302 h 454"/>
                <a:gd name="T38" fmla="*/ 113 w 125"/>
                <a:gd name="T39" fmla="*/ 329 h 454"/>
                <a:gd name="T40" fmla="*/ 113 w 125"/>
                <a:gd name="T41" fmla="*/ 356 h 454"/>
                <a:gd name="T42" fmla="*/ 113 w 125"/>
                <a:gd name="T43" fmla="*/ 379 h 454"/>
                <a:gd name="T44" fmla="*/ 113 w 125"/>
                <a:gd name="T45" fmla="*/ 397 h 454"/>
                <a:gd name="T46" fmla="*/ 114 w 125"/>
                <a:gd name="T47" fmla="*/ 409 h 454"/>
                <a:gd name="T48" fmla="*/ 119 w 125"/>
                <a:gd name="T49" fmla="*/ 415 h 454"/>
                <a:gd name="T50" fmla="*/ 123 w 125"/>
                <a:gd name="T51" fmla="*/ 422 h 454"/>
                <a:gd name="T52" fmla="*/ 125 w 125"/>
                <a:gd name="T53" fmla="*/ 430 h 454"/>
                <a:gd name="T54" fmla="*/ 123 w 125"/>
                <a:gd name="T55" fmla="*/ 438 h 454"/>
                <a:gd name="T56" fmla="*/ 121 w 125"/>
                <a:gd name="T57" fmla="*/ 446 h 454"/>
                <a:gd name="T58" fmla="*/ 113 w 125"/>
                <a:gd name="T59" fmla="*/ 451 h 454"/>
                <a:gd name="T60" fmla="*/ 101 w 125"/>
                <a:gd name="T61" fmla="*/ 454 h 454"/>
                <a:gd name="T62" fmla="*/ 89 w 125"/>
                <a:gd name="T63" fmla="*/ 452 h 454"/>
                <a:gd name="T64" fmla="*/ 80 w 125"/>
                <a:gd name="T65" fmla="*/ 446 h 454"/>
                <a:gd name="T66" fmla="*/ 73 w 125"/>
                <a:gd name="T67" fmla="*/ 438 h 454"/>
                <a:gd name="T68" fmla="*/ 72 w 125"/>
                <a:gd name="T69" fmla="*/ 429 h 454"/>
                <a:gd name="T70" fmla="*/ 75 w 125"/>
                <a:gd name="T71" fmla="*/ 418 h 454"/>
                <a:gd name="T72" fmla="*/ 83 w 125"/>
                <a:gd name="T73" fmla="*/ 411 h 454"/>
                <a:gd name="T74" fmla="*/ 83 w 125"/>
                <a:gd name="T75" fmla="*/ 407 h 454"/>
                <a:gd name="T76" fmla="*/ 83 w 125"/>
                <a:gd name="T77" fmla="*/ 395 h 454"/>
                <a:gd name="T78" fmla="*/ 83 w 125"/>
                <a:gd name="T79" fmla="*/ 377 h 454"/>
                <a:gd name="T80" fmla="*/ 83 w 125"/>
                <a:gd name="T81" fmla="*/ 354 h 454"/>
                <a:gd name="T82" fmla="*/ 83 w 125"/>
                <a:gd name="T83" fmla="*/ 329 h 454"/>
                <a:gd name="T84" fmla="*/ 81 w 125"/>
                <a:gd name="T85" fmla="*/ 305 h 454"/>
                <a:gd name="T86" fmla="*/ 81 w 125"/>
                <a:gd name="T87" fmla="*/ 280 h 454"/>
                <a:gd name="T88" fmla="*/ 80 w 125"/>
                <a:gd name="T89" fmla="*/ 257 h 454"/>
                <a:gd name="T90" fmla="*/ 80 w 125"/>
                <a:gd name="T91" fmla="*/ 238 h 454"/>
                <a:gd name="T92" fmla="*/ 79 w 125"/>
                <a:gd name="T93" fmla="*/ 225 h 454"/>
                <a:gd name="T94" fmla="*/ 76 w 125"/>
                <a:gd name="T95" fmla="*/ 212 h 454"/>
                <a:gd name="T96" fmla="*/ 70 w 125"/>
                <a:gd name="T97" fmla="*/ 193 h 454"/>
                <a:gd name="T98" fmla="*/ 62 w 125"/>
                <a:gd name="T99" fmla="*/ 171 h 454"/>
                <a:gd name="T100" fmla="*/ 53 w 125"/>
                <a:gd name="T101" fmla="*/ 147 h 454"/>
                <a:gd name="T102" fmla="*/ 41 w 125"/>
                <a:gd name="T103" fmla="*/ 125 h 454"/>
                <a:gd name="T104" fmla="*/ 29 w 125"/>
                <a:gd name="T105" fmla="*/ 103 h 454"/>
                <a:gd name="T106" fmla="*/ 18 w 125"/>
                <a:gd name="T107" fmla="*/ 83 h 454"/>
                <a:gd name="T108" fmla="*/ 8 w 125"/>
                <a:gd name="T109" fmla="*/ 69 h 454"/>
                <a:gd name="T110" fmla="*/ 0 w 125"/>
                <a:gd name="T111" fmla="*/ 61 h 454"/>
                <a:gd name="T112" fmla="*/ 9 w 125"/>
                <a:gd name="T1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5" h="454">
                  <a:moveTo>
                    <a:pt x="9" y="0"/>
                  </a:moveTo>
                  <a:lnTo>
                    <a:pt x="18" y="2"/>
                  </a:lnTo>
                  <a:lnTo>
                    <a:pt x="28" y="6"/>
                  </a:lnTo>
                  <a:lnTo>
                    <a:pt x="35" y="11"/>
                  </a:lnTo>
                  <a:lnTo>
                    <a:pt x="43" y="23"/>
                  </a:lnTo>
                  <a:lnTo>
                    <a:pt x="47" y="31"/>
                  </a:lnTo>
                  <a:lnTo>
                    <a:pt x="53" y="45"/>
                  </a:lnTo>
                  <a:lnTo>
                    <a:pt x="60" y="64"/>
                  </a:lnTo>
                  <a:lnTo>
                    <a:pt x="68" y="85"/>
                  </a:lnTo>
                  <a:lnTo>
                    <a:pt x="77" y="107"/>
                  </a:lnTo>
                  <a:lnTo>
                    <a:pt x="87" y="130"/>
                  </a:lnTo>
                  <a:lnTo>
                    <a:pt x="94" y="154"/>
                  </a:lnTo>
                  <a:lnTo>
                    <a:pt x="101" y="175"/>
                  </a:lnTo>
                  <a:lnTo>
                    <a:pt x="106" y="195"/>
                  </a:lnTo>
                  <a:lnTo>
                    <a:pt x="110" y="209"/>
                  </a:lnTo>
                  <a:lnTo>
                    <a:pt x="111" y="226"/>
                  </a:lnTo>
                  <a:lnTo>
                    <a:pt x="113" y="248"/>
                  </a:lnTo>
                  <a:lnTo>
                    <a:pt x="113" y="274"/>
                  </a:lnTo>
                  <a:lnTo>
                    <a:pt x="113" y="302"/>
                  </a:lnTo>
                  <a:lnTo>
                    <a:pt x="113" y="329"/>
                  </a:lnTo>
                  <a:lnTo>
                    <a:pt x="113" y="356"/>
                  </a:lnTo>
                  <a:lnTo>
                    <a:pt x="113" y="379"/>
                  </a:lnTo>
                  <a:lnTo>
                    <a:pt x="113" y="397"/>
                  </a:lnTo>
                  <a:lnTo>
                    <a:pt x="114" y="409"/>
                  </a:lnTo>
                  <a:lnTo>
                    <a:pt x="119" y="415"/>
                  </a:lnTo>
                  <a:lnTo>
                    <a:pt x="123" y="422"/>
                  </a:lnTo>
                  <a:lnTo>
                    <a:pt x="125" y="430"/>
                  </a:lnTo>
                  <a:lnTo>
                    <a:pt x="123" y="438"/>
                  </a:lnTo>
                  <a:lnTo>
                    <a:pt x="121" y="446"/>
                  </a:lnTo>
                  <a:lnTo>
                    <a:pt x="113" y="451"/>
                  </a:lnTo>
                  <a:lnTo>
                    <a:pt x="101" y="454"/>
                  </a:lnTo>
                  <a:lnTo>
                    <a:pt x="89" y="452"/>
                  </a:lnTo>
                  <a:lnTo>
                    <a:pt x="80" y="446"/>
                  </a:lnTo>
                  <a:lnTo>
                    <a:pt x="73" y="438"/>
                  </a:lnTo>
                  <a:lnTo>
                    <a:pt x="72" y="429"/>
                  </a:lnTo>
                  <a:lnTo>
                    <a:pt x="75" y="418"/>
                  </a:lnTo>
                  <a:lnTo>
                    <a:pt x="83" y="411"/>
                  </a:lnTo>
                  <a:lnTo>
                    <a:pt x="83" y="407"/>
                  </a:lnTo>
                  <a:lnTo>
                    <a:pt x="83" y="395"/>
                  </a:lnTo>
                  <a:lnTo>
                    <a:pt x="83" y="377"/>
                  </a:lnTo>
                  <a:lnTo>
                    <a:pt x="83" y="354"/>
                  </a:lnTo>
                  <a:lnTo>
                    <a:pt x="83" y="329"/>
                  </a:lnTo>
                  <a:lnTo>
                    <a:pt x="81" y="305"/>
                  </a:lnTo>
                  <a:lnTo>
                    <a:pt x="81" y="280"/>
                  </a:lnTo>
                  <a:lnTo>
                    <a:pt x="80" y="257"/>
                  </a:lnTo>
                  <a:lnTo>
                    <a:pt x="80" y="238"/>
                  </a:lnTo>
                  <a:lnTo>
                    <a:pt x="79" y="225"/>
                  </a:lnTo>
                  <a:lnTo>
                    <a:pt x="76" y="212"/>
                  </a:lnTo>
                  <a:lnTo>
                    <a:pt x="70" y="193"/>
                  </a:lnTo>
                  <a:lnTo>
                    <a:pt x="62" y="171"/>
                  </a:lnTo>
                  <a:lnTo>
                    <a:pt x="53" y="147"/>
                  </a:lnTo>
                  <a:lnTo>
                    <a:pt x="41" y="125"/>
                  </a:lnTo>
                  <a:lnTo>
                    <a:pt x="29" y="103"/>
                  </a:lnTo>
                  <a:lnTo>
                    <a:pt x="18" y="83"/>
                  </a:lnTo>
                  <a:lnTo>
                    <a:pt x="8" y="69"/>
                  </a:lnTo>
                  <a:lnTo>
                    <a:pt x="0" y="6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46E68"/>
            </a:solidFill>
            <a:ln w="0">
              <a:solidFill>
                <a:srgbClr val="A46E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393"/>
            <p:cNvSpPr>
              <a:spLocks/>
            </p:cNvSpPr>
            <p:nvPr/>
          </p:nvSpPr>
          <p:spPr bwMode="auto">
            <a:xfrm>
              <a:off x="7034213" y="1785938"/>
              <a:ext cx="687388" cy="728663"/>
            </a:xfrm>
            <a:custGeom>
              <a:avLst/>
              <a:gdLst>
                <a:gd name="T0" fmla="*/ 148 w 433"/>
                <a:gd name="T1" fmla="*/ 0 h 459"/>
                <a:gd name="T2" fmla="*/ 217 w 433"/>
                <a:gd name="T3" fmla="*/ 36 h 459"/>
                <a:gd name="T4" fmla="*/ 285 w 433"/>
                <a:gd name="T5" fmla="*/ 0 h 459"/>
                <a:gd name="T6" fmla="*/ 289 w 433"/>
                <a:gd name="T7" fmla="*/ 1 h 459"/>
                <a:gd name="T8" fmla="*/ 298 w 433"/>
                <a:gd name="T9" fmla="*/ 2 h 459"/>
                <a:gd name="T10" fmla="*/ 313 w 433"/>
                <a:gd name="T11" fmla="*/ 5 h 459"/>
                <a:gd name="T12" fmla="*/ 330 w 433"/>
                <a:gd name="T13" fmla="*/ 9 h 459"/>
                <a:gd name="T14" fmla="*/ 347 w 433"/>
                <a:gd name="T15" fmla="*/ 13 h 459"/>
                <a:gd name="T16" fmla="*/ 362 w 433"/>
                <a:gd name="T17" fmla="*/ 18 h 459"/>
                <a:gd name="T18" fmla="*/ 375 w 433"/>
                <a:gd name="T19" fmla="*/ 23 h 459"/>
                <a:gd name="T20" fmla="*/ 383 w 433"/>
                <a:gd name="T21" fmla="*/ 28 h 459"/>
                <a:gd name="T22" fmla="*/ 390 w 433"/>
                <a:gd name="T23" fmla="*/ 35 h 459"/>
                <a:gd name="T24" fmla="*/ 396 w 433"/>
                <a:gd name="T25" fmla="*/ 45 h 459"/>
                <a:gd name="T26" fmla="*/ 403 w 433"/>
                <a:gd name="T27" fmla="*/ 60 h 459"/>
                <a:gd name="T28" fmla="*/ 411 w 433"/>
                <a:gd name="T29" fmla="*/ 75 h 459"/>
                <a:gd name="T30" fmla="*/ 417 w 433"/>
                <a:gd name="T31" fmla="*/ 91 h 459"/>
                <a:gd name="T32" fmla="*/ 424 w 433"/>
                <a:gd name="T33" fmla="*/ 106 h 459"/>
                <a:gd name="T34" fmla="*/ 429 w 433"/>
                <a:gd name="T35" fmla="*/ 117 h 459"/>
                <a:gd name="T36" fmla="*/ 432 w 433"/>
                <a:gd name="T37" fmla="*/ 125 h 459"/>
                <a:gd name="T38" fmla="*/ 433 w 433"/>
                <a:gd name="T39" fmla="*/ 129 h 459"/>
                <a:gd name="T40" fmla="*/ 383 w 433"/>
                <a:gd name="T41" fmla="*/ 178 h 459"/>
                <a:gd name="T42" fmla="*/ 356 w 433"/>
                <a:gd name="T43" fmla="*/ 136 h 459"/>
                <a:gd name="T44" fmla="*/ 348 w 433"/>
                <a:gd name="T45" fmla="*/ 434 h 459"/>
                <a:gd name="T46" fmla="*/ 345 w 433"/>
                <a:gd name="T47" fmla="*/ 435 h 459"/>
                <a:gd name="T48" fmla="*/ 337 w 433"/>
                <a:gd name="T49" fmla="*/ 438 h 459"/>
                <a:gd name="T50" fmla="*/ 324 w 433"/>
                <a:gd name="T51" fmla="*/ 442 h 459"/>
                <a:gd name="T52" fmla="*/ 307 w 433"/>
                <a:gd name="T53" fmla="*/ 447 h 459"/>
                <a:gd name="T54" fmla="*/ 288 w 433"/>
                <a:gd name="T55" fmla="*/ 451 h 459"/>
                <a:gd name="T56" fmla="*/ 265 w 433"/>
                <a:gd name="T57" fmla="*/ 455 h 459"/>
                <a:gd name="T58" fmla="*/ 241 w 433"/>
                <a:gd name="T59" fmla="*/ 458 h 459"/>
                <a:gd name="T60" fmla="*/ 214 w 433"/>
                <a:gd name="T61" fmla="*/ 459 h 459"/>
                <a:gd name="T62" fmla="*/ 186 w 433"/>
                <a:gd name="T63" fmla="*/ 458 h 459"/>
                <a:gd name="T64" fmla="*/ 158 w 433"/>
                <a:gd name="T65" fmla="*/ 455 h 459"/>
                <a:gd name="T66" fmla="*/ 134 w 433"/>
                <a:gd name="T67" fmla="*/ 451 h 459"/>
                <a:gd name="T68" fmla="*/ 115 w 433"/>
                <a:gd name="T69" fmla="*/ 447 h 459"/>
                <a:gd name="T70" fmla="*/ 100 w 433"/>
                <a:gd name="T71" fmla="*/ 442 h 459"/>
                <a:gd name="T72" fmla="*/ 91 w 433"/>
                <a:gd name="T73" fmla="*/ 439 h 459"/>
                <a:gd name="T74" fmla="*/ 89 w 433"/>
                <a:gd name="T75" fmla="*/ 438 h 459"/>
                <a:gd name="T76" fmla="*/ 77 w 433"/>
                <a:gd name="T77" fmla="*/ 137 h 459"/>
                <a:gd name="T78" fmla="*/ 49 w 433"/>
                <a:gd name="T79" fmla="*/ 178 h 459"/>
                <a:gd name="T80" fmla="*/ 0 w 433"/>
                <a:gd name="T81" fmla="*/ 129 h 459"/>
                <a:gd name="T82" fmla="*/ 1 w 433"/>
                <a:gd name="T83" fmla="*/ 125 h 459"/>
                <a:gd name="T84" fmla="*/ 5 w 433"/>
                <a:gd name="T85" fmla="*/ 117 h 459"/>
                <a:gd name="T86" fmla="*/ 10 w 433"/>
                <a:gd name="T87" fmla="*/ 106 h 459"/>
                <a:gd name="T88" fmla="*/ 15 w 433"/>
                <a:gd name="T89" fmla="*/ 91 h 459"/>
                <a:gd name="T90" fmla="*/ 23 w 433"/>
                <a:gd name="T91" fmla="*/ 75 h 459"/>
                <a:gd name="T92" fmla="*/ 30 w 433"/>
                <a:gd name="T93" fmla="*/ 60 h 459"/>
                <a:gd name="T94" fmla="*/ 38 w 433"/>
                <a:gd name="T95" fmla="*/ 45 h 459"/>
                <a:gd name="T96" fmla="*/ 44 w 433"/>
                <a:gd name="T97" fmla="*/ 35 h 459"/>
                <a:gd name="T98" fmla="*/ 49 w 433"/>
                <a:gd name="T99" fmla="*/ 28 h 459"/>
                <a:gd name="T100" fmla="*/ 59 w 433"/>
                <a:gd name="T101" fmla="*/ 23 h 459"/>
                <a:gd name="T102" fmla="*/ 72 w 433"/>
                <a:gd name="T103" fmla="*/ 18 h 459"/>
                <a:gd name="T104" fmla="*/ 87 w 433"/>
                <a:gd name="T105" fmla="*/ 13 h 459"/>
                <a:gd name="T106" fmla="*/ 104 w 433"/>
                <a:gd name="T107" fmla="*/ 9 h 459"/>
                <a:gd name="T108" fmla="*/ 121 w 433"/>
                <a:gd name="T109" fmla="*/ 5 h 459"/>
                <a:gd name="T110" fmla="*/ 134 w 433"/>
                <a:gd name="T111" fmla="*/ 2 h 459"/>
                <a:gd name="T112" fmla="*/ 145 w 433"/>
                <a:gd name="T113" fmla="*/ 1 h 459"/>
                <a:gd name="T114" fmla="*/ 148 w 433"/>
                <a:gd name="T11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3" h="459">
                  <a:moveTo>
                    <a:pt x="148" y="0"/>
                  </a:moveTo>
                  <a:lnTo>
                    <a:pt x="217" y="36"/>
                  </a:lnTo>
                  <a:lnTo>
                    <a:pt x="285" y="0"/>
                  </a:lnTo>
                  <a:lnTo>
                    <a:pt x="289" y="1"/>
                  </a:lnTo>
                  <a:lnTo>
                    <a:pt x="298" y="2"/>
                  </a:lnTo>
                  <a:lnTo>
                    <a:pt x="313" y="5"/>
                  </a:lnTo>
                  <a:lnTo>
                    <a:pt x="330" y="9"/>
                  </a:lnTo>
                  <a:lnTo>
                    <a:pt x="347" y="13"/>
                  </a:lnTo>
                  <a:lnTo>
                    <a:pt x="362" y="18"/>
                  </a:lnTo>
                  <a:lnTo>
                    <a:pt x="375" y="23"/>
                  </a:lnTo>
                  <a:lnTo>
                    <a:pt x="383" y="28"/>
                  </a:lnTo>
                  <a:lnTo>
                    <a:pt x="390" y="35"/>
                  </a:lnTo>
                  <a:lnTo>
                    <a:pt x="396" y="45"/>
                  </a:lnTo>
                  <a:lnTo>
                    <a:pt x="403" y="60"/>
                  </a:lnTo>
                  <a:lnTo>
                    <a:pt x="411" y="75"/>
                  </a:lnTo>
                  <a:lnTo>
                    <a:pt x="417" y="91"/>
                  </a:lnTo>
                  <a:lnTo>
                    <a:pt x="424" y="106"/>
                  </a:lnTo>
                  <a:lnTo>
                    <a:pt x="429" y="117"/>
                  </a:lnTo>
                  <a:lnTo>
                    <a:pt x="432" y="125"/>
                  </a:lnTo>
                  <a:lnTo>
                    <a:pt x="433" y="129"/>
                  </a:lnTo>
                  <a:lnTo>
                    <a:pt x="383" y="178"/>
                  </a:lnTo>
                  <a:lnTo>
                    <a:pt x="356" y="136"/>
                  </a:lnTo>
                  <a:lnTo>
                    <a:pt x="348" y="434"/>
                  </a:lnTo>
                  <a:lnTo>
                    <a:pt x="345" y="435"/>
                  </a:lnTo>
                  <a:lnTo>
                    <a:pt x="337" y="438"/>
                  </a:lnTo>
                  <a:lnTo>
                    <a:pt x="324" y="442"/>
                  </a:lnTo>
                  <a:lnTo>
                    <a:pt x="307" y="447"/>
                  </a:lnTo>
                  <a:lnTo>
                    <a:pt x="288" y="451"/>
                  </a:lnTo>
                  <a:lnTo>
                    <a:pt x="265" y="455"/>
                  </a:lnTo>
                  <a:lnTo>
                    <a:pt x="241" y="458"/>
                  </a:lnTo>
                  <a:lnTo>
                    <a:pt x="214" y="459"/>
                  </a:lnTo>
                  <a:lnTo>
                    <a:pt x="186" y="458"/>
                  </a:lnTo>
                  <a:lnTo>
                    <a:pt x="158" y="455"/>
                  </a:lnTo>
                  <a:lnTo>
                    <a:pt x="134" y="451"/>
                  </a:lnTo>
                  <a:lnTo>
                    <a:pt x="115" y="447"/>
                  </a:lnTo>
                  <a:lnTo>
                    <a:pt x="100" y="442"/>
                  </a:lnTo>
                  <a:lnTo>
                    <a:pt x="91" y="439"/>
                  </a:lnTo>
                  <a:lnTo>
                    <a:pt x="89" y="438"/>
                  </a:lnTo>
                  <a:lnTo>
                    <a:pt x="77" y="137"/>
                  </a:lnTo>
                  <a:lnTo>
                    <a:pt x="49" y="178"/>
                  </a:lnTo>
                  <a:lnTo>
                    <a:pt x="0" y="129"/>
                  </a:lnTo>
                  <a:lnTo>
                    <a:pt x="1" y="125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5" y="91"/>
                  </a:lnTo>
                  <a:lnTo>
                    <a:pt x="23" y="75"/>
                  </a:lnTo>
                  <a:lnTo>
                    <a:pt x="30" y="60"/>
                  </a:lnTo>
                  <a:lnTo>
                    <a:pt x="38" y="45"/>
                  </a:lnTo>
                  <a:lnTo>
                    <a:pt x="44" y="35"/>
                  </a:lnTo>
                  <a:lnTo>
                    <a:pt x="49" y="28"/>
                  </a:lnTo>
                  <a:lnTo>
                    <a:pt x="59" y="23"/>
                  </a:lnTo>
                  <a:lnTo>
                    <a:pt x="72" y="18"/>
                  </a:lnTo>
                  <a:lnTo>
                    <a:pt x="87" y="13"/>
                  </a:lnTo>
                  <a:lnTo>
                    <a:pt x="104" y="9"/>
                  </a:lnTo>
                  <a:lnTo>
                    <a:pt x="121" y="5"/>
                  </a:lnTo>
                  <a:lnTo>
                    <a:pt x="134" y="2"/>
                  </a:lnTo>
                  <a:lnTo>
                    <a:pt x="145" y="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394"/>
            <p:cNvSpPr>
              <a:spLocks/>
            </p:cNvSpPr>
            <p:nvPr/>
          </p:nvSpPr>
          <p:spPr bwMode="auto">
            <a:xfrm>
              <a:off x="7269163" y="1722438"/>
              <a:ext cx="212725" cy="127000"/>
            </a:xfrm>
            <a:custGeom>
              <a:avLst/>
              <a:gdLst>
                <a:gd name="T0" fmla="*/ 0 w 134"/>
                <a:gd name="T1" fmla="*/ 0 h 80"/>
                <a:gd name="T2" fmla="*/ 31 w 134"/>
                <a:gd name="T3" fmla="*/ 4 h 80"/>
                <a:gd name="T4" fmla="*/ 64 w 134"/>
                <a:gd name="T5" fmla="*/ 5 h 80"/>
                <a:gd name="T6" fmla="*/ 64 w 134"/>
                <a:gd name="T7" fmla="*/ 5 h 80"/>
                <a:gd name="T8" fmla="*/ 65 w 134"/>
                <a:gd name="T9" fmla="*/ 5 h 80"/>
                <a:gd name="T10" fmla="*/ 66 w 134"/>
                <a:gd name="T11" fmla="*/ 5 h 80"/>
                <a:gd name="T12" fmla="*/ 69 w 134"/>
                <a:gd name="T13" fmla="*/ 5 h 80"/>
                <a:gd name="T14" fmla="*/ 70 w 134"/>
                <a:gd name="T15" fmla="*/ 5 h 80"/>
                <a:gd name="T16" fmla="*/ 70 w 134"/>
                <a:gd name="T17" fmla="*/ 5 h 80"/>
                <a:gd name="T18" fmla="*/ 103 w 134"/>
                <a:gd name="T19" fmla="*/ 4 h 80"/>
                <a:gd name="T20" fmla="*/ 134 w 134"/>
                <a:gd name="T21" fmla="*/ 2 h 80"/>
                <a:gd name="T22" fmla="*/ 134 w 134"/>
                <a:gd name="T23" fmla="*/ 47 h 80"/>
                <a:gd name="T24" fmla="*/ 133 w 134"/>
                <a:gd name="T25" fmla="*/ 49 h 80"/>
                <a:gd name="T26" fmla="*/ 130 w 134"/>
                <a:gd name="T27" fmla="*/ 54 h 80"/>
                <a:gd name="T28" fmla="*/ 125 w 134"/>
                <a:gd name="T29" fmla="*/ 60 h 80"/>
                <a:gd name="T30" fmla="*/ 117 w 134"/>
                <a:gd name="T31" fmla="*/ 67 h 80"/>
                <a:gd name="T32" fmla="*/ 104 w 134"/>
                <a:gd name="T33" fmla="*/ 74 h 80"/>
                <a:gd name="T34" fmla="*/ 87 w 134"/>
                <a:gd name="T35" fmla="*/ 77 h 80"/>
                <a:gd name="T36" fmla="*/ 64 w 134"/>
                <a:gd name="T37" fmla="*/ 80 h 80"/>
                <a:gd name="T38" fmla="*/ 44 w 134"/>
                <a:gd name="T39" fmla="*/ 77 h 80"/>
                <a:gd name="T40" fmla="*/ 28 w 134"/>
                <a:gd name="T41" fmla="*/ 75 h 80"/>
                <a:gd name="T42" fmla="*/ 17 w 134"/>
                <a:gd name="T43" fmla="*/ 70 h 80"/>
                <a:gd name="T44" fmla="*/ 9 w 134"/>
                <a:gd name="T45" fmla="*/ 63 h 80"/>
                <a:gd name="T46" fmla="*/ 3 w 134"/>
                <a:gd name="T47" fmla="*/ 58 h 80"/>
                <a:gd name="T48" fmla="*/ 1 w 134"/>
                <a:gd name="T49" fmla="*/ 53 h 80"/>
                <a:gd name="T50" fmla="*/ 0 w 134"/>
                <a:gd name="T51" fmla="*/ 49 h 80"/>
                <a:gd name="T52" fmla="*/ 0 w 134"/>
                <a:gd name="T53" fmla="*/ 47 h 80"/>
                <a:gd name="T54" fmla="*/ 0 w 134"/>
                <a:gd name="T5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4" h="80">
                  <a:moveTo>
                    <a:pt x="0" y="0"/>
                  </a:moveTo>
                  <a:lnTo>
                    <a:pt x="31" y="4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103" y="4"/>
                  </a:lnTo>
                  <a:lnTo>
                    <a:pt x="134" y="2"/>
                  </a:lnTo>
                  <a:lnTo>
                    <a:pt x="134" y="47"/>
                  </a:lnTo>
                  <a:lnTo>
                    <a:pt x="133" y="49"/>
                  </a:lnTo>
                  <a:lnTo>
                    <a:pt x="130" y="54"/>
                  </a:lnTo>
                  <a:lnTo>
                    <a:pt x="125" y="60"/>
                  </a:lnTo>
                  <a:lnTo>
                    <a:pt x="117" y="67"/>
                  </a:lnTo>
                  <a:lnTo>
                    <a:pt x="104" y="74"/>
                  </a:lnTo>
                  <a:lnTo>
                    <a:pt x="87" y="77"/>
                  </a:lnTo>
                  <a:lnTo>
                    <a:pt x="64" y="80"/>
                  </a:lnTo>
                  <a:lnTo>
                    <a:pt x="44" y="77"/>
                  </a:lnTo>
                  <a:lnTo>
                    <a:pt x="28" y="75"/>
                  </a:lnTo>
                  <a:lnTo>
                    <a:pt x="17" y="70"/>
                  </a:lnTo>
                  <a:lnTo>
                    <a:pt x="9" y="63"/>
                  </a:lnTo>
                  <a:lnTo>
                    <a:pt x="3" y="58"/>
                  </a:lnTo>
                  <a:lnTo>
                    <a:pt x="1" y="53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2D28"/>
            </a:solidFill>
            <a:ln w="0">
              <a:solidFill>
                <a:srgbClr val="562D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395"/>
            <p:cNvSpPr>
              <a:spLocks/>
            </p:cNvSpPr>
            <p:nvPr/>
          </p:nvSpPr>
          <p:spPr bwMode="auto">
            <a:xfrm>
              <a:off x="6846888" y="631825"/>
              <a:ext cx="1069975" cy="1098550"/>
            </a:xfrm>
            <a:custGeom>
              <a:avLst/>
              <a:gdLst>
                <a:gd name="T0" fmla="*/ 381 w 674"/>
                <a:gd name="T1" fmla="*/ 3 h 692"/>
                <a:gd name="T2" fmla="*/ 467 w 674"/>
                <a:gd name="T3" fmla="*/ 20 h 692"/>
                <a:gd name="T4" fmla="*/ 534 w 674"/>
                <a:gd name="T5" fmla="*/ 52 h 692"/>
                <a:gd name="T6" fmla="*/ 582 w 674"/>
                <a:gd name="T7" fmla="*/ 99 h 692"/>
                <a:gd name="T8" fmla="*/ 614 w 674"/>
                <a:gd name="T9" fmla="*/ 160 h 692"/>
                <a:gd name="T10" fmla="*/ 631 w 674"/>
                <a:gd name="T11" fmla="*/ 233 h 692"/>
                <a:gd name="T12" fmla="*/ 635 w 674"/>
                <a:gd name="T13" fmla="*/ 315 h 692"/>
                <a:gd name="T14" fmla="*/ 627 w 674"/>
                <a:gd name="T15" fmla="*/ 408 h 692"/>
                <a:gd name="T16" fmla="*/ 631 w 674"/>
                <a:gd name="T17" fmla="*/ 420 h 692"/>
                <a:gd name="T18" fmla="*/ 650 w 674"/>
                <a:gd name="T19" fmla="*/ 424 h 692"/>
                <a:gd name="T20" fmla="*/ 670 w 674"/>
                <a:gd name="T21" fmla="*/ 449 h 692"/>
                <a:gd name="T22" fmla="*/ 670 w 674"/>
                <a:gd name="T23" fmla="*/ 486 h 692"/>
                <a:gd name="T24" fmla="*/ 650 w 674"/>
                <a:gd name="T25" fmla="*/ 511 h 692"/>
                <a:gd name="T26" fmla="*/ 622 w 674"/>
                <a:gd name="T27" fmla="*/ 511 h 692"/>
                <a:gd name="T28" fmla="*/ 597 w 674"/>
                <a:gd name="T29" fmla="*/ 539 h 692"/>
                <a:gd name="T30" fmla="*/ 563 w 674"/>
                <a:gd name="T31" fmla="*/ 603 h 692"/>
                <a:gd name="T32" fmla="*/ 513 w 674"/>
                <a:gd name="T33" fmla="*/ 651 h 692"/>
                <a:gd name="T34" fmla="*/ 444 w 674"/>
                <a:gd name="T35" fmla="*/ 679 h 692"/>
                <a:gd name="T36" fmla="*/ 369 w 674"/>
                <a:gd name="T37" fmla="*/ 691 h 692"/>
                <a:gd name="T38" fmla="*/ 336 w 674"/>
                <a:gd name="T39" fmla="*/ 692 h 692"/>
                <a:gd name="T40" fmla="*/ 332 w 674"/>
                <a:gd name="T41" fmla="*/ 692 h 692"/>
                <a:gd name="T42" fmla="*/ 330 w 674"/>
                <a:gd name="T43" fmla="*/ 692 h 692"/>
                <a:gd name="T44" fmla="*/ 297 w 674"/>
                <a:gd name="T45" fmla="*/ 691 h 692"/>
                <a:gd name="T46" fmla="*/ 224 w 674"/>
                <a:gd name="T47" fmla="*/ 679 h 692"/>
                <a:gd name="T48" fmla="*/ 156 w 674"/>
                <a:gd name="T49" fmla="*/ 652 h 692"/>
                <a:gd name="T50" fmla="*/ 105 w 674"/>
                <a:gd name="T51" fmla="*/ 607 h 692"/>
                <a:gd name="T52" fmla="*/ 68 w 674"/>
                <a:gd name="T53" fmla="*/ 546 h 692"/>
                <a:gd name="T54" fmla="*/ 48 w 674"/>
                <a:gd name="T55" fmla="*/ 512 h 692"/>
                <a:gd name="T56" fmla="*/ 38 w 674"/>
                <a:gd name="T57" fmla="*/ 514 h 692"/>
                <a:gd name="T58" fmla="*/ 12 w 674"/>
                <a:gd name="T59" fmla="*/ 500 h 692"/>
                <a:gd name="T60" fmla="*/ 0 w 674"/>
                <a:gd name="T61" fmla="*/ 467 h 692"/>
                <a:gd name="T62" fmla="*/ 10 w 674"/>
                <a:gd name="T63" fmla="*/ 436 h 692"/>
                <a:gd name="T64" fmla="*/ 34 w 674"/>
                <a:gd name="T65" fmla="*/ 420 h 692"/>
                <a:gd name="T66" fmla="*/ 29 w 674"/>
                <a:gd name="T67" fmla="*/ 372 h 692"/>
                <a:gd name="T68" fmla="*/ 26 w 674"/>
                <a:gd name="T69" fmla="*/ 300 h 692"/>
                <a:gd name="T70" fmla="*/ 30 w 674"/>
                <a:gd name="T71" fmla="*/ 232 h 692"/>
                <a:gd name="T72" fmla="*/ 46 w 674"/>
                <a:gd name="T73" fmla="*/ 169 h 692"/>
                <a:gd name="T74" fmla="*/ 72 w 674"/>
                <a:gd name="T75" fmla="*/ 114 h 692"/>
                <a:gd name="T76" fmla="*/ 111 w 674"/>
                <a:gd name="T77" fmla="*/ 67 h 692"/>
                <a:gd name="T78" fmla="*/ 167 w 674"/>
                <a:gd name="T79" fmla="*/ 31 h 692"/>
                <a:gd name="T80" fmla="*/ 239 w 674"/>
                <a:gd name="T81" fmla="*/ 8 h 692"/>
                <a:gd name="T82" fmla="*/ 330 w 674"/>
                <a:gd name="T8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4" h="692">
                  <a:moveTo>
                    <a:pt x="330" y="0"/>
                  </a:moveTo>
                  <a:lnTo>
                    <a:pt x="381" y="3"/>
                  </a:lnTo>
                  <a:lnTo>
                    <a:pt x="427" y="9"/>
                  </a:lnTo>
                  <a:lnTo>
                    <a:pt x="467" y="20"/>
                  </a:lnTo>
                  <a:lnTo>
                    <a:pt x="504" y="34"/>
                  </a:lnTo>
                  <a:lnTo>
                    <a:pt x="534" y="52"/>
                  </a:lnTo>
                  <a:lnTo>
                    <a:pt x="560" y="75"/>
                  </a:lnTo>
                  <a:lnTo>
                    <a:pt x="582" y="99"/>
                  </a:lnTo>
                  <a:lnTo>
                    <a:pt x="601" y="128"/>
                  </a:lnTo>
                  <a:lnTo>
                    <a:pt x="614" y="160"/>
                  </a:lnTo>
                  <a:lnTo>
                    <a:pt x="624" y="195"/>
                  </a:lnTo>
                  <a:lnTo>
                    <a:pt x="631" y="233"/>
                  </a:lnTo>
                  <a:lnTo>
                    <a:pt x="635" y="274"/>
                  </a:lnTo>
                  <a:lnTo>
                    <a:pt x="635" y="315"/>
                  </a:lnTo>
                  <a:lnTo>
                    <a:pt x="632" y="361"/>
                  </a:lnTo>
                  <a:lnTo>
                    <a:pt x="627" y="408"/>
                  </a:lnTo>
                  <a:lnTo>
                    <a:pt x="626" y="421"/>
                  </a:lnTo>
                  <a:lnTo>
                    <a:pt x="631" y="420"/>
                  </a:lnTo>
                  <a:lnTo>
                    <a:pt x="636" y="420"/>
                  </a:lnTo>
                  <a:lnTo>
                    <a:pt x="650" y="424"/>
                  </a:lnTo>
                  <a:lnTo>
                    <a:pt x="662" y="433"/>
                  </a:lnTo>
                  <a:lnTo>
                    <a:pt x="670" y="449"/>
                  </a:lnTo>
                  <a:lnTo>
                    <a:pt x="674" y="467"/>
                  </a:lnTo>
                  <a:lnTo>
                    <a:pt x="670" y="486"/>
                  </a:lnTo>
                  <a:lnTo>
                    <a:pt x="662" y="500"/>
                  </a:lnTo>
                  <a:lnTo>
                    <a:pt x="650" y="511"/>
                  </a:lnTo>
                  <a:lnTo>
                    <a:pt x="636" y="514"/>
                  </a:lnTo>
                  <a:lnTo>
                    <a:pt x="622" y="511"/>
                  </a:lnTo>
                  <a:lnTo>
                    <a:pt x="610" y="501"/>
                  </a:lnTo>
                  <a:lnTo>
                    <a:pt x="597" y="539"/>
                  </a:lnTo>
                  <a:lnTo>
                    <a:pt x="582" y="573"/>
                  </a:lnTo>
                  <a:lnTo>
                    <a:pt x="563" y="603"/>
                  </a:lnTo>
                  <a:lnTo>
                    <a:pt x="540" y="628"/>
                  </a:lnTo>
                  <a:lnTo>
                    <a:pt x="513" y="651"/>
                  </a:lnTo>
                  <a:lnTo>
                    <a:pt x="480" y="668"/>
                  </a:lnTo>
                  <a:lnTo>
                    <a:pt x="444" y="679"/>
                  </a:lnTo>
                  <a:lnTo>
                    <a:pt x="400" y="689"/>
                  </a:lnTo>
                  <a:lnTo>
                    <a:pt x="369" y="691"/>
                  </a:lnTo>
                  <a:lnTo>
                    <a:pt x="336" y="692"/>
                  </a:lnTo>
                  <a:lnTo>
                    <a:pt x="336" y="692"/>
                  </a:lnTo>
                  <a:lnTo>
                    <a:pt x="335" y="692"/>
                  </a:lnTo>
                  <a:lnTo>
                    <a:pt x="332" y="692"/>
                  </a:lnTo>
                  <a:lnTo>
                    <a:pt x="331" y="692"/>
                  </a:lnTo>
                  <a:lnTo>
                    <a:pt x="330" y="692"/>
                  </a:lnTo>
                  <a:lnTo>
                    <a:pt x="330" y="692"/>
                  </a:lnTo>
                  <a:lnTo>
                    <a:pt x="297" y="691"/>
                  </a:lnTo>
                  <a:lnTo>
                    <a:pt x="266" y="687"/>
                  </a:lnTo>
                  <a:lnTo>
                    <a:pt x="224" y="679"/>
                  </a:lnTo>
                  <a:lnTo>
                    <a:pt x="187" y="668"/>
                  </a:lnTo>
                  <a:lnTo>
                    <a:pt x="156" y="652"/>
                  </a:lnTo>
                  <a:lnTo>
                    <a:pt x="128" y="631"/>
                  </a:lnTo>
                  <a:lnTo>
                    <a:pt x="105" y="607"/>
                  </a:lnTo>
                  <a:lnTo>
                    <a:pt x="84" y="579"/>
                  </a:lnTo>
                  <a:lnTo>
                    <a:pt x="68" y="546"/>
                  </a:lnTo>
                  <a:lnTo>
                    <a:pt x="53" y="509"/>
                  </a:lnTo>
                  <a:lnTo>
                    <a:pt x="48" y="512"/>
                  </a:lnTo>
                  <a:lnTo>
                    <a:pt x="43" y="514"/>
                  </a:lnTo>
                  <a:lnTo>
                    <a:pt x="38" y="514"/>
                  </a:lnTo>
                  <a:lnTo>
                    <a:pt x="23" y="511"/>
                  </a:lnTo>
                  <a:lnTo>
                    <a:pt x="12" y="500"/>
                  </a:lnTo>
                  <a:lnTo>
                    <a:pt x="4" y="486"/>
                  </a:lnTo>
                  <a:lnTo>
                    <a:pt x="0" y="467"/>
                  </a:lnTo>
                  <a:lnTo>
                    <a:pt x="2" y="450"/>
                  </a:lnTo>
                  <a:lnTo>
                    <a:pt x="10" y="436"/>
                  </a:lnTo>
                  <a:lnTo>
                    <a:pt x="21" y="425"/>
                  </a:lnTo>
                  <a:lnTo>
                    <a:pt x="34" y="420"/>
                  </a:lnTo>
                  <a:lnTo>
                    <a:pt x="33" y="408"/>
                  </a:lnTo>
                  <a:lnTo>
                    <a:pt x="29" y="372"/>
                  </a:lnTo>
                  <a:lnTo>
                    <a:pt x="26" y="335"/>
                  </a:lnTo>
                  <a:lnTo>
                    <a:pt x="26" y="300"/>
                  </a:lnTo>
                  <a:lnTo>
                    <a:pt x="27" y="266"/>
                  </a:lnTo>
                  <a:lnTo>
                    <a:pt x="30" y="232"/>
                  </a:lnTo>
                  <a:lnTo>
                    <a:pt x="36" y="200"/>
                  </a:lnTo>
                  <a:lnTo>
                    <a:pt x="46" y="169"/>
                  </a:lnTo>
                  <a:lnTo>
                    <a:pt x="57" y="140"/>
                  </a:lnTo>
                  <a:lnTo>
                    <a:pt x="72" y="114"/>
                  </a:lnTo>
                  <a:lnTo>
                    <a:pt x="90" y="89"/>
                  </a:lnTo>
                  <a:lnTo>
                    <a:pt x="111" y="67"/>
                  </a:lnTo>
                  <a:lnTo>
                    <a:pt x="137" y="47"/>
                  </a:lnTo>
                  <a:lnTo>
                    <a:pt x="167" y="31"/>
                  </a:lnTo>
                  <a:lnTo>
                    <a:pt x="201" y="18"/>
                  </a:lnTo>
                  <a:lnTo>
                    <a:pt x="239" y="8"/>
                  </a:lnTo>
                  <a:lnTo>
                    <a:pt x="283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A46E68"/>
            </a:solidFill>
            <a:ln w="0">
              <a:solidFill>
                <a:srgbClr val="A46E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396"/>
            <p:cNvSpPr>
              <a:spLocks/>
            </p:cNvSpPr>
            <p:nvPr/>
          </p:nvSpPr>
          <p:spPr bwMode="auto">
            <a:xfrm>
              <a:off x="6786563" y="446088"/>
              <a:ext cx="1222375" cy="892175"/>
            </a:xfrm>
            <a:custGeom>
              <a:avLst/>
              <a:gdLst>
                <a:gd name="T0" fmla="*/ 433 w 770"/>
                <a:gd name="T1" fmla="*/ 24 h 562"/>
                <a:gd name="T2" fmla="*/ 487 w 770"/>
                <a:gd name="T3" fmla="*/ 14 h 562"/>
                <a:gd name="T4" fmla="*/ 516 w 770"/>
                <a:gd name="T5" fmla="*/ 25 h 562"/>
                <a:gd name="T6" fmla="*/ 547 w 770"/>
                <a:gd name="T7" fmla="*/ 61 h 562"/>
                <a:gd name="T8" fmla="*/ 595 w 770"/>
                <a:gd name="T9" fmla="*/ 53 h 562"/>
                <a:gd name="T10" fmla="*/ 628 w 770"/>
                <a:gd name="T11" fmla="*/ 72 h 562"/>
                <a:gd name="T12" fmla="*/ 662 w 770"/>
                <a:gd name="T13" fmla="*/ 114 h 562"/>
                <a:gd name="T14" fmla="*/ 698 w 770"/>
                <a:gd name="T15" fmla="*/ 138 h 562"/>
                <a:gd name="T16" fmla="*/ 728 w 770"/>
                <a:gd name="T17" fmla="*/ 168 h 562"/>
                <a:gd name="T18" fmla="*/ 743 w 770"/>
                <a:gd name="T19" fmla="*/ 202 h 562"/>
                <a:gd name="T20" fmla="*/ 753 w 770"/>
                <a:gd name="T21" fmla="*/ 250 h 562"/>
                <a:gd name="T22" fmla="*/ 770 w 770"/>
                <a:gd name="T23" fmla="*/ 291 h 562"/>
                <a:gd name="T24" fmla="*/ 762 w 770"/>
                <a:gd name="T25" fmla="*/ 345 h 562"/>
                <a:gd name="T26" fmla="*/ 762 w 770"/>
                <a:gd name="T27" fmla="*/ 396 h 562"/>
                <a:gd name="T28" fmla="*/ 747 w 770"/>
                <a:gd name="T29" fmla="*/ 457 h 562"/>
                <a:gd name="T30" fmla="*/ 711 w 770"/>
                <a:gd name="T31" fmla="*/ 502 h 562"/>
                <a:gd name="T32" fmla="*/ 716 w 770"/>
                <a:gd name="T33" fmla="*/ 537 h 562"/>
                <a:gd name="T34" fmla="*/ 678 w 770"/>
                <a:gd name="T35" fmla="*/ 562 h 562"/>
                <a:gd name="T36" fmla="*/ 645 w 770"/>
                <a:gd name="T37" fmla="*/ 519 h 562"/>
                <a:gd name="T38" fmla="*/ 640 w 770"/>
                <a:gd name="T39" fmla="*/ 491 h 562"/>
                <a:gd name="T40" fmla="*/ 626 w 770"/>
                <a:gd name="T41" fmla="*/ 466 h 562"/>
                <a:gd name="T42" fmla="*/ 594 w 770"/>
                <a:gd name="T43" fmla="*/ 421 h 562"/>
                <a:gd name="T44" fmla="*/ 571 w 770"/>
                <a:gd name="T45" fmla="*/ 376 h 562"/>
                <a:gd name="T46" fmla="*/ 551 w 770"/>
                <a:gd name="T47" fmla="*/ 329 h 562"/>
                <a:gd name="T48" fmla="*/ 510 w 770"/>
                <a:gd name="T49" fmla="*/ 296 h 562"/>
                <a:gd name="T50" fmla="*/ 486 w 770"/>
                <a:gd name="T51" fmla="*/ 281 h 562"/>
                <a:gd name="T52" fmla="*/ 466 w 770"/>
                <a:gd name="T53" fmla="*/ 278 h 562"/>
                <a:gd name="T54" fmla="*/ 423 w 770"/>
                <a:gd name="T55" fmla="*/ 274 h 562"/>
                <a:gd name="T56" fmla="*/ 370 w 770"/>
                <a:gd name="T57" fmla="*/ 268 h 562"/>
                <a:gd name="T58" fmla="*/ 317 w 770"/>
                <a:gd name="T59" fmla="*/ 277 h 562"/>
                <a:gd name="T60" fmla="*/ 279 w 770"/>
                <a:gd name="T61" fmla="*/ 295 h 562"/>
                <a:gd name="T62" fmla="*/ 239 w 770"/>
                <a:gd name="T63" fmla="*/ 311 h 562"/>
                <a:gd name="T64" fmla="*/ 208 w 770"/>
                <a:gd name="T65" fmla="*/ 315 h 562"/>
                <a:gd name="T66" fmla="*/ 170 w 770"/>
                <a:gd name="T67" fmla="*/ 353 h 562"/>
                <a:gd name="T68" fmla="*/ 153 w 770"/>
                <a:gd name="T69" fmla="*/ 368 h 562"/>
                <a:gd name="T70" fmla="*/ 131 w 770"/>
                <a:gd name="T71" fmla="*/ 425 h 562"/>
                <a:gd name="T72" fmla="*/ 115 w 770"/>
                <a:gd name="T73" fmla="*/ 451 h 562"/>
                <a:gd name="T74" fmla="*/ 102 w 770"/>
                <a:gd name="T75" fmla="*/ 491 h 562"/>
                <a:gd name="T76" fmla="*/ 101 w 770"/>
                <a:gd name="T77" fmla="*/ 544 h 562"/>
                <a:gd name="T78" fmla="*/ 43 w 770"/>
                <a:gd name="T79" fmla="*/ 529 h 562"/>
                <a:gd name="T80" fmla="*/ 50 w 770"/>
                <a:gd name="T81" fmla="*/ 497 h 562"/>
                <a:gd name="T82" fmla="*/ 19 w 770"/>
                <a:gd name="T83" fmla="*/ 459 h 562"/>
                <a:gd name="T84" fmla="*/ 12 w 770"/>
                <a:gd name="T85" fmla="*/ 436 h 562"/>
                <a:gd name="T86" fmla="*/ 9 w 770"/>
                <a:gd name="T87" fmla="*/ 379 h 562"/>
                <a:gd name="T88" fmla="*/ 18 w 770"/>
                <a:gd name="T89" fmla="*/ 324 h 562"/>
                <a:gd name="T90" fmla="*/ 4 w 770"/>
                <a:gd name="T91" fmla="*/ 286 h 562"/>
                <a:gd name="T92" fmla="*/ 23 w 770"/>
                <a:gd name="T93" fmla="*/ 248 h 562"/>
                <a:gd name="T94" fmla="*/ 26 w 770"/>
                <a:gd name="T95" fmla="*/ 215 h 562"/>
                <a:gd name="T96" fmla="*/ 47 w 770"/>
                <a:gd name="T97" fmla="*/ 188 h 562"/>
                <a:gd name="T98" fmla="*/ 80 w 770"/>
                <a:gd name="T99" fmla="*/ 147 h 562"/>
                <a:gd name="T100" fmla="*/ 84 w 770"/>
                <a:gd name="T101" fmla="*/ 118 h 562"/>
                <a:gd name="T102" fmla="*/ 111 w 770"/>
                <a:gd name="T103" fmla="*/ 103 h 562"/>
                <a:gd name="T104" fmla="*/ 156 w 770"/>
                <a:gd name="T105" fmla="*/ 72 h 562"/>
                <a:gd name="T106" fmla="*/ 187 w 770"/>
                <a:gd name="T107" fmla="*/ 49 h 562"/>
                <a:gd name="T108" fmla="*/ 229 w 770"/>
                <a:gd name="T109" fmla="*/ 29 h 562"/>
                <a:gd name="T110" fmla="*/ 260 w 770"/>
                <a:gd name="T111" fmla="*/ 33 h 562"/>
                <a:gd name="T112" fmla="*/ 318 w 770"/>
                <a:gd name="T113" fmla="*/ 21 h 562"/>
                <a:gd name="T114" fmla="*/ 356 w 770"/>
                <a:gd name="T115" fmla="*/ 16 h 562"/>
                <a:gd name="T116" fmla="*/ 387 w 770"/>
                <a:gd name="T117" fmla="*/ 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0" h="562">
                  <a:moveTo>
                    <a:pt x="403" y="0"/>
                  </a:moveTo>
                  <a:lnTo>
                    <a:pt x="415" y="3"/>
                  </a:lnTo>
                  <a:lnTo>
                    <a:pt x="424" y="7"/>
                  </a:lnTo>
                  <a:lnTo>
                    <a:pt x="431" y="15"/>
                  </a:lnTo>
                  <a:lnTo>
                    <a:pt x="433" y="24"/>
                  </a:lnTo>
                  <a:lnTo>
                    <a:pt x="441" y="15"/>
                  </a:lnTo>
                  <a:lnTo>
                    <a:pt x="451" y="8"/>
                  </a:lnTo>
                  <a:lnTo>
                    <a:pt x="465" y="6"/>
                  </a:lnTo>
                  <a:lnTo>
                    <a:pt x="478" y="7"/>
                  </a:lnTo>
                  <a:lnTo>
                    <a:pt x="487" y="14"/>
                  </a:lnTo>
                  <a:lnTo>
                    <a:pt x="493" y="21"/>
                  </a:lnTo>
                  <a:lnTo>
                    <a:pt x="496" y="31"/>
                  </a:lnTo>
                  <a:lnTo>
                    <a:pt x="501" y="28"/>
                  </a:lnTo>
                  <a:lnTo>
                    <a:pt x="508" y="27"/>
                  </a:lnTo>
                  <a:lnTo>
                    <a:pt x="516" y="25"/>
                  </a:lnTo>
                  <a:lnTo>
                    <a:pt x="527" y="28"/>
                  </a:lnTo>
                  <a:lnTo>
                    <a:pt x="537" y="33"/>
                  </a:lnTo>
                  <a:lnTo>
                    <a:pt x="543" y="41"/>
                  </a:lnTo>
                  <a:lnTo>
                    <a:pt x="547" y="50"/>
                  </a:lnTo>
                  <a:lnTo>
                    <a:pt x="547" y="61"/>
                  </a:lnTo>
                  <a:lnTo>
                    <a:pt x="554" y="53"/>
                  </a:lnTo>
                  <a:lnTo>
                    <a:pt x="564" y="48"/>
                  </a:lnTo>
                  <a:lnTo>
                    <a:pt x="576" y="45"/>
                  </a:lnTo>
                  <a:lnTo>
                    <a:pt x="586" y="48"/>
                  </a:lnTo>
                  <a:lnTo>
                    <a:pt x="595" y="53"/>
                  </a:lnTo>
                  <a:lnTo>
                    <a:pt x="601" y="61"/>
                  </a:lnTo>
                  <a:lnTo>
                    <a:pt x="605" y="70"/>
                  </a:lnTo>
                  <a:lnTo>
                    <a:pt x="605" y="80"/>
                  </a:lnTo>
                  <a:lnTo>
                    <a:pt x="616" y="75"/>
                  </a:lnTo>
                  <a:lnTo>
                    <a:pt x="628" y="72"/>
                  </a:lnTo>
                  <a:lnTo>
                    <a:pt x="643" y="76"/>
                  </a:lnTo>
                  <a:lnTo>
                    <a:pt x="653" y="86"/>
                  </a:lnTo>
                  <a:lnTo>
                    <a:pt x="661" y="97"/>
                  </a:lnTo>
                  <a:lnTo>
                    <a:pt x="662" y="112"/>
                  </a:lnTo>
                  <a:lnTo>
                    <a:pt x="662" y="114"/>
                  </a:lnTo>
                  <a:lnTo>
                    <a:pt x="669" y="114"/>
                  </a:lnTo>
                  <a:lnTo>
                    <a:pt x="681" y="116"/>
                  </a:lnTo>
                  <a:lnTo>
                    <a:pt x="688" y="121"/>
                  </a:lnTo>
                  <a:lnTo>
                    <a:pt x="695" y="129"/>
                  </a:lnTo>
                  <a:lnTo>
                    <a:pt x="698" y="138"/>
                  </a:lnTo>
                  <a:lnTo>
                    <a:pt x="698" y="148"/>
                  </a:lnTo>
                  <a:lnTo>
                    <a:pt x="700" y="148"/>
                  </a:lnTo>
                  <a:lnTo>
                    <a:pt x="713" y="151"/>
                  </a:lnTo>
                  <a:lnTo>
                    <a:pt x="722" y="158"/>
                  </a:lnTo>
                  <a:lnTo>
                    <a:pt x="728" y="168"/>
                  </a:lnTo>
                  <a:lnTo>
                    <a:pt x="729" y="180"/>
                  </a:lnTo>
                  <a:lnTo>
                    <a:pt x="726" y="192"/>
                  </a:lnTo>
                  <a:lnTo>
                    <a:pt x="729" y="194"/>
                  </a:lnTo>
                  <a:lnTo>
                    <a:pt x="730" y="198"/>
                  </a:lnTo>
                  <a:lnTo>
                    <a:pt x="743" y="202"/>
                  </a:lnTo>
                  <a:lnTo>
                    <a:pt x="751" y="209"/>
                  </a:lnTo>
                  <a:lnTo>
                    <a:pt x="757" y="218"/>
                  </a:lnTo>
                  <a:lnTo>
                    <a:pt x="758" y="228"/>
                  </a:lnTo>
                  <a:lnTo>
                    <a:pt x="757" y="240"/>
                  </a:lnTo>
                  <a:lnTo>
                    <a:pt x="753" y="250"/>
                  </a:lnTo>
                  <a:lnTo>
                    <a:pt x="745" y="260"/>
                  </a:lnTo>
                  <a:lnTo>
                    <a:pt x="757" y="264"/>
                  </a:lnTo>
                  <a:lnTo>
                    <a:pt x="764" y="270"/>
                  </a:lnTo>
                  <a:lnTo>
                    <a:pt x="770" y="281"/>
                  </a:lnTo>
                  <a:lnTo>
                    <a:pt x="770" y="291"/>
                  </a:lnTo>
                  <a:lnTo>
                    <a:pt x="768" y="303"/>
                  </a:lnTo>
                  <a:lnTo>
                    <a:pt x="763" y="312"/>
                  </a:lnTo>
                  <a:lnTo>
                    <a:pt x="755" y="320"/>
                  </a:lnTo>
                  <a:lnTo>
                    <a:pt x="760" y="332"/>
                  </a:lnTo>
                  <a:lnTo>
                    <a:pt x="762" y="345"/>
                  </a:lnTo>
                  <a:lnTo>
                    <a:pt x="762" y="351"/>
                  </a:lnTo>
                  <a:lnTo>
                    <a:pt x="759" y="358"/>
                  </a:lnTo>
                  <a:lnTo>
                    <a:pt x="764" y="370"/>
                  </a:lnTo>
                  <a:lnTo>
                    <a:pt x="764" y="383"/>
                  </a:lnTo>
                  <a:lnTo>
                    <a:pt x="762" y="396"/>
                  </a:lnTo>
                  <a:lnTo>
                    <a:pt x="755" y="406"/>
                  </a:lnTo>
                  <a:lnTo>
                    <a:pt x="759" y="419"/>
                  </a:lnTo>
                  <a:lnTo>
                    <a:pt x="760" y="432"/>
                  </a:lnTo>
                  <a:lnTo>
                    <a:pt x="757" y="446"/>
                  </a:lnTo>
                  <a:lnTo>
                    <a:pt x="747" y="457"/>
                  </a:lnTo>
                  <a:lnTo>
                    <a:pt x="736" y="464"/>
                  </a:lnTo>
                  <a:lnTo>
                    <a:pt x="733" y="476"/>
                  </a:lnTo>
                  <a:lnTo>
                    <a:pt x="729" y="486"/>
                  </a:lnTo>
                  <a:lnTo>
                    <a:pt x="721" y="495"/>
                  </a:lnTo>
                  <a:lnTo>
                    <a:pt x="711" y="502"/>
                  </a:lnTo>
                  <a:lnTo>
                    <a:pt x="713" y="507"/>
                  </a:lnTo>
                  <a:lnTo>
                    <a:pt x="716" y="512"/>
                  </a:lnTo>
                  <a:lnTo>
                    <a:pt x="717" y="519"/>
                  </a:lnTo>
                  <a:lnTo>
                    <a:pt x="717" y="528"/>
                  </a:lnTo>
                  <a:lnTo>
                    <a:pt x="716" y="537"/>
                  </a:lnTo>
                  <a:lnTo>
                    <a:pt x="713" y="544"/>
                  </a:lnTo>
                  <a:lnTo>
                    <a:pt x="709" y="549"/>
                  </a:lnTo>
                  <a:lnTo>
                    <a:pt x="705" y="553"/>
                  </a:lnTo>
                  <a:lnTo>
                    <a:pt x="692" y="561"/>
                  </a:lnTo>
                  <a:lnTo>
                    <a:pt x="678" y="562"/>
                  </a:lnTo>
                  <a:lnTo>
                    <a:pt x="665" y="558"/>
                  </a:lnTo>
                  <a:lnTo>
                    <a:pt x="653" y="549"/>
                  </a:lnTo>
                  <a:lnTo>
                    <a:pt x="647" y="537"/>
                  </a:lnTo>
                  <a:lnTo>
                    <a:pt x="645" y="523"/>
                  </a:lnTo>
                  <a:lnTo>
                    <a:pt x="645" y="519"/>
                  </a:lnTo>
                  <a:lnTo>
                    <a:pt x="645" y="515"/>
                  </a:lnTo>
                  <a:lnTo>
                    <a:pt x="648" y="511"/>
                  </a:lnTo>
                  <a:lnTo>
                    <a:pt x="649" y="506"/>
                  </a:lnTo>
                  <a:lnTo>
                    <a:pt x="647" y="503"/>
                  </a:lnTo>
                  <a:lnTo>
                    <a:pt x="640" y="491"/>
                  </a:lnTo>
                  <a:lnTo>
                    <a:pt x="639" y="477"/>
                  </a:lnTo>
                  <a:lnTo>
                    <a:pt x="639" y="473"/>
                  </a:lnTo>
                  <a:lnTo>
                    <a:pt x="640" y="469"/>
                  </a:lnTo>
                  <a:lnTo>
                    <a:pt x="639" y="469"/>
                  </a:lnTo>
                  <a:lnTo>
                    <a:pt x="626" y="466"/>
                  </a:lnTo>
                  <a:lnTo>
                    <a:pt x="616" y="460"/>
                  </a:lnTo>
                  <a:lnTo>
                    <a:pt x="611" y="449"/>
                  </a:lnTo>
                  <a:lnTo>
                    <a:pt x="610" y="439"/>
                  </a:lnTo>
                  <a:lnTo>
                    <a:pt x="599" y="431"/>
                  </a:lnTo>
                  <a:lnTo>
                    <a:pt x="594" y="421"/>
                  </a:lnTo>
                  <a:lnTo>
                    <a:pt x="593" y="408"/>
                  </a:lnTo>
                  <a:lnTo>
                    <a:pt x="595" y="394"/>
                  </a:lnTo>
                  <a:lnTo>
                    <a:pt x="584" y="392"/>
                  </a:lnTo>
                  <a:lnTo>
                    <a:pt x="576" y="385"/>
                  </a:lnTo>
                  <a:lnTo>
                    <a:pt x="571" y="376"/>
                  </a:lnTo>
                  <a:lnTo>
                    <a:pt x="568" y="367"/>
                  </a:lnTo>
                  <a:lnTo>
                    <a:pt x="568" y="355"/>
                  </a:lnTo>
                  <a:lnTo>
                    <a:pt x="563" y="345"/>
                  </a:lnTo>
                  <a:lnTo>
                    <a:pt x="563" y="332"/>
                  </a:lnTo>
                  <a:lnTo>
                    <a:pt x="551" y="329"/>
                  </a:lnTo>
                  <a:lnTo>
                    <a:pt x="542" y="324"/>
                  </a:lnTo>
                  <a:lnTo>
                    <a:pt x="537" y="315"/>
                  </a:lnTo>
                  <a:lnTo>
                    <a:pt x="523" y="313"/>
                  </a:lnTo>
                  <a:lnTo>
                    <a:pt x="514" y="307"/>
                  </a:lnTo>
                  <a:lnTo>
                    <a:pt x="510" y="296"/>
                  </a:lnTo>
                  <a:lnTo>
                    <a:pt x="510" y="296"/>
                  </a:lnTo>
                  <a:lnTo>
                    <a:pt x="503" y="295"/>
                  </a:lnTo>
                  <a:lnTo>
                    <a:pt x="495" y="290"/>
                  </a:lnTo>
                  <a:lnTo>
                    <a:pt x="488" y="285"/>
                  </a:lnTo>
                  <a:lnTo>
                    <a:pt x="486" y="281"/>
                  </a:lnTo>
                  <a:lnTo>
                    <a:pt x="484" y="277"/>
                  </a:lnTo>
                  <a:lnTo>
                    <a:pt x="483" y="271"/>
                  </a:lnTo>
                  <a:lnTo>
                    <a:pt x="482" y="268"/>
                  </a:lnTo>
                  <a:lnTo>
                    <a:pt x="475" y="274"/>
                  </a:lnTo>
                  <a:lnTo>
                    <a:pt x="466" y="278"/>
                  </a:lnTo>
                  <a:lnTo>
                    <a:pt x="455" y="279"/>
                  </a:lnTo>
                  <a:lnTo>
                    <a:pt x="444" y="277"/>
                  </a:lnTo>
                  <a:lnTo>
                    <a:pt x="434" y="271"/>
                  </a:lnTo>
                  <a:lnTo>
                    <a:pt x="429" y="262"/>
                  </a:lnTo>
                  <a:lnTo>
                    <a:pt x="423" y="274"/>
                  </a:lnTo>
                  <a:lnTo>
                    <a:pt x="412" y="281"/>
                  </a:lnTo>
                  <a:lnTo>
                    <a:pt x="398" y="285"/>
                  </a:lnTo>
                  <a:lnTo>
                    <a:pt x="385" y="282"/>
                  </a:lnTo>
                  <a:lnTo>
                    <a:pt x="377" y="275"/>
                  </a:lnTo>
                  <a:lnTo>
                    <a:pt x="370" y="268"/>
                  </a:lnTo>
                  <a:lnTo>
                    <a:pt x="364" y="277"/>
                  </a:lnTo>
                  <a:lnTo>
                    <a:pt x="353" y="283"/>
                  </a:lnTo>
                  <a:lnTo>
                    <a:pt x="339" y="286"/>
                  </a:lnTo>
                  <a:lnTo>
                    <a:pt x="326" y="283"/>
                  </a:lnTo>
                  <a:lnTo>
                    <a:pt x="317" y="277"/>
                  </a:lnTo>
                  <a:lnTo>
                    <a:pt x="310" y="285"/>
                  </a:lnTo>
                  <a:lnTo>
                    <a:pt x="302" y="291"/>
                  </a:lnTo>
                  <a:lnTo>
                    <a:pt x="293" y="295"/>
                  </a:lnTo>
                  <a:lnTo>
                    <a:pt x="292" y="295"/>
                  </a:lnTo>
                  <a:lnTo>
                    <a:pt x="279" y="295"/>
                  </a:lnTo>
                  <a:lnTo>
                    <a:pt x="267" y="288"/>
                  </a:lnTo>
                  <a:lnTo>
                    <a:pt x="259" y="279"/>
                  </a:lnTo>
                  <a:lnTo>
                    <a:pt x="256" y="292"/>
                  </a:lnTo>
                  <a:lnTo>
                    <a:pt x="250" y="303"/>
                  </a:lnTo>
                  <a:lnTo>
                    <a:pt x="239" y="311"/>
                  </a:lnTo>
                  <a:lnTo>
                    <a:pt x="225" y="315"/>
                  </a:lnTo>
                  <a:lnTo>
                    <a:pt x="218" y="313"/>
                  </a:lnTo>
                  <a:lnTo>
                    <a:pt x="212" y="312"/>
                  </a:lnTo>
                  <a:lnTo>
                    <a:pt x="207" y="309"/>
                  </a:lnTo>
                  <a:lnTo>
                    <a:pt x="208" y="315"/>
                  </a:lnTo>
                  <a:lnTo>
                    <a:pt x="208" y="320"/>
                  </a:lnTo>
                  <a:lnTo>
                    <a:pt x="204" y="333"/>
                  </a:lnTo>
                  <a:lnTo>
                    <a:pt x="196" y="343"/>
                  </a:lnTo>
                  <a:lnTo>
                    <a:pt x="184" y="350"/>
                  </a:lnTo>
                  <a:lnTo>
                    <a:pt x="170" y="353"/>
                  </a:lnTo>
                  <a:lnTo>
                    <a:pt x="163" y="351"/>
                  </a:lnTo>
                  <a:lnTo>
                    <a:pt x="157" y="349"/>
                  </a:lnTo>
                  <a:lnTo>
                    <a:pt x="152" y="345"/>
                  </a:lnTo>
                  <a:lnTo>
                    <a:pt x="154" y="357"/>
                  </a:lnTo>
                  <a:lnTo>
                    <a:pt x="153" y="368"/>
                  </a:lnTo>
                  <a:lnTo>
                    <a:pt x="148" y="380"/>
                  </a:lnTo>
                  <a:lnTo>
                    <a:pt x="139" y="389"/>
                  </a:lnTo>
                  <a:lnTo>
                    <a:pt x="127" y="394"/>
                  </a:lnTo>
                  <a:lnTo>
                    <a:pt x="132" y="409"/>
                  </a:lnTo>
                  <a:lnTo>
                    <a:pt x="131" y="425"/>
                  </a:lnTo>
                  <a:lnTo>
                    <a:pt x="128" y="431"/>
                  </a:lnTo>
                  <a:lnTo>
                    <a:pt x="124" y="436"/>
                  </a:lnTo>
                  <a:lnTo>
                    <a:pt x="118" y="442"/>
                  </a:lnTo>
                  <a:lnTo>
                    <a:pt x="112" y="444"/>
                  </a:lnTo>
                  <a:lnTo>
                    <a:pt x="115" y="451"/>
                  </a:lnTo>
                  <a:lnTo>
                    <a:pt x="118" y="459"/>
                  </a:lnTo>
                  <a:lnTo>
                    <a:pt x="118" y="465"/>
                  </a:lnTo>
                  <a:lnTo>
                    <a:pt x="114" y="478"/>
                  </a:lnTo>
                  <a:lnTo>
                    <a:pt x="106" y="489"/>
                  </a:lnTo>
                  <a:lnTo>
                    <a:pt x="102" y="491"/>
                  </a:lnTo>
                  <a:lnTo>
                    <a:pt x="103" y="494"/>
                  </a:lnTo>
                  <a:lnTo>
                    <a:pt x="111" y="506"/>
                  </a:lnTo>
                  <a:lnTo>
                    <a:pt x="112" y="520"/>
                  </a:lnTo>
                  <a:lnTo>
                    <a:pt x="109" y="533"/>
                  </a:lnTo>
                  <a:lnTo>
                    <a:pt x="101" y="544"/>
                  </a:lnTo>
                  <a:lnTo>
                    <a:pt x="89" y="550"/>
                  </a:lnTo>
                  <a:lnTo>
                    <a:pt x="74" y="553"/>
                  </a:lnTo>
                  <a:lnTo>
                    <a:pt x="61" y="549"/>
                  </a:lnTo>
                  <a:lnTo>
                    <a:pt x="51" y="541"/>
                  </a:lnTo>
                  <a:lnTo>
                    <a:pt x="43" y="529"/>
                  </a:lnTo>
                  <a:lnTo>
                    <a:pt x="42" y="516"/>
                  </a:lnTo>
                  <a:lnTo>
                    <a:pt x="43" y="508"/>
                  </a:lnTo>
                  <a:lnTo>
                    <a:pt x="46" y="502"/>
                  </a:lnTo>
                  <a:lnTo>
                    <a:pt x="50" y="497"/>
                  </a:lnTo>
                  <a:lnTo>
                    <a:pt x="50" y="497"/>
                  </a:lnTo>
                  <a:lnTo>
                    <a:pt x="39" y="494"/>
                  </a:lnTo>
                  <a:lnTo>
                    <a:pt x="29" y="486"/>
                  </a:lnTo>
                  <a:lnTo>
                    <a:pt x="22" y="477"/>
                  </a:lnTo>
                  <a:lnTo>
                    <a:pt x="19" y="468"/>
                  </a:lnTo>
                  <a:lnTo>
                    <a:pt x="19" y="459"/>
                  </a:lnTo>
                  <a:lnTo>
                    <a:pt x="21" y="451"/>
                  </a:lnTo>
                  <a:lnTo>
                    <a:pt x="21" y="449"/>
                  </a:lnTo>
                  <a:lnTo>
                    <a:pt x="23" y="446"/>
                  </a:lnTo>
                  <a:lnTo>
                    <a:pt x="17" y="440"/>
                  </a:lnTo>
                  <a:lnTo>
                    <a:pt x="12" y="436"/>
                  </a:lnTo>
                  <a:lnTo>
                    <a:pt x="5" y="423"/>
                  </a:lnTo>
                  <a:lnTo>
                    <a:pt x="2" y="409"/>
                  </a:lnTo>
                  <a:lnTo>
                    <a:pt x="6" y="394"/>
                  </a:lnTo>
                  <a:lnTo>
                    <a:pt x="14" y="384"/>
                  </a:lnTo>
                  <a:lnTo>
                    <a:pt x="9" y="379"/>
                  </a:lnTo>
                  <a:lnTo>
                    <a:pt x="1" y="367"/>
                  </a:lnTo>
                  <a:lnTo>
                    <a:pt x="0" y="353"/>
                  </a:lnTo>
                  <a:lnTo>
                    <a:pt x="4" y="338"/>
                  </a:lnTo>
                  <a:lnTo>
                    <a:pt x="12" y="328"/>
                  </a:lnTo>
                  <a:lnTo>
                    <a:pt x="18" y="324"/>
                  </a:lnTo>
                  <a:lnTo>
                    <a:pt x="25" y="321"/>
                  </a:lnTo>
                  <a:lnTo>
                    <a:pt x="18" y="317"/>
                  </a:lnTo>
                  <a:lnTo>
                    <a:pt x="13" y="312"/>
                  </a:lnTo>
                  <a:lnTo>
                    <a:pt x="6" y="300"/>
                  </a:lnTo>
                  <a:lnTo>
                    <a:pt x="4" y="286"/>
                  </a:lnTo>
                  <a:lnTo>
                    <a:pt x="8" y="271"/>
                  </a:lnTo>
                  <a:lnTo>
                    <a:pt x="17" y="261"/>
                  </a:lnTo>
                  <a:lnTo>
                    <a:pt x="21" y="257"/>
                  </a:lnTo>
                  <a:lnTo>
                    <a:pt x="27" y="254"/>
                  </a:lnTo>
                  <a:lnTo>
                    <a:pt x="23" y="248"/>
                  </a:lnTo>
                  <a:lnTo>
                    <a:pt x="21" y="241"/>
                  </a:lnTo>
                  <a:lnTo>
                    <a:pt x="21" y="232"/>
                  </a:lnTo>
                  <a:lnTo>
                    <a:pt x="22" y="226"/>
                  </a:lnTo>
                  <a:lnTo>
                    <a:pt x="23" y="220"/>
                  </a:lnTo>
                  <a:lnTo>
                    <a:pt x="26" y="215"/>
                  </a:lnTo>
                  <a:lnTo>
                    <a:pt x="30" y="210"/>
                  </a:lnTo>
                  <a:lnTo>
                    <a:pt x="35" y="206"/>
                  </a:lnTo>
                  <a:lnTo>
                    <a:pt x="40" y="202"/>
                  </a:lnTo>
                  <a:lnTo>
                    <a:pt x="48" y="199"/>
                  </a:lnTo>
                  <a:lnTo>
                    <a:pt x="47" y="188"/>
                  </a:lnTo>
                  <a:lnTo>
                    <a:pt x="50" y="175"/>
                  </a:lnTo>
                  <a:lnTo>
                    <a:pt x="56" y="163"/>
                  </a:lnTo>
                  <a:lnTo>
                    <a:pt x="67" y="155"/>
                  </a:lnTo>
                  <a:lnTo>
                    <a:pt x="82" y="152"/>
                  </a:lnTo>
                  <a:lnTo>
                    <a:pt x="80" y="147"/>
                  </a:lnTo>
                  <a:lnTo>
                    <a:pt x="77" y="141"/>
                  </a:lnTo>
                  <a:lnTo>
                    <a:pt x="77" y="134"/>
                  </a:lnTo>
                  <a:lnTo>
                    <a:pt x="78" y="129"/>
                  </a:lnTo>
                  <a:lnTo>
                    <a:pt x="81" y="124"/>
                  </a:lnTo>
                  <a:lnTo>
                    <a:pt x="84" y="118"/>
                  </a:lnTo>
                  <a:lnTo>
                    <a:pt x="88" y="114"/>
                  </a:lnTo>
                  <a:lnTo>
                    <a:pt x="97" y="109"/>
                  </a:lnTo>
                  <a:lnTo>
                    <a:pt x="109" y="106"/>
                  </a:lnTo>
                  <a:lnTo>
                    <a:pt x="111" y="108"/>
                  </a:lnTo>
                  <a:lnTo>
                    <a:pt x="111" y="103"/>
                  </a:lnTo>
                  <a:lnTo>
                    <a:pt x="115" y="91"/>
                  </a:lnTo>
                  <a:lnTo>
                    <a:pt x="123" y="80"/>
                  </a:lnTo>
                  <a:lnTo>
                    <a:pt x="135" y="72"/>
                  </a:lnTo>
                  <a:lnTo>
                    <a:pt x="149" y="71"/>
                  </a:lnTo>
                  <a:lnTo>
                    <a:pt x="156" y="72"/>
                  </a:lnTo>
                  <a:lnTo>
                    <a:pt x="162" y="75"/>
                  </a:lnTo>
                  <a:lnTo>
                    <a:pt x="169" y="79"/>
                  </a:lnTo>
                  <a:lnTo>
                    <a:pt x="170" y="67"/>
                  </a:lnTo>
                  <a:lnTo>
                    <a:pt x="177" y="57"/>
                  </a:lnTo>
                  <a:lnTo>
                    <a:pt x="187" y="49"/>
                  </a:lnTo>
                  <a:lnTo>
                    <a:pt x="200" y="45"/>
                  </a:lnTo>
                  <a:lnTo>
                    <a:pt x="207" y="46"/>
                  </a:lnTo>
                  <a:lnTo>
                    <a:pt x="212" y="48"/>
                  </a:lnTo>
                  <a:lnTo>
                    <a:pt x="218" y="37"/>
                  </a:lnTo>
                  <a:lnTo>
                    <a:pt x="229" y="29"/>
                  </a:lnTo>
                  <a:lnTo>
                    <a:pt x="242" y="27"/>
                  </a:lnTo>
                  <a:lnTo>
                    <a:pt x="247" y="28"/>
                  </a:lnTo>
                  <a:lnTo>
                    <a:pt x="253" y="29"/>
                  </a:lnTo>
                  <a:lnTo>
                    <a:pt x="256" y="31"/>
                  </a:lnTo>
                  <a:lnTo>
                    <a:pt x="260" y="33"/>
                  </a:lnTo>
                  <a:lnTo>
                    <a:pt x="268" y="23"/>
                  </a:lnTo>
                  <a:lnTo>
                    <a:pt x="280" y="15"/>
                  </a:lnTo>
                  <a:lnTo>
                    <a:pt x="294" y="12"/>
                  </a:lnTo>
                  <a:lnTo>
                    <a:pt x="307" y="15"/>
                  </a:lnTo>
                  <a:lnTo>
                    <a:pt x="318" y="21"/>
                  </a:lnTo>
                  <a:lnTo>
                    <a:pt x="325" y="31"/>
                  </a:lnTo>
                  <a:lnTo>
                    <a:pt x="331" y="23"/>
                  </a:lnTo>
                  <a:lnTo>
                    <a:pt x="339" y="17"/>
                  </a:lnTo>
                  <a:lnTo>
                    <a:pt x="351" y="15"/>
                  </a:lnTo>
                  <a:lnTo>
                    <a:pt x="356" y="16"/>
                  </a:lnTo>
                  <a:lnTo>
                    <a:pt x="361" y="17"/>
                  </a:lnTo>
                  <a:lnTo>
                    <a:pt x="365" y="20"/>
                  </a:lnTo>
                  <a:lnTo>
                    <a:pt x="369" y="23"/>
                  </a:lnTo>
                  <a:lnTo>
                    <a:pt x="377" y="11"/>
                  </a:lnTo>
                  <a:lnTo>
                    <a:pt x="387" y="3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397"/>
            <p:cNvSpPr>
              <a:spLocks/>
            </p:cNvSpPr>
            <p:nvPr/>
          </p:nvSpPr>
          <p:spPr bwMode="auto">
            <a:xfrm>
              <a:off x="7302501" y="1531938"/>
              <a:ext cx="200025" cy="106363"/>
            </a:xfrm>
            <a:custGeom>
              <a:avLst/>
              <a:gdLst>
                <a:gd name="T0" fmla="*/ 126 w 126"/>
                <a:gd name="T1" fmla="*/ 0 h 67"/>
                <a:gd name="T2" fmla="*/ 123 w 126"/>
                <a:gd name="T3" fmla="*/ 21 h 67"/>
                <a:gd name="T4" fmla="*/ 113 w 126"/>
                <a:gd name="T5" fmla="*/ 40 h 67"/>
                <a:gd name="T6" fmla="*/ 100 w 126"/>
                <a:gd name="T7" fmla="*/ 52 h 67"/>
                <a:gd name="T8" fmla="*/ 86 w 126"/>
                <a:gd name="T9" fmla="*/ 61 h 67"/>
                <a:gd name="T10" fmla="*/ 69 w 126"/>
                <a:gd name="T11" fmla="*/ 67 h 67"/>
                <a:gd name="T12" fmla="*/ 52 w 126"/>
                <a:gd name="T13" fmla="*/ 67 h 67"/>
                <a:gd name="T14" fmla="*/ 36 w 126"/>
                <a:gd name="T15" fmla="*/ 63 h 67"/>
                <a:gd name="T16" fmla="*/ 20 w 126"/>
                <a:gd name="T17" fmla="*/ 55 h 67"/>
                <a:gd name="T18" fmla="*/ 9 w 126"/>
                <a:gd name="T19" fmla="*/ 42 h 67"/>
                <a:gd name="T20" fmla="*/ 0 w 126"/>
                <a:gd name="T21" fmla="*/ 27 h 67"/>
                <a:gd name="T22" fmla="*/ 126 w 126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67">
                  <a:moveTo>
                    <a:pt x="126" y="0"/>
                  </a:moveTo>
                  <a:lnTo>
                    <a:pt x="123" y="21"/>
                  </a:lnTo>
                  <a:lnTo>
                    <a:pt x="113" y="40"/>
                  </a:lnTo>
                  <a:lnTo>
                    <a:pt x="100" y="52"/>
                  </a:lnTo>
                  <a:lnTo>
                    <a:pt x="86" y="61"/>
                  </a:lnTo>
                  <a:lnTo>
                    <a:pt x="69" y="67"/>
                  </a:lnTo>
                  <a:lnTo>
                    <a:pt x="52" y="67"/>
                  </a:lnTo>
                  <a:lnTo>
                    <a:pt x="36" y="63"/>
                  </a:lnTo>
                  <a:lnTo>
                    <a:pt x="20" y="55"/>
                  </a:lnTo>
                  <a:lnTo>
                    <a:pt x="9" y="42"/>
                  </a:lnTo>
                  <a:lnTo>
                    <a:pt x="0" y="2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398"/>
            <p:cNvSpPr>
              <a:spLocks/>
            </p:cNvSpPr>
            <p:nvPr/>
          </p:nvSpPr>
          <p:spPr bwMode="auto">
            <a:xfrm>
              <a:off x="7183438" y="1285875"/>
              <a:ext cx="52388" cy="53975"/>
            </a:xfrm>
            <a:custGeom>
              <a:avLst/>
              <a:gdLst>
                <a:gd name="T0" fmla="*/ 18 w 33"/>
                <a:gd name="T1" fmla="*/ 0 h 34"/>
                <a:gd name="T2" fmla="*/ 27 w 33"/>
                <a:gd name="T3" fmla="*/ 3 h 34"/>
                <a:gd name="T4" fmla="*/ 31 w 33"/>
                <a:gd name="T5" fmla="*/ 8 h 34"/>
                <a:gd name="T6" fmla="*/ 33 w 33"/>
                <a:gd name="T7" fmla="*/ 17 h 34"/>
                <a:gd name="T8" fmla="*/ 30 w 33"/>
                <a:gd name="T9" fmla="*/ 25 h 34"/>
                <a:gd name="T10" fmla="*/ 25 w 33"/>
                <a:gd name="T11" fmla="*/ 32 h 34"/>
                <a:gd name="T12" fmla="*/ 16 w 33"/>
                <a:gd name="T13" fmla="*/ 34 h 34"/>
                <a:gd name="T14" fmla="*/ 6 w 33"/>
                <a:gd name="T15" fmla="*/ 32 h 34"/>
                <a:gd name="T16" fmla="*/ 1 w 33"/>
                <a:gd name="T17" fmla="*/ 25 h 34"/>
                <a:gd name="T18" fmla="*/ 0 w 33"/>
                <a:gd name="T19" fmla="*/ 17 h 34"/>
                <a:gd name="T20" fmla="*/ 3 w 33"/>
                <a:gd name="T21" fmla="*/ 8 h 34"/>
                <a:gd name="T22" fmla="*/ 9 w 33"/>
                <a:gd name="T23" fmla="*/ 3 h 34"/>
                <a:gd name="T24" fmla="*/ 18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8" y="0"/>
                  </a:moveTo>
                  <a:lnTo>
                    <a:pt x="27" y="3"/>
                  </a:lnTo>
                  <a:lnTo>
                    <a:pt x="31" y="8"/>
                  </a:lnTo>
                  <a:lnTo>
                    <a:pt x="33" y="17"/>
                  </a:lnTo>
                  <a:lnTo>
                    <a:pt x="30" y="25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6" y="32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3" y="8"/>
                  </a:lnTo>
                  <a:lnTo>
                    <a:pt x="9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399"/>
            <p:cNvSpPr>
              <a:spLocks/>
            </p:cNvSpPr>
            <p:nvPr/>
          </p:nvSpPr>
          <p:spPr bwMode="auto">
            <a:xfrm>
              <a:off x="7519988" y="1285875"/>
              <a:ext cx="53975" cy="53975"/>
            </a:xfrm>
            <a:custGeom>
              <a:avLst/>
              <a:gdLst>
                <a:gd name="T0" fmla="*/ 18 w 34"/>
                <a:gd name="T1" fmla="*/ 0 h 34"/>
                <a:gd name="T2" fmla="*/ 27 w 34"/>
                <a:gd name="T3" fmla="*/ 3 h 34"/>
                <a:gd name="T4" fmla="*/ 33 w 34"/>
                <a:gd name="T5" fmla="*/ 8 h 34"/>
                <a:gd name="T6" fmla="*/ 34 w 34"/>
                <a:gd name="T7" fmla="*/ 17 h 34"/>
                <a:gd name="T8" fmla="*/ 31 w 34"/>
                <a:gd name="T9" fmla="*/ 25 h 34"/>
                <a:gd name="T10" fmla="*/ 25 w 34"/>
                <a:gd name="T11" fmla="*/ 32 h 34"/>
                <a:gd name="T12" fmla="*/ 16 w 34"/>
                <a:gd name="T13" fmla="*/ 34 h 34"/>
                <a:gd name="T14" fmla="*/ 7 w 34"/>
                <a:gd name="T15" fmla="*/ 32 h 34"/>
                <a:gd name="T16" fmla="*/ 1 w 34"/>
                <a:gd name="T17" fmla="*/ 25 h 34"/>
                <a:gd name="T18" fmla="*/ 0 w 34"/>
                <a:gd name="T19" fmla="*/ 17 h 34"/>
                <a:gd name="T20" fmla="*/ 3 w 34"/>
                <a:gd name="T21" fmla="*/ 8 h 34"/>
                <a:gd name="T22" fmla="*/ 9 w 34"/>
                <a:gd name="T23" fmla="*/ 3 h 34"/>
                <a:gd name="T24" fmla="*/ 18 w 34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4" y="17"/>
                  </a:lnTo>
                  <a:lnTo>
                    <a:pt x="31" y="25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7" y="32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3" y="8"/>
                  </a:lnTo>
                  <a:lnTo>
                    <a:pt x="9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400"/>
            <p:cNvSpPr>
              <a:spLocks/>
            </p:cNvSpPr>
            <p:nvPr/>
          </p:nvSpPr>
          <p:spPr bwMode="auto">
            <a:xfrm>
              <a:off x="7183438" y="1285875"/>
              <a:ext cx="52388" cy="53975"/>
            </a:xfrm>
            <a:custGeom>
              <a:avLst/>
              <a:gdLst>
                <a:gd name="T0" fmla="*/ 18 w 33"/>
                <a:gd name="T1" fmla="*/ 0 h 34"/>
                <a:gd name="T2" fmla="*/ 27 w 33"/>
                <a:gd name="T3" fmla="*/ 3 h 34"/>
                <a:gd name="T4" fmla="*/ 31 w 33"/>
                <a:gd name="T5" fmla="*/ 8 h 34"/>
                <a:gd name="T6" fmla="*/ 33 w 33"/>
                <a:gd name="T7" fmla="*/ 17 h 34"/>
                <a:gd name="T8" fmla="*/ 30 w 33"/>
                <a:gd name="T9" fmla="*/ 25 h 34"/>
                <a:gd name="T10" fmla="*/ 25 w 33"/>
                <a:gd name="T11" fmla="*/ 32 h 34"/>
                <a:gd name="T12" fmla="*/ 16 w 33"/>
                <a:gd name="T13" fmla="*/ 34 h 34"/>
                <a:gd name="T14" fmla="*/ 6 w 33"/>
                <a:gd name="T15" fmla="*/ 32 h 34"/>
                <a:gd name="T16" fmla="*/ 1 w 33"/>
                <a:gd name="T17" fmla="*/ 25 h 34"/>
                <a:gd name="T18" fmla="*/ 0 w 33"/>
                <a:gd name="T19" fmla="*/ 17 h 34"/>
                <a:gd name="T20" fmla="*/ 3 w 33"/>
                <a:gd name="T21" fmla="*/ 8 h 34"/>
                <a:gd name="T22" fmla="*/ 9 w 33"/>
                <a:gd name="T23" fmla="*/ 3 h 34"/>
                <a:gd name="T24" fmla="*/ 18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8" y="0"/>
                  </a:moveTo>
                  <a:lnTo>
                    <a:pt x="27" y="3"/>
                  </a:lnTo>
                  <a:lnTo>
                    <a:pt x="31" y="8"/>
                  </a:lnTo>
                  <a:lnTo>
                    <a:pt x="33" y="17"/>
                  </a:lnTo>
                  <a:lnTo>
                    <a:pt x="30" y="25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6" y="32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3" y="8"/>
                  </a:lnTo>
                  <a:lnTo>
                    <a:pt x="9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401"/>
            <p:cNvSpPr>
              <a:spLocks/>
            </p:cNvSpPr>
            <p:nvPr/>
          </p:nvSpPr>
          <p:spPr bwMode="auto">
            <a:xfrm>
              <a:off x="7519988" y="1285875"/>
              <a:ext cx="53975" cy="53975"/>
            </a:xfrm>
            <a:custGeom>
              <a:avLst/>
              <a:gdLst>
                <a:gd name="T0" fmla="*/ 18 w 34"/>
                <a:gd name="T1" fmla="*/ 0 h 34"/>
                <a:gd name="T2" fmla="*/ 27 w 34"/>
                <a:gd name="T3" fmla="*/ 3 h 34"/>
                <a:gd name="T4" fmla="*/ 33 w 34"/>
                <a:gd name="T5" fmla="*/ 8 h 34"/>
                <a:gd name="T6" fmla="*/ 34 w 34"/>
                <a:gd name="T7" fmla="*/ 17 h 34"/>
                <a:gd name="T8" fmla="*/ 31 w 34"/>
                <a:gd name="T9" fmla="*/ 25 h 34"/>
                <a:gd name="T10" fmla="*/ 25 w 34"/>
                <a:gd name="T11" fmla="*/ 32 h 34"/>
                <a:gd name="T12" fmla="*/ 16 w 34"/>
                <a:gd name="T13" fmla="*/ 34 h 34"/>
                <a:gd name="T14" fmla="*/ 7 w 34"/>
                <a:gd name="T15" fmla="*/ 32 h 34"/>
                <a:gd name="T16" fmla="*/ 1 w 34"/>
                <a:gd name="T17" fmla="*/ 25 h 34"/>
                <a:gd name="T18" fmla="*/ 0 w 34"/>
                <a:gd name="T19" fmla="*/ 17 h 34"/>
                <a:gd name="T20" fmla="*/ 3 w 34"/>
                <a:gd name="T21" fmla="*/ 8 h 34"/>
                <a:gd name="T22" fmla="*/ 9 w 34"/>
                <a:gd name="T23" fmla="*/ 3 h 34"/>
                <a:gd name="T24" fmla="*/ 18 w 34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27" y="3"/>
                  </a:lnTo>
                  <a:lnTo>
                    <a:pt x="33" y="8"/>
                  </a:lnTo>
                  <a:lnTo>
                    <a:pt x="34" y="17"/>
                  </a:lnTo>
                  <a:lnTo>
                    <a:pt x="31" y="25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7" y="32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3" y="8"/>
                  </a:lnTo>
                  <a:lnTo>
                    <a:pt x="9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402"/>
            <p:cNvSpPr>
              <a:spLocks/>
            </p:cNvSpPr>
            <p:nvPr/>
          </p:nvSpPr>
          <p:spPr bwMode="auto">
            <a:xfrm>
              <a:off x="7112001" y="1355725"/>
              <a:ext cx="204788" cy="144463"/>
            </a:xfrm>
            <a:custGeom>
              <a:avLst/>
              <a:gdLst>
                <a:gd name="T0" fmla="*/ 65 w 129"/>
                <a:gd name="T1" fmla="*/ 0 h 91"/>
                <a:gd name="T2" fmla="*/ 85 w 129"/>
                <a:gd name="T3" fmla="*/ 2 h 91"/>
                <a:gd name="T4" fmla="*/ 102 w 129"/>
                <a:gd name="T5" fmla="*/ 9 h 91"/>
                <a:gd name="T6" fmla="*/ 117 w 129"/>
                <a:gd name="T7" fmla="*/ 18 h 91"/>
                <a:gd name="T8" fmla="*/ 126 w 129"/>
                <a:gd name="T9" fmla="*/ 31 h 91"/>
                <a:gd name="T10" fmla="*/ 129 w 129"/>
                <a:gd name="T11" fmla="*/ 45 h 91"/>
                <a:gd name="T12" fmla="*/ 126 w 129"/>
                <a:gd name="T13" fmla="*/ 60 h 91"/>
                <a:gd name="T14" fmla="*/ 117 w 129"/>
                <a:gd name="T15" fmla="*/ 72 h 91"/>
                <a:gd name="T16" fmla="*/ 102 w 129"/>
                <a:gd name="T17" fmla="*/ 82 h 91"/>
                <a:gd name="T18" fmla="*/ 85 w 129"/>
                <a:gd name="T19" fmla="*/ 89 h 91"/>
                <a:gd name="T20" fmla="*/ 65 w 129"/>
                <a:gd name="T21" fmla="*/ 91 h 91"/>
                <a:gd name="T22" fmla="*/ 45 w 129"/>
                <a:gd name="T23" fmla="*/ 89 h 91"/>
                <a:gd name="T24" fmla="*/ 27 w 129"/>
                <a:gd name="T25" fmla="*/ 82 h 91"/>
                <a:gd name="T26" fmla="*/ 13 w 129"/>
                <a:gd name="T27" fmla="*/ 72 h 91"/>
                <a:gd name="T28" fmla="*/ 4 w 129"/>
                <a:gd name="T29" fmla="*/ 60 h 91"/>
                <a:gd name="T30" fmla="*/ 0 w 129"/>
                <a:gd name="T31" fmla="*/ 45 h 91"/>
                <a:gd name="T32" fmla="*/ 4 w 129"/>
                <a:gd name="T33" fmla="*/ 31 h 91"/>
                <a:gd name="T34" fmla="*/ 13 w 129"/>
                <a:gd name="T35" fmla="*/ 18 h 91"/>
                <a:gd name="T36" fmla="*/ 27 w 129"/>
                <a:gd name="T37" fmla="*/ 9 h 91"/>
                <a:gd name="T38" fmla="*/ 45 w 129"/>
                <a:gd name="T39" fmla="*/ 2 h 91"/>
                <a:gd name="T40" fmla="*/ 65 w 129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91">
                  <a:moveTo>
                    <a:pt x="65" y="0"/>
                  </a:moveTo>
                  <a:lnTo>
                    <a:pt x="85" y="2"/>
                  </a:lnTo>
                  <a:lnTo>
                    <a:pt x="102" y="9"/>
                  </a:lnTo>
                  <a:lnTo>
                    <a:pt x="117" y="18"/>
                  </a:lnTo>
                  <a:lnTo>
                    <a:pt x="126" y="31"/>
                  </a:lnTo>
                  <a:lnTo>
                    <a:pt x="129" y="45"/>
                  </a:lnTo>
                  <a:lnTo>
                    <a:pt x="126" y="60"/>
                  </a:lnTo>
                  <a:lnTo>
                    <a:pt x="117" y="72"/>
                  </a:lnTo>
                  <a:lnTo>
                    <a:pt x="102" y="82"/>
                  </a:lnTo>
                  <a:lnTo>
                    <a:pt x="85" y="89"/>
                  </a:lnTo>
                  <a:lnTo>
                    <a:pt x="65" y="91"/>
                  </a:lnTo>
                  <a:lnTo>
                    <a:pt x="45" y="89"/>
                  </a:lnTo>
                  <a:lnTo>
                    <a:pt x="27" y="82"/>
                  </a:lnTo>
                  <a:lnTo>
                    <a:pt x="13" y="72"/>
                  </a:lnTo>
                  <a:lnTo>
                    <a:pt x="4" y="60"/>
                  </a:lnTo>
                  <a:lnTo>
                    <a:pt x="0" y="45"/>
                  </a:lnTo>
                  <a:lnTo>
                    <a:pt x="4" y="31"/>
                  </a:lnTo>
                  <a:lnTo>
                    <a:pt x="13" y="18"/>
                  </a:lnTo>
                  <a:lnTo>
                    <a:pt x="27" y="9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97A78"/>
            </a:solidFill>
            <a:ln w="0">
              <a:solidFill>
                <a:srgbClr val="B97A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403"/>
            <p:cNvSpPr>
              <a:spLocks/>
            </p:cNvSpPr>
            <p:nvPr/>
          </p:nvSpPr>
          <p:spPr bwMode="auto">
            <a:xfrm>
              <a:off x="7440613" y="1355725"/>
              <a:ext cx="201613" cy="144463"/>
            </a:xfrm>
            <a:custGeom>
              <a:avLst/>
              <a:gdLst>
                <a:gd name="T0" fmla="*/ 64 w 127"/>
                <a:gd name="T1" fmla="*/ 0 h 91"/>
                <a:gd name="T2" fmla="*/ 84 w 127"/>
                <a:gd name="T3" fmla="*/ 2 h 91"/>
                <a:gd name="T4" fmla="*/ 101 w 127"/>
                <a:gd name="T5" fmla="*/ 9 h 91"/>
                <a:gd name="T6" fmla="*/ 115 w 127"/>
                <a:gd name="T7" fmla="*/ 18 h 91"/>
                <a:gd name="T8" fmla="*/ 125 w 127"/>
                <a:gd name="T9" fmla="*/ 31 h 91"/>
                <a:gd name="T10" fmla="*/ 127 w 127"/>
                <a:gd name="T11" fmla="*/ 45 h 91"/>
                <a:gd name="T12" fmla="*/ 125 w 127"/>
                <a:gd name="T13" fmla="*/ 60 h 91"/>
                <a:gd name="T14" fmla="*/ 115 w 127"/>
                <a:gd name="T15" fmla="*/ 72 h 91"/>
                <a:gd name="T16" fmla="*/ 101 w 127"/>
                <a:gd name="T17" fmla="*/ 82 h 91"/>
                <a:gd name="T18" fmla="*/ 84 w 127"/>
                <a:gd name="T19" fmla="*/ 89 h 91"/>
                <a:gd name="T20" fmla="*/ 64 w 127"/>
                <a:gd name="T21" fmla="*/ 91 h 91"/>
                <a:gd name="T22" fmla="*/ 43 w 127"/>
                <a:gd name="T23" fmla="*/ 89 h 91"/>
                <a:gd name="T24" fmla="*/ 26 w 127"/>
                <a:gd name="T25" fmla="*/ 82 h 91"/>
                <a:gd name="T26" fmla="*/ 12 w 127"/>
                <a:gd name="T27" fmla="*/ 72 h 91"/>
                <a:gd name="T28" fmla="*/ 3 w 127"/>
                <a:gd name="T29" fmla="*/ 60 h 91"/>
                <a:gd name="T30" fmla="*/ 0 w 127"/>
                <a:gd name="T31" fmla="*/ 45 h 91"/>
                <a:gd name="T32" fmla="*/ 3 w 127"/>
                <a:gd name="T33" fmla="*/ 31 h 91"/>
                <a:gd name="T34" fmla="*/ 12 w 127"/>
                <a:gd name="T35" fmla="*/ 18 h 91"/>
                <a:gd name="T36" fmla="*/ 26 w 127"/>
                <a:gd name="T37" fmla="*/ 9 h 91"/>
                <a:gd name="T38" fmla="*/ 43 w 127"/>
                <a:gd name="T39" fmla="*/ 2 h 91"/>
                <a:gd name="T40" fmla="*/ 64 w 127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91">
                  <a:moveTo>
                    <a:pt x="64" y="0"/>
                  </a:moveTo>
                  <a:lnTo>
                    <a:pt x="84" y="2"/>
                  </a:lnTo>
                  <a:lnTo>
                    <a:pt x="101" y="9"/>
                  </a:lnTo>
                  <a:lnTo>
                    <a:pt x="115" y="18"/>
                  </a:lnTo>
                  <a:lnTo>
                    <a:pt x="125" y="31"/>
                  </a:lnTo>
                  <a:lnTo>
                    <a:pt x="127" y="45"/>
                  </a:lnTo>
                  <a:lnTo>
                    <a:pt x="125" y="60"/>
                  </a:lnTo>
                  <a:lnTo>
                    <a:pt x="115" y="72"/>
                  </a:lnTo>
                  <a:lnTo>
                    <a:pt x="101" y="82"/>
                  </a:lnTo>
                  <a:lnTo>
                    <a:pt x="84" y="89"/>
                  </a:lnTo>
                  <a:lnTo>
                    <a:pt x="64" y="91"/>
                  </a:lnTo>
                  <a:lnTo>
                    <a:pt x="43" y="89"/>
                  </a:lnTo>
                  <a:lnTo>
                    <a:pt x="26" y="82"/>
                  </a:lnTo>
                  <a:lnTo>
                    <a:pt x="12" y="72"/>
                  </a:lnTo>
                  <a:lnTo>
                    <a:pt x="3" y="60"/>
                  </a:lnTo>
                  <a:lnTo>
                    <a:pt x="0" y="45"/>
                  </a:lnTo>
                  <a:lnTo>
                    <a:pt x="3" y="31"/>
                  </a:lnTo>
                  <a:lnTo>
                    <a:pt x="12" y="18"/>
                  </a:lnTo>
                  <a:lnTo>
                    <a:pt x="26" y="9"/>
                  </a:lnTo>
                  <a:lnTo>
                    <a:pt x="43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97A78"/>
            </a:solidFill>
            <a:ln w="0">
              <a:solidFill>
                <a:srgbClr val="B97A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0435253" y="3690330"/>
            <a:ext cx="1136650" cy="2736850"/>
            <a:chOff x="9517063" y="3468688"/>
            <a:chExt cx="1136650" cy="2736850"/>
          </a:xfrm>
        </p:grpSpPr>
        <p:sp>
          <p:nvSpPr>
            <p:cNvPr id="311" name="Freeform 304"/>
            <p:cNvSpPr>
              <a:spLocks/>
            </p:cNvSpPr>
            <p:nvPr/>
          </p:nvSpPr>
          <p:spPr bwMode="auto">
            <a:xfrm>
              <a:off x="9702801" y="5983288"/>
              <a:ext cx="666750" cy="222250"/>
            </a:xfrm>
            <a:custGeom>
              <a:avLst/>
              <a:gdLst>
                <a:gd name="T0" fmla="*/ 210 w 420"/>
                <a:gd name="T1" fmla="*/ 0 h 140"/>
                <a:gd name="T2" fmla="*/ 252 w 420"/>
                <a:gd name="T3" fmla="*/ 1 h 140"/>
                <a:gd name="T4" fmla="*/ 291 w 420"/>
                <a:gd name="T5" fmla="*/ 6 h 140"/>
                <a:gd name="T6" fmla="*/ 327 w 420"/>
                <a:gd name="T7" fmla="*/ 13 h 140"/>
                <a:gd name="T8" fmla="*/ 358 w 420"/>
                <a:gd name="T9" fmla="*/ 21 h 140"/>
                <a:gd name="T10" fmla="*/ 383 w 420"/>
                <a:gd name="T11" fmla="*/ 31 h 140"/>
                <a:gd name="T12" fmla="*/ 403 w 420"/>
                <a:gd name="T13" fmla="*/ 43 h 140"/>
                <a:gd name="T14" fmla="*/ 414 w 420"/>
                <a:gd name="T15" fmla="*/ 56 h 140"/>
                <a:gd name="T16" fmla="*/ 420 w 420"/>
                <a:gd name="T17" fmla="*/ 71 h 140"/>
                <a:gd name="T18" fmla="*/ 414 w 420"/>
                <a:gd name="T19" fmla="*/ 85 h 140"/>
                <a:gd name="T20" fmla="*/ 403 w 420"/>
                <a:gd name="T21" fmla="*/ 98 h 140"/>
                <a:gd name="T22" fmla="*/ 383 w 420"/>
                <a:gd name="T23" fmla="*/ 110 h 140"/>
                <a:gd name="T24" fmla="*/ 358 w 420"/>
                <a:gd name="T25" fmla="*/ 120 h 140"/>
                <a:gd name="T26" fmla="*/ 327 w 420"/>
                <a:gd name="T27" fmla="*/ 128 h 140"/>
                <a:gd name="T28" fmla="*/ 291 w 420"/>
                <a:gd name="T29" fmla="*/ 135 h 140"/>
                <a:gd name="T30" fmla="*/ 252 w 420"/>
                <a:gd name="T31" fmla="*/ 139 h 140"/>
                <a:gd name="T32" fmla="*/ 210 w 420"/>
                <a:gd name="T33" fmla="*/ 140 h 140"/>
                <a:gd name="T34" fmla="*/ 167 w 420"/>
                <a:gd name="T35" fmla="*/ 139 h 140"/>
                <a:gd name="T36" fmla="*/ 128 w 420"/>
                <a:gd name="T37" fmla="*/ 135 h 140"/>
                <a:gd name="T38" fmla="*/ 92 w 420"/>
                <a:gd name="T39" fmla="*/ 128 h 140"/>
                <a:gd name="T40" fmla="*/ 61 w 420"/>
                <a:gd name="T41" fmla="*/ 120 h 140"/>
                <a:gd name="T42" fmla="*/ 36 w 420"/>
                <a:gd name="T43" fmla="*/ 110 h 140"/>
                <a:gd name="T44" fmla="*/ 17 w 420"/>
                <a:gd name="T45" fmla="*/ 98 h 140"/>
                <a:gd name="T46" fmla="*/ 5 w 420"/>
                <a:gd name="T47" fmla="*/ 85 h 140"/>
                <a:gd name="T48" fmla="*/ 0 w 420"/>
                <a:gd name="T49" fmla="*/ 71 h 140"/>
                <a:gd name="T50" fmla="*/ 5 w 420"/>
                <a:gd name="T51" fmla="*/ 56 h 140"/>
                <a:gd name="T52" fmla="*/ 17 w 420"/>
                <a:gd name="T53" fmla="*/ 43 h 140"/>
                <a:gd name="T54" fmla="*/ 36 w 420"/>
                <a:gd name="T55" fmla="*/ 31 h 140"/>
                <a:gd name="T56" fmla="*/ 61 w 420"/>
                <a:gd name="T57" fmla="*/ 21 h 140"/>
                <a:gd name="T58" fmla="*/ 92 w 420"/>
                <a:gd name="T59" fmla="*/ 13 h 140"/>
                <a:gd name="T60" fmla="*/ 128 w 420"/>
                <a:gd name="T61" fmla="*/ 6 h 140"/>
                <a:gd name="T62" fmla="*/ 167 w 420"/>
                <a:gd name="T63" fmla="*/ 1 h 140"/>
                <a:gd name="T64" fmla="*/ 210 w 420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140">
                  <a:moveTo>
                    <a:pt x="210" y="0"/>
                  </a:moveTo>
                  <a:lnTo>
                    <a:pt x="252" y="1"/>
                  </a:lnTo>
                  <a:lnTo>
                    <a:pt x="291" y="6"/>
                  </a:lnTo>
                  <a:lnTo>
                    <a:pt x="327" y="13"/>
                  </a:lnTo>
                  <a:lnTo>
                    <a:pt x="358" y="21"/>
                  </a:lnTo>
                  <a:lnTo>
                    <a:pt x="383" y="31"/>
                  </a:lnTo>
                  <a:lnTo>
                    <a:pt x="403" y="43"/>
                  </a:lnTo>
                  <a:lnTo>
                    <a:pt x="414" y="56"/>
                  </a:lnTo>
                  <a:lnTo>
                    <a:pt x="420" y="71"/>
                  </a:lnTo>
                  <a:lnTo>
                    <a:pt x="414" y="85"/>
                  </a:lnTo>
                  <a:lnTo>
                    <a:pt x="403" y="98"/>
                  </a:lnTo>
                  <a:lnTo>
                    <a:pt x="383" y="110"/>
                  </a:lnTo>
                  <a:lnTo>
                    <a:pt x="358" y="120"/>
                  </a:lnTo>
                  <a:lnTo>
                    <a:pt x="327" y="128"/>
                  </a:lnTo>
                  <a:lnTo>
                    <a:pt x="291" y="135"/>
                  </a:lnTo>
                  <a:lnTo>
                    <a:pt x="252" y="139"/>
                  </a:lnTo>
                  <a:lnTo>
                    <a:pt x="210" y="140"/>
                  </a:lnTo>
                  <a:lnTo>
                    <a:pt x="167" y="139"/>
                  </a:lnTo>
                  <a:lnTo>
                    <a:pt x="128" y="135"/>
                  </a:lnTo>
                  <a:lnTo>
                    <a:pt x="92" y="128"/>
                  </a:lnTo>
                  <a:lnTo>
                    <a:pt x="61" y="120"/>
                  </a:lnTo>
                  <a:lnTo>
                    <a:pt x="36" y="110"/>
                  </a:lnTo>
                  <a:lnTo>
                    <a:pt x="17" y="98"/>
                  </a:lnTo>
                  <a:lnTo>
                    <a:pt x="5" y="85"/>
                  </a:lnTo>
                  <a:lnTo>
                    <a:pt x="0" y="71"/>
                  </a:lnTo>
                  <a:lnTo>
                    <a:pt x="5" y="56"/>
                  </a:lnTo>
                  <a:lnTo>
                    <a:pt x="17" y="43"/>
                  </a:lnTo>
                  <a:lnTo>
                    <a:pt x="36" y="31"/>
                  </a:lnTo>
                  <a:lnTo>
                    <a:pt x="61" y="21"/>
                  </a:lnTo>
                  <a:lnTo>
                    <a:pt x="92" y="13"/>
                  </a:lnTo>
                  <a:lnTo>
                    <a:pt x="128" y="6"/>
                  </a:lnTo>
                  <a:lnTo>
                    <a:pt x="167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404"/>
            <p:cNvSpPr>
              <a:spLocks/>
            </p:cNvSpPr>
            <p:nvPr/>
          </p:nvSpPr>
          <p:spPr bwMode="auto">
            <a:xfrm>
              <a:off x="9888538" y="6018213"/>
              <a:ext cx="134938" cy="92075"/>
            </a:xfrm>
            <a:custGeom>
              <a:avLst/>
              <a:gdLst>
                <a:gd name="T0" fmla="*/ 72 w 85"/>
                <a:gd name="T1" fmla="*/ 0 h 58"/>
                <a:gd name="T2" fmla="*/ 79 w 85"/>
                <a:gd name="T3" fmla="*/ 11 h 58"/>
                <a:gd name="T4" fmla="*/ 84 w 85"/>
                <a:gd name="T5" fmla="*/ 20 h 58"/>
                <a:gd name="T6" fmla="*/ 85 w 85"/>
                <a:gd name="T7" fmla="*/ 28 h 58"/>
                <a:gd name="T8" fmla="*/ 84 w 85"/>
                <a:gd name="T9" fmla="*/ 34 h 58"/>
                <a:gd name="T10" fmla="*/ 81 w 85"/>
                <a:gd name="T11" fmla="*/ 41 h 58"/>
                <a:gd name="T12" fmla="*/ 76 w 85"/>
                <a:gd name="T13" fmla="*/ 47 h 58"/>
                <a:gd name="T14" fmla="*/ 68 w 85"/>
                <a:gd name="T15" fmla="*/ 52 h 58"/>
                <a:gd name="T16" fmla="*/ 58 w 85"/>
                <a:gd name="T17" fmla="*/ 56 h 58"/>
                <a:gd name="T18" fmla="*/ 42 w 85"/>
                <a:gd name="T19" fmla="*/ 58 h 58"/>
                <a:gd name="T20" fmla="*/ 28 w 85"/>
                <a:gd name="T21" fmla="*/ 56 h 58"/>
                <a:gd name="T22" fmla="*/ 16 w 85"/>
                <a:gd name="T23" fmla="*/ 52 h 58"/>
                <a:gd name="T24" fmla="*/ 8 w 85"/>
                <a:gd name="T25" fmla="*/ 47 h 58"/>
                <a:gd name="T26" fmla="*/ 4 w 85"/>
                <a:gd name="T27" fmla="*/ 41 h 58"/>
                <a:gd name="T28" fmla="*/ 2 w 85"/>
                <a:gd name="T29" fmla="*/ 34 h 58"/>
                <a:gd name="T30" fmla="*/ 0 w 85"/>
                <a:gd name="T31" fmla="*/ 28 h 58"/>
                <a:gd name="T32" fmla="*/ 2 w 85"/>
                <a:gd name="T33" fmla="*/ 21 h 58"/>
                <a:gd name="T34" fmla="*/ 4 w 85"/>
                <a:gd name="T35" fmla="*/ 13 h 58"/>
                <a:gd name="T36" fmla="*/ 9 w 85"/>
                <a:gd name="T37" fmla="*/ 4 h 58"/>
                <a:gd name="T38" fmla="*/ 9 w 85"/>
                <a:gd name="T39" fmla="*/ 7 h 58"/>
                <a:gd name="T40" fmla="*/ 13 w 85"/>
                <a:gd name="T41" fmla="*/ 8 h 58"/>
                <a:gd name="T42" fmla="*/ 23 w 85"/>
                <a:gd name="T43" fmla="*/ 9 h 58"/>
                <a:gd name="T44" fmla="*/ 37 w 85"/>
                <a:gd name="T45" fmla="*/ 11 h 58"/>
                <a:gd name="T46" fmla="*/ 54 w 85"/>
                <a:gd name="T47" fmla="*/ 9 h 58"/>
                <a:gd name="T48" fmla="*/ 72 w 85"/>
                <a:gd name="T49" fmla="*/ 5 h 58"/>
                <a:gd name="T50" fmla="*/ 72 w 85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58">
                  <a:moveTo>
                    <a:pt x="72" y="0"/>
                  </a:moveTo>
                  <a:lnTo>
                    <a:pt x="79" y="11"/>
                  </a:lnTo>
                  <a:lnTo>
                    <a:pt x="84" y="20"/>
                  </a:lnTo>
                  <a:lnTo>
                    <a:pt x="85" y="28"/>
                  </a:lnTo>
                  <a:lnTo>
                    <a:pt x="84" y="34"/>
                  </a:lnTo>
                  <a:lnTo>
                    <a:pt x="81" y="41"/>
                  </a:lnTo>
                  <a:lnTo>
                    <a:pt x="76" y="47"/>
                  </a:lnTo>
                  <a:lnTo>
                    <a:pt x="68" y="52"/>
                  </a:lnTo>
                  <a:lnTo>
                    <a:pt x="58" y="56"/>
                  </a:lnTo>
                  <a:lnTo>
                    <a:pt x="42" y="58"/>
                  </a:lnTo>
                  <a:lnTo>
                    <a:pt x="28" y="56"/>
                  </a:lnTo>
                  <a:lnTo>
                    <a:pt x="16" y="52"/>
                  </a:lnTo>
                  <a:lnTo>
                    <a:pt x="8" y="47"/>
                  </a:lnTo>
                  <a:lnTo>
                    <a:pt x="4" y="41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3"/>
                  </a:lnTo>
                  <a:lnTo>
                    <a:pt x="9" y="4"/>
                  </a:lnTo>
                  <a:lnTo>
                    <a:pt x="9" y="7"/>
                  </a:lnTo>
                  <a:lnTo>
                    <a:pt x="13" y="8"/>
                  </a:lnTo>
                  <a:lnTo>
                    <a:pt x="23" y="9"/>
                  </a:lnTo>
                  <a:lnTo>
                    <a:pt x="37" y="11"/>
                  </a:lnTo>
                  <a:lnTo>
                    <a:pt x="54" y="9"/>
                  </a:lnTo>
                  <a:lnTo>
                    <a:pt x="72" y="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C0000"/>
            </a:solidFill>
            <a:ln w="0">
              <a:solidFill>
                <a:srgbClr val="5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405"/>
            <p:cNvSpPr>
              <a:spLocks/>
            </p:cNvSpPr>
            <p:nvPr/>
          </p:nvSpPr>
          <p:spPr bwMode="auto">
            <a:xfrm>
              <a:off x="10080626" y="6024563"/>
              <a:ext cx="134938" cy="85725"/>
            </a:xfrm>
            <a:custGeom>
              <a:avLst/>
              <a:gdLst>
                <a:gd name="T0" fmla="*/ 74 w 85"/>
                <a:gd name="T1" fmla="*/ 0 h 54"/>
                <a:gd name="T2" fmla="*/ 80 w 85"/>
                <a:gd name="T3" fmla="*/ 9 h 54"/>
                <a:gd name="T4" fmla="*/ 84 w 85"/>
                <a:gd name="T5" fmla="*/ 17 h 54"/>
                <a:gd name="T6" fmla="*/ 85 w 85"/>
                <a:gd name="T7" fmla="*/ 24 h 54"/>
                <a:gd name="T8" fmla="*/ 84 w 85"/>
                <a:gd name="T9" fmla="*/ 30 h 54"/>
                <a:gd name="T10" fmla="*/ 81 w 85"/>
                <a:gd name="T11" fmla="*/ 37 h 54"/>
                <a:gd name="T12" fmla="*/ 76 w 85"/>
                <a:gd name="T13" fmla="*/ 43 h 54"/>
                <a:gd name="T14" fmla="*/ 68 w 85"/>
                <a:gd name="T15" fmla="*/ 48 h 54"/>
                <a:gd name="T16" fmla="*/ 57 w 85"/>
                <a:gd name="T17" fmla="*/ 52 h 54"/>
                <a:gd name="T18" fmla="*/ 42 w 85"/>
                <a:gd name="T19" fmla="*/ 54 h 54"/>
                <a:gd name="T20" fmla="*/ 27 w 85"/>
                <a:gd name="T21" fmla="*/ 52 h 54"/>
                <a:gd name="T22" fmla="*/ 15 w 85"/>
                <a:gd name="T23" fmla="*/ 48 h 54"/>
                <a:gd name="T24" fmla="*/ 8 w 85"/>
                <a:gd name="T25" fmla="*/ 43 h 54"/>
                <a:gd name="T26" fmla="*/ 4 w 85"/>
                <a:gd name="T27" fmla="*/ 37 h 54"/>
                <a:gd name="T28" fmla="*/ 1 w 85"/>
                <a:gd name="T29" fmla="*/ 30 h 54"/>
                <a:gd name="T30" fmla="*/ 0 w 85"/>
                <a:gd name="T31" fmla="*/ 24 h 54"/>
                <a:gd name="T32" fmla="*/ 1 w 85"/>
                <a:gd name="T33" fmla="*/ 14 h 54"/>
                <a:gd name="T34" fmla="*/ 8 w 85"/>
                <a:gd name="T35" fmla="*/ 3 h 54"/>
                <a:gd name="T36" fmla="*/ 8 w 85"/>
                <a:gd name="T37" fmla="*/ 7 h 54"/>
                <a:gd name="T38" fmla="*/ 23 w 85"/>
                <a:gd name="T39" fmla="*/ 9 h 54"/>
                <a:gd name="T40" fmla="*/ 39 w 85"/>
                <a:gd name="T41" fmla="*/ 9 h 54"/>
                <a:gd name="T42" fmla="*/ 53 w 85"/>
                <a:gd name="T43" fmla="*/ 8 h 54"/>
                <a:gd name="T44" fmla="*/ 64 w 85"/>
                <a:gd name="T45" fmla="*/ 4 h 54"/>
                <a:gd name="T46" fmla="*/ 72 w 85"/>
                <a:gd name="T47" fmla="*/ 1 h 54"/>
                <a:gd name="T48" fmla="*/ 74 w 85"/>
                <a:gd name="T49" fmla="*/ 0 h 54"/>
                <a:gd name="T50" fmla="*/ 74 w 85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54">
                  <a:moveTo>
                    <a:pt x="74" y="0"/>
                  </a:moveTo>
                  <a:lnTo>
                    <a:pt x="80" y="9"/>
                  </a:lnTo>
                  <a:lnTo>
                    <a:pt x="84" y="17"/>
                  </a:lnTo>
                  <a:lnTo>
                    <a:pt x="85" y="24"/>
                  </a:lnTo>
                  <a:lnTo>
                    <a:pt x="84" y="30"/>
                  </a:lnTo>
                  <a:lnTo>
                    <a:pt x="81" y="37"/>
                  </a:lnTo>
                  <a:lnTo>
                    <a:pt x="76" y="43"/>
                  </a:lnTo>
                  <a:lnTo>
                    <a:pt x="68" y="48"/>
                  </a:lnTo>
                  <a:lnTo>
                    <a:pt x="57" y="52"/>
                  </a:lnTo>
                  <a:lnTo>
                    <a:pt x="42" y="54"/>
                  </a:lnTo>
                  <a:lnTo>
                    <a:pt x="27" y="52"/>
                  </a:lnTo>
                  <a:lnTo>
                    <a:pt x="15" y="48"/>
                  </a:lnTo>
                  <a:lnTo>
                    <a:pt x="8" y="43"/>
                  </a:lnTo>
                  <a:lnTo>
                    <a:pt x="4" y="37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8" y="3"/>
                  </a:lnTo>
                  <a:lnTo>
                    <a:pt x="8" y="7"/>
                  </a:lnTo>
                  <a:lnTo>
                    <a:pt x="23" y="9"/>
                  </a:lnTo>
                  <a:lnTo>
                    <a:pt x="39" y="9"/>
                  </a:lnTo>
                  <a:lnTo>
                    <a:pt x="53" y="8"/>
                  </a:lnTo>
                  <a:lnTo>
                    <a:pt x="64" y="4"/>
                  </a:lnTo>
                  <a:lnTo>
                    <a:pt x="72" y="1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C0000"/>
            </a:solidFill>
            <a:ln w="0">
              <a:solidFill>
                <a:srgbClr val="5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406"/>
            <p:cNvSpPr>
              <a:spLocks/>
            </p:cNvSpPr>
            <p:nvPr/>
          </p:nvSpPr>
          <p:spPr bwMode="auto">
            <a:xfrm>
              <a:off x="9885363" y="5357813"/>
              <a:ext cx="312738" cy="681038"/>
            </a:xfrm>
            <a:custGeom>
              <a:avLst/>
              <a:gdLst>
                <a:gd name="T0" fmla="*/ 80 w 197"/>
                <a:gd name="T1" fmla="*/ 0 h 429"/>
                <a:gd name="T2" fmla="*/ 94 w 197"/>
                <a:gd name="T3" fmla="*/ 0 h 429"/>
                <a:gd name="T4" fmla="*/ 107 w 197"/>
                <a:gd name="T5" fmla="*/ 0 h 429"/>
                <a:gd name="T6" fmla="*/ 107 w 197"/>
                <a:gd name="T7" fmla="*/ 1 h 429"/>
                <a:gd name="T8" fmla="*/ 191 w 197"/>
                <a:gd name="T9" fmla="*/ 1 h 429"/>
                <a:gd name="T10" fmla="*/ 197 w 197"/>
                <a:gd name="T11" fmla="*/ 420 h 429"/>
                <a:gd name="T12" fmla="*/ 197 w 197"/>
                <a:gd name="T13" fmla="*/ 420 h 429"/>
                <a:gd name="T14" fmla="*/ 195 w 197"/>
                <a:gd name="T15" fmla="*/ 421 h 429"/>
                <a:gd name="T16" fmla="*/ 187 w 197"/>
                <a:gd name="T17" fmla="*/ 424 h 429"/>
                <a:gd name="T18" fmla="*/ 176 w 197"/>
                <a:gd name="T19" fmla="*/ 428 h 429"/>
                <a:gd name="T20" fmla="*/ 162 w 197"/>
                <a:gd name="T21" fmla="*/ 429 h 429"/>
                <a:gd name="T22" fmla="*/ 146 w 197"/>
                <a:gd name="T23" fmla="*/ 429 h 429"/>
                <a:gd name="T24" fmla="*/ 131 w 197"/>
                <a:gd name="T25" fmla="*/ 427 h 429"/>
                <a:gd name="T26" fmla="*/ 131 w 197"/>
                <a:gd name="T27" fmla="*/ 423 h 429"/>
                <a:gd name="T28" fmla="*/ 120 w 197"/>
                <a:gd name="T29" fmla="*/ 119 h 429"/>
                <a:gd name="T30" fmla="*/ 83 w 197"/>
                <a:gd name="T31" fmla="*/ 119 h 429"/>
                <a:gd name="T32" fmla="*/ 74 w 197"/>
                <a:gd name="T33" fmla="*/ 416 h 429"/>
                <a:gd name="T34" fmla="*/ 74 w 197"/>
                <a:gd name="T35" fmla="*/ 421 h 429"/>
                <a:gd name="T36" fmla="*/ 56 w 197"/>
                <a:gd name="T37" fmla="*/ 425 h 429"/>
                <a:gd name="T38" fmla="*/ 39 w 197"/>
                <a:gd name="T39" fmla="*/ 427 h 429"/>
                <a:gd name="T40" fmla="*/ 25 w 197"/>
                <a:gd name="T41" fmla="*/ 425 h 429"/>
                <a:gd name="T42" fmla="*/ 15 w 197"/>
                <a:gd name="T43" fmla="*/ 424 h 429"/>
                <a:gd name="T44" fmla="*/ 11 w 197"/>
                <a:gd name="T45" fmla="*/ 423 h 429"/>
                <a:gd name="T46" fmla="*/ 11 w 197"/>
                <a:gd name="T47" fmla="*/ 420 h 429"/>
                <a:gd name="T48" fmla="*/ 0 w 197"/>
                <a:gd name="T49" fmla="*/ 1 h 429"/>
                <a:gd name="T50" fmla="*/ 80 w 197"/>
                <a:gd name="T51" fmla="*/ 1 h 429"/>
                <a:gd name="T52" fmla="*/ 80 w 197"/>
                <a:gd name="T5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7" h="429">
                  <a:moveTo>
                    <a:pt x="80" y="0"/>
                  </a:moveTo>
                  <a:lnTo>
                    <a:pt x="94" y="0"/>
                  </a:lnTo>
                  <a:lnTo>
                    <a:pt x="107" y="0"/>
                  </a:lnTo>
                  <a:lnTo>
                    <a:pt x="107" y="1"/>
                  </a:lnTo>
                  <a:lnTo>
                    <a:pt x="191" y="1"/>
                  </a:lnTo>
                  <a:lnTo>
                    <a:pt x="197" y="420"/>
                  </a:lnTo>
                  <a:lnTo>
                    <a:pt x="197" y="420"/>
                  </a:lnTo>
                  <a:lnTo>
                    <a:pt x="195" y="421"/>
                  </a:lnTo>
                  <a:lnTo>
                    <a:pt x="187" y="424"/>
                  </a:lnTo>
                  <a:lnTo>
                    <a:pt x="176" y="428"/>
                  </a:lnTo>
                  <a:lnTo>
                    <a:pt x="162" y="429"/>
                  </a:lnTo>
                  <a:lnTo>
                    <a:pt x="146" y="429"/>
                  </a:lnTo>
                  <a:lnTo>
                    <a:pt x="131" y="427"/>
                  </a:lnTo>
                  <a:lnTo>
                    <a:pt x="131" y="423"/>
                  </a:lnTo>
                  <a:lnTo>
                    <a:pt x="120" y="119"/>
                  </a:lnTo>
                  <a:lnTo>
                    <a:pt x="83" y="119"/>
                  </a:lnTo>
                  <a:lnTo>
                    <a:pt x="74" y="416"/>
                  </a:lnTo>
                  <a:lnTo>
                    <a:pt x="74" y="421"/>
                  </a:lnTo>
                  <a:lnTo>
                    <a:pt x="56" y="425"/>
                  </a:lnTo>
                  <a:lnTo>
                    <a:pt x="39" y="427"/>
                  </a:lnTo>
                  <a:lnTo>
                    <a:pt x="25" y="425"/>
                  </a:lnTo>
                  <a:lnTo>
                    <a:pt x="15" y="424"/>
                  </a:lnTo>
                  <a:lnTo>
                    <a:pt x="11" y="423"/>
                  </a:lnTo>
                  <a:lnTo>
                    <a:pt x="11" y="420"/>
                  </a:lnTo>
                  <a:lnTo>
                    <a:pt x="0" y="1"/>
                  </a:lnTo>
                  <a:lnTo>
                    <a:pt x="80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407"/>
            <p:cNvSpPr>
              <a:spLocks/>
            </p:cNvSpPr>
            <p:nvPr/>
          </p:nvSpPr>
          <p:spPr bwMode="auto">
            <a:xfrm>
              <a:off x="9664701" y="4735513"/>
              <a:ext cx="196850" cy="719138"/>
            </a:xfrm>
            <a:custGeom>
              <a:avLst/>
              <a:gdLst>
                <a:gd name="T0" fmla="*/ 115 w 124"/>
                <a:gd name="T1" fmla="*/ 0 h 453"/>
                <a:gd name="T2" fmla="*/ 124 w 124"/>
                <a:gd name="T3" fmla="*/ 62 h 453"/>
                <a:gd name="T4" fmla="*/ 116 w 124"/>
                <a:gd name="T5" fmla="*/ 70 h 453"/>
                <a:gd name="T6" fmla="*/ 106 w 124"/>
                <a:gd name="T7" fmla="*/ 84 h 453"/>
                <a:gd name="T8" fmla="*/ 96 w 124"/>
                <a:gd name="T9" fmla="*/ 103 h 453"/>
                <a:gd name="T10" fmla="*/ 84 w 124"/>
                <a:gd name="T11" fmla="*/ 125 h 453"/>
                <a:gd name="T12" fmla="*/ 72 w 124"/>
                <a:gd name="T13" fmla="*/ 148 h 453"/>
                <a:gd name="T14" fmla="*/ 63 w 124"/>
                <a:gd name="T15" fmla="*/ 172 h 453"/>
                <a:gd name="T16" fmla="*/ 54 w 124"/>
                <a:gd name="T17" fmla="*/ 193 h 453"/>
                <a:gd name="T18" fmla="*/ 48 w 124"/>
                <a:gd name="T19" fmla="*/ 212 h 453"/>
                <a:gd name="T20" fmla="*/ 46 w 124"/>
                <a:gd name="T21" fmla="*/ 226 h 453"/>
                <a:gd name="T22" fmla="*/ 44 w 124"/>
                <a:gd name="T23" fmla="*/ 239 h 453"/>
                <a:gd name="T24" fmla="*/ 43 w 124"/>
                <a:gd name="T25" fmla="*/ 257 h 453"/>
                <a:gd name="T26" fmla="*/ 43 w 124"/>
                <a:gd name="T27" fmla="*/ 279 h 453"/>
                <a:gd name="T28" fmla="*/ 43 w 124"/>
                <a:gd name="T29" fmla="*/ 304 h 453"/>
                <a:gd name="T30" fmla="*/ 42 w 124"/>
                <a:gd name="T31" fmla="*/ 330 h 453"/>
                <a:gd name="T32" fmla="*/ 42 w 124"/>
                <a:gd name="T33" fmla="*/ 355 h 453"/>
                <a:gd name="T34" fmla="*/ 42 w 124"/>
                <a:gd name="T35" fmla="*/ 377 h 453"/>
                <a:gd name="T36" fmla="*/ 42 w 124"/>
                <a:gd name="T37" fmla="*/ 394 h 453"/>
                <a:gd name="T38" fmla="*/ 41 w 124"/>
                <a:gd name="T39" fmla="*/ 406 h 453"/>
                <a:gd name="T40" fmla="*/ 41 w 124"/>
                <a:gd name="T41" fmla="*/ 411 h 453"/>
                <a:gd name="T42" fmla="*/ 50 w 124"/>
                <a:gd name="T43" fmla="*/ 419 h 453"/>
                <a:gd name="T44" fmla="*/ 52 w 124"/>
                <a:gd name="T45" fmla="*/ 428 h 453"/>
                <a:gd name="T46" fmla="*/ 51 w 124"/>
                <a:gd name="T47" fmla="*/ 439 h 453"/>
                <a:gd name="T48" fmla="*/ 44 w 124"/>
                <a:gd name="T49" fmla="*/ 447 h 453"/>
                <a:gd name="T50" fmla="*/ 35 w 124"/>
                <a:gd name="T51" fmla="*/ 452 h 453"/>
                <a:gd name="T52" fmla="*/ 24 w 124"/>
                <a:gd name="T53" fmla="*/ 453 h 453"/>
                <a:gd name="T54" fmla="*/ 12 w 124"/>
                <a:gd name="T55" fmla="*/ 451 h 453"/>
                <a:gd name="T56" fmla="*/ 4 w 124"/>
                <a:gd name="T57" fmla="*/ 446 h 453"/>
                <a:gd name="T58" fmla="*/ 0 w 124"/>
                <a:gd name="T59" fmla="*/ 439 h 453"/>
                <a:gd name="T60" fmla="*/ 0 w 124"/>
                <a:gd name="T61" fmla="*/ 431 h 453"/>
                <a:gd name="T62" fmla="*/ 1 w 124"/>
                <a:gd name="T63" fmla="*/ 422 h 453"/>
                <a:gd name="T64" fmla="*/ 5 w 124"/>
                <a:gd name="T65" fmla="*/ 415 h 453"/>
                <a:gd name="T66" fmla="*/ 10 w 124"/>
                <a:gd name="T67" fmla="*/ 410 h 453"/>
                <a:gd name="T68" fmla="*/ 12 w 124"/>
                <a:gd name="T69" fmla="*/ 397 h 453"/>
                <a:gd name="T70" fmla="*/ 12 w 124"/>
                <a:gd name="T71" fmla="*/ 379 h 453"/>
                <a:gd name="T72" fmla="*/ 12 w 124"/>
                <a:gd name="T73" fmla="*/ 355 h 453"/>
                <a:gd name="T74" fmla="*/ 12 w 124"/>
                <a:gd name="T75" fmla="*/ 329 h 453"/>
                <a:gd name="T76" fmla="*/ 12 w 124"/>
                <a:gd name="T77" fmla="*/ 302 h 453"/>
                <a:gd name="T78" fmla="*/ 12 w 124"/>
                <a:gd name="T79" fmla="*/ 274 h 453"/>
                <a:gd name="T80" fmla="*/ 12 w 124"/>
                <a:gd name="T81" fmla="*/ 249 h 453"/>
                <a:gd name="T82" fmla="*/ 13 w 124"/>
                <a:gd name="T83" fmla="*/ 227 h 453"/>
                <a:gd name="T84" fmla="*/ 14 w 124"/>
                <a:gd name="T85" fmla="*/ 210 h 453"/>
                <a:gd name="T86" fmla="*/ 17 w 124"/>
                <a:gd name="T87" fmla="*/ 194 h 453"/>
                <a:gd name="T88" fmla="*/ 22 w 124"/>
                <a:gd name="T89" fmla="*/ 176 h 453"/>
                <a:gd name="T90" fmla="*/ 30 w 124"/>
                <a:gd name="T91" fmla="*/ 154 h 453"/>
                <a:gd name="T92" fmla="*/ 38 w 124"/>
                <a:gd name="T93" fmla="*/ 131 h 453"/>
                <a:gd name="T94" fmla="*/ 47 w 124"/>
                <a:gd name="T95" fmla="*/ 108 h 453"/>
                <a:gd name="T96" fmla="*/ 56 w 124"/>
                <a:gd name="T97" fmla="*/ 84 h 453"/>
                <a:gd name="T98" fmla="*/ 64 w 124"/>
                <a:gd name="T99" fmla="*/ 63 h 453"/>
                <a:gd name="T100" fmla="*/ 72 w 124"/>
                <a:gd name="T101" fmla="*/ 45 h 453"/>
                <a:gd name="T102" fmla="*/ 77 w 124"/>
                <a:gd name="T103" fmla="*/ 32 h 453"/>
                <a:gd name="T104" fmla="*/ 81 w 124"/>
                <a:gd name="T105" fmla="*/ 23 h 453"/>
                <a:gd name="T106" fmla="*/ 89 w 124"/>
                <a:gd name="T107" fmla="*/ 12 h 453"/>
                <a:gd name="T108" fmla="*/ 97 w 124"/>
                <a:gd name="T109" fmla="*/ 6 h 453"/>
                <a:gd name="T110" fmla="*/ 106 w 124"/>
                <a:gd name="T111" fmla="*/ 3 h 453"/>
                <a:gd name="T112" fmla="*/ 115 w 124"/>
                <a:gd name="T113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453">
                  <a:moveTo>
                    <a:pt x="115" y="0"/>
                  </a:moveTo>
                  <a:lnTo>
                    <a:pt x="124" y="62"/>
                  </a:lnTo>
                  <a:lnTo>
                    <a:pt x="116" y="70"/>
                  </a:lnTo>
                  <a:lnTo>
                    <a:pt x="106" y="84"/>
                  </a:lnTo>
                  <a:lnTo>
                    <a:pt x="96" y="103"/>
                  </a:lnTo>
                  <a:lnTo>
                    <a:pt x="84" y="125"/>
                  </a:lnTo>
                  <a:lnTo>
                    <a:pt x="72" y="148"/>
                  </a:lnTo>
                  <a:lnTo>
                    <a:pt x="63" y="172"/>
                  </a:lnTo>
                  <a:lnTo>
                    <a:pt x="54" y="193"/>
                  </a:lnTo>
                  <a:lnTo>
                    <a:pt x="48" y="212"/>
                  </a:lnTo>
                  <a:lnTo>
                    <a:pt x="46" y="226"/>
                  </a:lnTo>
                  <a:lnTo>
                    <a:pt x="44" y="239"/>
                  </a:lnTo>
                  <a:lnTo>
                    <a:pt x="43" y="257"/>
                  </a:lnTo>
                  <a:lnTo>
                    <a:pt x="43" y="279"/>
                  </a:lnTo>
                  <a:lnTo>
                    <a:pt x="43" y="304"/>
                  </a:lnTo>
                  <a:lnTo>
                    <a:pt x="42" y="330"/>
                  </a:lnTo>
                  <a:lnTo>
                    <a:pt x="42" y="355"/>
                  </a:lnTo>
                  <a:lnTo>
                    <a:pt x="42" y="377"/>
                  </a:lnTo>
                  <a:lnTo>
                    <a:pt x="42" y="394"/>
                  </a:lnTo>
                  <a:lnTo>
                    <a:pt x="41" y="406"/>
                  </a:lnTo>
                  <a:lnTo>
                    <a:pt x="41" y="411"/>
                  </a:lnTo>
                  <a:lnTo>
                    <a:pt x="50" y="419"/>
                  </a:lnTo>
                  <a:lnTo>
                    <a:pt x="52" y="428"/>
                  </a:lnTo>
                  <a:lnTo>
                    <a:pt x="51" y="439"/>
                  </a:lnTo>
                  <a:lnTo>
                    <a:pt x="44" y="447"/>
                  </a:lnTo>
                  <a:lnTo>
                    <a:pt x="35" y="452"/>
                  </a:lnTo>
                  <a:lnTo>
                    <a:pt x="24" y="453"/>
                  </a:lnTo>
                  <a:lnTo>
                    <a:pt x="12" y="451"/>
                  </a:lnTo>
                  <a:lnTo>
                    <a:pt x="4" y="446"/>
                  </a:lnTo>
                  <a:lnTo>
                    <a:pt x="0" y="439"/>
                  </a:lnTo>
                  <a:lnTo>
                    <a:pt x="0" y="431"/>
                  </a:lnTo>
                  <a:lnTo>
                    <a:pt x="1" y="422"/>
                  </a:lnTo>
                  <a:lnTo>
                    <a:pt x="5" y="415"/>
                  </a:lnTo>
                  <a:lnTo>
                    <a:pt x="10" y="410"/>
                  </a:lnTo>
                  <a:lnTo>
                    <a:pt x="12" y="397"/>
                  </a:lnTo>
                  <a:lnTo>
                    <a:pt x="12" y="379"/>
                  </a:lnTo>
                  <a:lnTo>
                    <a:pt x="12" y="355"/>
                  </a:lnTo>
                  <a:lnTo>
                    <a:pt x="12" y="329"/>
                  </a:lnTo>
                  <a:lnTo>
                    <a:pt x="12" y="302"/>
                  </a:lnTo>
                  <a:lnTo>
                    <a:pt x="12" y="274"/>
                  </a:lnTo>
                  <a:lnTo>
                    <a:pt x="12" y="249"/>
                  </a:lnTo>
                  <a:lnTo>
                    <a:pt x="13" y="227"/>
                  </a:lnTo>
                  <a:lnTo>
                    <a:pt x="14" y="210"/>
                  </a:lnTo>
                  <a:lnTo>
                    <a:pt x="17" y="194"/>
                  </a:lnTo>
                  <a:lnTo>
                    <a:pt x="22" y="176"/>
                  </a:lnTo>
                  <a:lnTo>
                    <a:pt x="30" y="154"/>
                  </a:lnTo>
                  <a:lnTo>
                    <a:pt x="38" y="131"/>
                  </a:lnTo>
                  <a:lnTo>
                    <a:pt x="47" y="108"/>
                  </a:lnTo>
                  <a:lnTo>
                    <a:pt x="56" y="84"/>
                  </a:lnTo>
                  <a:lnTo>
                    <a:pt x="64" y="63"/>
                  </a:lnTo>
                  <a:lnTo>
                    <a:pt x="72" y="45"/>
                  </a:lnTo>
                  <a:lnTo>
                    <a:pt x="77" y="32"/>
                  </a:lnTo>
                  <a:lnTo>
                    <a:pt x="81" y="23"/>
                  </a:lnTo>
                  <a:lnTo>
                    <a:pt x="89" y="12"/>
                  </a:lnTo>
                  <a:lnTo>
                    <a:pt x="97" y="6"/>
                  </a:lnTo>
                  <a:lnTo>
                    <a:pt x="106" y="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408"/>
            <p:cNvSpPr>
              <a:spLocks/>
            </p:cNvSpPr>
            <p:nvPr/>
          </p:nvSpPr>
          <p:spPr bwMode="auto">
            <a:xfrm>
              <a:off x="10240963" y="4725988"/>
              <a:ext cx="198438" cy="719138"/>
            </a:xfrm>
            <a:custGeom>
              <a:avLst/>
              <a:gdLst>
                <a:gd name="T0" fmla="*/ 10 w 125"/>
                <a:gd name="T1" fmla="*/ 0 h 453"/>
                <a:gd name="T2" fmla="*/ 19 w 125"/>
                <a:gd name="T3" fmla="*/ 2 h 453"/>
                <a:gd name="T4" fmla="*/ 28 w 125"/>
                <a:gd name="T5" fmla="*/ 5 h 453"/>
                <a:gd name="T6" fmla="*/ 36 w 125"/>
                <a:gd name="T7" fmla="*/ 12 h 453"/>
                <a:gd name="T8" fmla="*/ 43 w 125"/>
                <a:gd name="T9" fmla="*/ 22 h 453"/>
                <a:gd name="T10" fmla="*/ 47 w 125"/>
                <a:gd name="T11" fmla="*/ 31 h 453"/>
                <a:gd name="T12" fmla="*/ 53 w 125"/>
                <a:gd name="T13" fmla="*/ 44 h 453"/>
                <a:gd name="T14" fmla="*/ 61 w 125"/>
                <a:gd name="T15" fmla="*/ 63 h 453"/>
                <a:gd name="T16" fmla="*/ 69 w 125"/>
                <a:gd name="T17" fmla="*/ 84 h 453"/>
                <a:gd name="T18" fmla="*/ 78 w 125"/>
                <a:gd name="T19" fmla="*/ 107 h 453"/>
                <a:gd name="T20" fmla="*/ 86 w 125"/>
                <a:gd name="T21" fmla="*/ 131 h 453"/>
                <a:gd name="T22" fmla="*/ 95 w 125"/>
                <a:gd name="T23" fmla="*/ 153 h 453"/>
                <a:gd name="T24" fmla="*/ 102 w 125"/>
                <a:gd name="T25" fmla="*/ 175 h 453"/>
                <a:gd name="T26" fmla="*/ 107 w 125"/>
                <a:gd name="T27" fmla="*/ 194 h 453"/>
                <a:gd name="T28" fmla="*/ 111 w 125"/>
                <a:gd name="T29" fmla="*/ 209 h 453"/>
                <a:gd name="T30" fmla="*/ 112 w 125"/>
                <a:gd name="T31" fmla="*/ 226 h 453"/>
                <a:gd name="T32" fmla="*/ 113 w 125"/>
                <a:gd name="T33" fmla="*/ 249 h 453"/>
                <a:gd name="T34" fmla="*/ 113 w 125"/>
                <a:gd name="T35" fmla="*/ 273 h 453"/>
                <a:gd name="T36" fmla="*/ 113 w 125"/>
                <a:gd name="T37" fmla="*/ 301 h 453"/>
                <a:gd name="T38" fmla="*/ 113 w 125"/>
                <a:gd name="T39" fmla="*/ 328 h 453"/>
                <a:gd name="T40" fmla="*/ 112 w 125"/>
                <a:gd name="T41" fmla="*/ 356 h 453"/>
                <a:gd name="T42" fmla="*/ 112 w 125"/>
                <a:gd name="T43" fmla="*/ 378 h 453"/>
                <a:gd name="T44" fmla="*/ 113 w 125"/>
                <a:gd name="T45" fmla="*/ 398 h 453"/>
                <a:gd name="T46" fmla="*/ 115 w 125"/>
                <a:gd name="T47" fmla="*/ 410 h 453"/>
                <a:gd name="T48" fmla="*/ 120 w 125"/>
                <a:gd name="T49" fmla="*/ 415 h 453"/>
                <a:gd name="T50" fmla="*/ 123 w 125"/>
                <a:gd name="T51" fmla="*/ 421 h 453"/>
                <a:gd name="T52" fmla="*/ 125 w 125"/>
                <a:gd name="T53" fmla="*/ 431 h 453"/>
                <a:gd name="T54" fmla="*/ 124 w 125"/>
                <a:gd name="T55" fmla="*/ 438 h 453"/>
                <a:gd name="T56" fmla="*/ 120 w 125"/>
                <a:gd name="T57" fmla="*/ 445 h 453"/>
                <a:gd name="T58" fmla="*/ 113 w 125"/>
                <a:gd name="T59" fmla="*/ 450 h 453"/>
                <a:gd name="T60" fmla="*/ 102 w 125"/>
                <a:gd name="T61" fmla="*/ 453 h 453"/>
                <a:gd name="T62" fmla="*/ 89 w 125"/>
                <a:gd name="T63" fmla="*/ 452 h 453"/>
                <a:gd name="T64" fmla="*/ 79 w 125"/>
                <a:gd name="T65" fmla="*/ 446 h 453"/>
                <a:gd name="T66" fmla="*/ 74 w 125"/>
                <a:gd name="T67" fmla="*/ 438 h 453"/>
                <a:gd name="T68" fmla="*/ 73 w 125"/>
                <a:gd name="T69" fmla="*/ 428 h 453"/>
                <a:gd name="T70" fmla="*/ 75 w 125"/>
                <a:gd name="T71" fmla="*/ 419 h 453"/>
                <a:gd name="T72" fmla="*/ 83 w 125"/>
                <a:gd name="T73" fmla="*/ 411 h 453"/>
                <a:gd name="T74" fmla="*/ 83 w 125"/>
                <a:gd name="T75" fmla="*/ 406 h 453"/>
                <a:gd name="T76" fmla="*/ 83 w 125"/>
                <a:gd name="T77" fmla="*/ 394 h 453"/>
                <a:gd name="T78" fmla="*/ 83 w 125"/>
                <a:gd name="T79" fmla="*/ 377 h 453"/>
                <a:gd name="T80" fmla="*/ 83 w 125"/>
                <a:gd name="T81" fmla="*/ 355 h 453"/>
                <a:gd name="T82" fmla="*/ 82 w 125"/>
                <a:gd name="T83" fmla="*/ 330 h 453"/>
                <a:gd name="T84" fmla="*/ 82 w 125"/>
                <a:gd name="T85" fmla="*/ 305 h 453"/>
                <a:gd name="T86" fmla="*/ 82 w 125"/>
                <a:gd name="T87" fmla="*/ 279 h 453"/>
                <a:gd name="T88" fmla="*/ 81 w 125"/>
                <a:gd name="T89" fmla="*/ 256 h 453"/>
                <a:gd name="T90" fmla="*/ 81 w 125"/>
                <a:gd name="T91" fmla="*/ 238 h 453"/>
                <a:gd name="T92" fmla="*/ 79 w 125"/>
                <a:gd name="T93" fmla="*/ 225 h 453"/>
                <a:gd name="T94" fmla="*/ 77 w 125"/>
                <a:gd name="T95" fmla="*/ 212 h 453"/>
                <a:gd name="T96" fmla="*/ 70 w 125"/>
                <a:gd name="T97" fmla="*/ 194 h 453"/>
                <a:gd name="T98" fmla="*/ 62 w 125"/>
                <a:gd name="T99" fmla="*/ 171 h 453"/>
                <a:gd name="T100" fmla="*/ 52 w 125"/>
                <a:gd name="T101" fmla="*/ 148 h 453"/>
                <a:gd name="T102" fmla="*/ 41 w 125"/>
                <a:gd name="T103" fmla="*/ 124 h 453"/>
                <a:gd name="T104" fmla="*/ 30 w 125"/>
                <a:gd name="T105" fmla="*/ 102 h 453"/>
                <a:gd name="T106" fmla="*/ 18 w 125"/>
                <a:gd name="T107" fmla="*/ 84 h 453"/>
                <a:gd name="T108" fmla="*/ 9 w 125"/>
                <a:gd name="T109" fmla="*/ 69 h 453"/>
                <a:gd name="T110" fmla="*/ 0 w 125"/>
                <a:gd name="T111" fmla="*/ 61 h 453"/>
                <a:gd name="T112" fmla="*/ 10 w 125"/>
                <a:gd name="T113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5" h="453">
                  <a:moveTo>
                    <a:pt x="10" y="0"/>
                  </a:moveTo>
                  <a:lnTo>
                    <a:pt x="19" y="2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3" y="22"/>
                  </a:lnTo>
                  <a:lnTo>
                    <a:pt x="47" y="31"/>
                  </a:lnTo>
                  <a:lnTo>
                    <a:pt x="53" y="44"/>
                  </a:lnTo>
                  <a:lnTo>
                    <a:pt x="61" y="63"/>
                  </a:lnTo>
                  <a:lnTo>
                    <a:pt x="69" y="84"/>
                  </a:lnTo>
                  <a:lnTo>
                    <a:pt x="78" y="107"/>
                  </a:lnTo>
                  <a:lnTo>
                    <a:pt x="86" y="131"/>
                  </a:lnTo>
                  <a:lnTo>
                    <a:pt x="95" y="153"/>
                  </a:lnTo>
                  <a:lnTo>
                    <a:pt x="102" y="175"/>
                  </a:lnTo>
                  <a:lnTo>
                    <a:pt x="107" y="194"/>
                  </a:lnTo>
                  <a:lnTo>
                    <a:pt x="111" y="209"/>
                  </a:lnTo>
                  <a:lnTo>
                    <a:pt x="112" y="226"/>
                  </a:lnTo>
                  <a:lnTo>
                    <a:pt x="113" y="249"/>
                  </a:lnTo>
                  <a:lnTo>
                    <a:pt x="113" y="273"/>
                  </a:lnTo>
                  <a:lnTo>
                    <a:pt x="113" y="301"/>
                  </a:lnTo>
                  <a:lnTo>
                    <a:pt x="113" y="328"/>
                  </a:lnTo>
                  <a:lnTo>
                    <a:pt x="112" y="356"/>
                  </a:lnTo>
                  <a:lnTo>
                    <a:pt x="112" y="378"/>
                  </a:lnTo>
                  <a:lnTo>
                    <a:pt x="113" y="398"/>
                  </a:lnTo>
                  <a:lnTo>
                    <a:pt x="115" y="410"/>
                  </a:lnTo>
                  <a:lnTo>
                    <a:pt x="120" y="415"/>
                  </a:lnTo>
                  <a:lnTo>
                    <a:pt x="123" y="421"/>
                  </a:lnTo>
                  <a:lnTo>
                    <a:pt x="125" y="431"/>
                  </a:lnTo>
                  <a:lnTo>
                    <a:pt x="124" y="438"/>
                  </a:lnTo>
                  <a:lnTo>
                    <a:pt x="120" y="445"/>
                  </a:lnTo>
                  <a:lnTo>
                    <a:pt x="113" y="450"/>
                  </a:lnTo>
                  <a:lnTo>
                    <a:pt x="102" y="453"/>
                  </a:lnTo>
                  <a:lnTo>
                    <a:pt x="89" y="452"/>
                  </a:lnTo>
                  <a:lnTo>
                    <a:pt x="79" y="446"/>
                  </a:lnTo>
                  <a:lnTo>
                    <a:pt x="74" y="438"/>
                  </a:lnTo>
                  <a:lnTo>
                    <a:pt x="73" y="428"/>
                  </a:lnTo>
                  <a:lnTo>
                    <a:pt x="75" y="419"/>
                  </a:lnTo>
                  <a:lnTo>
                    <a:pt x="83" y="411"/>
                  </a:lnTo>
                  <a:lnTo>
                    <a:pt x="83" y="406"/>
                  </a:lnTo>
                  <a:lnTo>
                    <a:pt x="83" y="394"/>
                  </a:lnTo>
                  <a:lnTo>
                    <a:pt x="83" y="377"/>
                  </a:lnTo>
                  <a:lnTo>
                    <a:pt x="83" y="355"/>
                  </a:lnTo>
                  <a:lnTo>
                    <a:pt x="82" y="330"/>
                  </a:lnTo>
                  <a:lnTo>
                    <a:pt x="82" y="305"/>
                  </a:lnTo>
                  <a:lnTo>
                    <a:pt x="82" y="279"/>
                  </a:lnTo>
                  <a:lnTo>
                    <a:pt x="81" y="256"/>
                  </a:lnTo>
                  <a:lnTo>
                    <a:pt x="81" y="238"/>
                  </a:lnTo>
                  <a:lnTo>
                    <a:pt x="79" y="225"/>
                  </a:lnTo>
                  <a:lnTo>
                    <a:pt x="77" y="212"/>
                  </a:lnTo>
                  <a:lnTo>
                    <a:pt x="70" y="194"/>
                  </a:lnTo>
                  <a:lnTo>
                    <a:pt x="62" y="171"/>
                  </a:lnTo>
                  <a:lnTo>
                    <a:pt x="52" y="148"/>
                  </a:lnTo>
                  <a:lnTo>
                    <a:pt x="41" y="124"/>
                  </a:lnTo>
                  <a:lnTo>
                    <a:pt x="30" y="102"/>
                  </a:lnTo>
                  <a:lnTo>
                    <a:pt x="18" y="84"/>
                  </a:lnTo>
                  <a:lnTo>
                    <a:pt x="9" y="69"/>
                  </a:lnTo>
                  <a:lnTo>
                    <a:pt x="0" y="6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409"/>
            <p:cNvSpPr>
              <a:spLocks/>
            </p:cNvSpPr>
            <p:nvPr/>
          </p:nvSpPr>
          <p:spPr bwMode="auto">
            <a:xfrm>
              <a:off x="9704388" y="4678363"/>
              <a:ext cx="687388" cy="812800"/>
            </a:xfrm>
            <a:custGeom>
              <a:avLst/>
              <a:gdLst>
                <a:gd name="T0" fmla="*/ 289 w 433"/>
                <a:gd name="T1" fmla="*/ 1 h 512"/>
                <a:gd name="T2" fmla="*/ 313 w 433"/>
                <a:gd name="T3" fmla="*/ 5 h 512"/>
                <a:gd name="T4" fmla="*/ 345 w 433"/>
                <a:gd name="T5" fmla="*/ 13 h 512"/>
                <a:gd name="T6" fmla="*/ 376 w 433"/>
                <a:gd name="T7" fmla="*/ 23 h 512"/>
                <a:gd name="T8" fmla="*/ 390 w 433"/>
                <a:gd name="T9" fmla="*/ 35 h 512"/>
                <a:gd name="T10" fmla="*/ 403 w 433"/>
                <a:gd name="T11" fmla="*/ 60 h 512"/>
                <a:gd name="T12" fmla="*/ 417 w 433"/>
                <a:gd name="T13" fmla="*/ 91 h 512"/>
                <a:gd name="T14" fmla="*/ 429 w 433"/>
                <a:gd name="T15" fmla="*/ 118 h 512"/>
                <a:gd name="T16" fmla="*/ 433 w 433"/>
                <a:gd name="T17" fmla="*/ 129 h 512"/>
                <a:gd name="T18" fmla="*/ 356 w 433"/>
                <a:gd name="T19" fmla="*/ 137 h 512"/>
                <a:gd name="T20" fmla="*/ 344 w 433"/>
                <a:gd name="T21" fmla="*/ 509 h 512"/>
                <a:gd name="T22" fmla="*/ 309 w 433"/>
                <a:gd name="T23" fmla="*/ 509 h 512"/>
                <a:gd name="T24" fmla="*/ 251 w 433"/>
                <a:gd name="T25" fmla="*/ 509 h 512"/>
                <a:gd name="T26" fmla="*/ 187 w 433"/>
                <a:gd name="T27" fmla="*/ 509 h 512"/>
                <a:gd name="T28" fmla="*/ 133 w 433"/>
                <a:gd name="T29" fmla="*/ 510 h 512"/>
                <a:gd name="T30" fmla="*/ 94 w 433"/>
                <a:gd name="T31" fmla="*/ 512 h 512"/>
                <a:gd name="T32" fmla="*/ 80 w 433"/>
                <a:gd name="T33" fmla="*/ 512 h 512"/>
                <a:gd name="T34" fmla="*/ 50 w 433"/>
                <a:gd name="T35" fmla="*/ 178 h 512"/>
                <a:gd name="T36" fmla="*/ 1 w 433"/>
                <a:gd name="T37" fmla="*/ 125 h 512"/>
                <a:gd name="T38" fmla="*/ 9 w 433"/>
                <a:gd name="T39" fmla="*/ 106 h 512"/>
                <a:gd name="T40" fmla="*/ 22 w 433"/>
                <a:gd name="T41" fmla="*/ 76 h 512"/>
                <a:gd name="T42" fmla="*/ 38 w 433"/>
                <a:gd name="T43" fmla="*/ 46 h 512"/>
                <a:gd name="T44" fmla="*/ 50 w 433"/>
                <a:gd name="T45" fmla="*/ 27 h 512"/>
                <a:gd name="T46" fmla="*/ 73 w 433"/>
                <a:gd name="T47" fmla="*/ 17 h 512"/>
                <a:gd name="T48" fmla="*/ 110 w 433"/>
                <a:gd name="T49" fmla="*/ 8 h 512"/>
                <a:gd name="T50" fmla="*/ 140 w 433"/>
                <a:gd name="T51" fmla="*/ 1 h 512"/>
                <a:gd name="T52" fmla="*/ 140 w 433"/>
                <a:gd name="T53" fmla="*/ 9 h 512"/>
                <a:gd name="T54" fmla="*/ 145 w 433"/>
                <a:gd name="T55" fmla="*/ 18 h 512"/>
                <a:gd name="T56" fmla="*/ 158 w 433"/>
                <a:gd name="T57" fmla="*/ 30 h 512"/>
                <a:gd name="T58" fmla="*/ 186 w 433"/>
                <a:gd name="T59" fmla="*/ 38 h 512"/>
                <a:gd name="T60" fmla="*/ 230 w 433"/>
                <a:gd name="T61" fmla="*/ 38 h 512"/>
                <a:gd name="T62" fmla="*/ 262 w 433"/>
                <a:gd name="T63" fmla="*/ 27 h 512"/>
                <a:gd name="T64" fmla="*/ 276 w 433"/>
                <a:gd name="T65" fmla="*/ 14 h 512"/>
                <a:gd name="T66" fmla="*/ 280 w 433"/>
                <a:gd name="T67" fmla="*/ 8 h 512"/>
                <a:gd name="T68" fmla="*/ 285 w 433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3" h="512">
                  <a:moveTo>
                    <a:pt x="285" y="0"/>
                  </a:moveTo>
                  <a:lnTo>
                    <a:pt x="289" y="1"/>
                  </a:lnTo>
                  <a:lnTo>
                    <a:pt x="298" y="2"/>
                  </a:lnTo>
                  <a:lnTo>
                    <a:pt x="313" y="5"/>
                  </a:lnTo>
                  <a:lnTo>
                    <a:pt x="328" y="9"/>
                  </a:lnTo>
                  <a:lnTo>
                    <a:pt x="345" y="13"/>
                  </a:lnTo>
                  <a:lnTo>
                    <a:pt x="362" y="18"/>
                  </a:lnTo>
                  <a:lnTo>
                    <a:pt x="376" y="23"/>
                  </a:lnTo>
                  <a:lnTo>
                    <a:pt x="383" y="27"/>
                  </a:lnTo>
                  <a:lnTo>
                    <a:pt x="390" y="35"/>
                  </a:lnTo>
                  <a:lnTo>
                    <a:pt x="396" y="46"/>
                  </a:lnTo>
                  <a:lnTo>
                    <a:pt x="403" y="60"/>
                  </a:lnTo>
                  <a:lnTo>
                    <a:pt x="411" y="76"/>
                  </a:lnTo>
                  <a:lnTo>
                    <a:pt x="417" y="91"/>
                  </a:lnTo>
                  <a:lnTo>
                    <a:pt x="424" y="106"/>
                  </a:lnTo>
                  <a:lnTo>
                    <a:pt x="429" y="118"/>
                  </a:lnTo>
                  <a:lnTo>
                    <a:pt x="432" y="125"/>
                  </a:lnTo>
                  <a:lnTo>
                    <a:pt x="433" y="129"/>
                  </a:lnTo>
                  <a:lnTo>
                    <a:pt x="383" y="178"/>
                  </a:lnTo>
                  <a:lnTo>
                    <a:pt x="356" y="137"/>
                  </a:lnTo>
                  <a:lnTo>
                    <a:pt x="348" y="509"/>
                  </a:lnTo>
                  <a:lnTo>
                    <a:pt x="344" y="509"/>
                  </a:lnTo>
                  <a:lnTo>
                    <a:pt x="330" y="509"/>
                  </a:lnTo>
                  <a:lnTo>
                    <a:pt x="309" y="509"/>
                  </a:lnTo>
                  <a:lnTo>
                    <a:pt x="283" y="509"/>
                  </a:lnTo>
                  <a:lnTo>
                    <a:pt x="251" y="509"/>
                  </a:lnTo>
                  <a:lnTo>
                    <a:pt x="217" y="509"/>
                  </a:lnTo>
                  <a:lnTo>
                    <a:pt x="187" y="509"/>
                  </a:lnTo>
                  <a:lnTo>
                    <a:pt x="158" y="509"/>
                  </a:lnTo>
                  <a:lnTo>
                    <a:pt x="133" y="510"/>
                  </a:lnTo>
                  <a:lnTo>
                    <a:pt x="111" y="510"/>
                  </a:lnTo>
                  <a:lnTo>
                    <a:pt x="94" y="512"/>
                  </a:lnTo>
                  <a:lnTo>
                    <a:pt x="84" y="512"/>
                  </a:lnTo>
                  <a:lnTo>
                    <a:pt x="80" y="512"/>
                  </a:lnTo>
                  <a:lnTo>
                    <a:pt x="77" y="137"/>
                  </a:lnTo>
                  <a:lnTo>
                    <a:pt x="50" y="178"/>
                  </a:lnTo>
                  <a:lnTo>
                    <a:pt x="0" y="129"/>
                  </a:lnTo>
                  <a:lnTo>
                    <a:pt x="1" y="125"/>
                  </a:lnTo>
                  <a:lnTo>
                    <a:pt x="5" y="118"/>
                  </a:lnTo>
                  <a:lnTo>
                    <a:pt x="9" y="106"/>
                  </a:lnTo>
                  <a:lnTo>
                    <a:pt x="16" y="91"/>
                  </a:lnTo>
                  <a:lnTo>
                    <a:pt x="22" y="76"/>
                  </a:lnTo>
                  <a:lnTo>
                    <a:pt x="30" y="60"/>
                  </a:lnTo>
                  <a:lnTo>
                    <a:pt x="38" y="46"/>
                  </a:lnTo>
                  <a:lnTo>
                    <a:pt x="44" y="35"/>
                  </a:lnTo>
                  <a:lnTo>
                    <a:pt x="50" y="27"/>
                  </a:lnTo>
                  <a:lnTo>
                    <a:pt x="59" y="22"/>
                  </a:lnTo>
                  <a:lnTo>
                    <a:pt x="73" y="17"/>
                  </a:lnTo>
                  <a:lnTo>
                    <a:pt x="91" y="13"/>
                  </a:lnTo>
                  <a:lnTo>
                    <a:pt x="110" y="8"/>
                  </a:lnTo>
                  <a:lnTo>
                    <a:pt x="125" y="4"/>
                  </a:lnTo>
                  <a:lnTo>
                    <a:pt x="140" y="1"/>
                  </a:lnTo>
                  <a:lnTo>
                    <a:pt x="140" y="8"/>
                  </a:lnTo>
                  <a:lnTo>
                    <a:pt x="140" y="9"/>
                  </a:lnTo>
                  <a:lnTo>
                    <a:pt x="141" y="13"/>
                  </a:lnTo>
                  <a:lnTo>
                    <a:pt x="145" y="18"/>
                  </a:lnTo>
                  <a:lnTo>
                    <a:pt x="150" y="23"/>
                  </a:lnTo>
                  <a:lnTo>
                    <a:pt x="158" y="30"/>
                  </a:lnTo>
                  <a:lnTo>
                    <a:pt x="170" y="35"/>
                  </a:lnTo>
                  <a:lnTo>
                    <a:pt x="186" y="38"/>
                  </a:lnTo>
                  <a:lnTo>
                    <a:pt x="207" y="39"/>
                  </a:lnTo>
                  <a:lnTo>
                    <a:pt x="230" y="38"/>
                  </a:lnTo>
                  <a:lnTo>
                    <a:pt x="247" y="32"/>
                  </a:lnTo>
                  <a:lnTo>
                    <a:pt x="262" y="27"/>
                  </a:lnTo>
                  <a:lnTo>
                    <a:pt x="271" y="19"/>
                  </a:lnTo>
                  <a:lnTo>
                    <a:pt x="276" y="14"/>
                  </a:lnTo>
                  <a:lnTo>
                    <a:pt x="279" y="9"/>
                  </a:lnTo>
                  <a:lnTo>
                    <a:pt x="280" y="8"/>
                  </a:lnTo>
                  <a:lnTo>
                    <a:pt x="280" y="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B20400"/>
            </a:solidFill>
            <a:ln w="0">
              <a:solidFill>
                <a:srgbClr val="B20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410"/>
            <p:cNvSpPr>
              <a:spLocks/>
            </p:cNvSpPr>
            <p:nvPr/>
          </p:nvSpPr>
          <p:spPr bwMode="auto">
            <a:xfrm>
              <a:off x="9926638" y="4613275"/>
              <a:ext cx="222250" cy="127000"/>
            </a:xfrm>
            <a:custGeom>
              <a:avLst/>
              <a:gdLst>
                <a:gd name="T0" fmla="*/ 0 w 140"/>
                <a:gd name="T1" fmla="*/ 0 h 80"/>
                <a:gd name="T2" fmla="*/ 35 w 140"/>
                <a:gd name="T3" fmla="*/ 4 h 80"/>
                <a:gd name="T4" fmla="*/ 75 w 140"/>
                <a:gd name="T5" fmla="*/ 7 h 80"/>
                <a:gd name="T6" fmla="*/ 75 w 140"/>
                <a:gd name="T7" fmla="*/ 7 h 80"/>
                <a:gd name="T8" fmla="*/ 77 w 140"/>
                <a:gd name="T9" fmla="*/ 7 h 80"/>
                <a:gd name="T10" fmla="*/ 78 w 140"/>
                <a:gd name="T11" fmla="*/ 7 h 80"/>
                <a:gd name="T12" fmla="*/ 77 w 140"/>
                <a:gd name="T13" fmla="*/ 7 h 80"/>
                <a:gd name="T14" fmla="*/ 77 w 140"/>
                <a:gd name="T15" fmla="*/ 7 h 80"/>
                <a:gd name="T16" fmla="*/ 77 w 140"/>
                <a:gd name="T17" fmla="*/ 7 h 80"/>
                <a:gd name="T18" fmla="*/ 80 w 140"/>
                <a:gd name="T19" fmla="*/ 7 h 80"/>
                <a:gd name="T20" fmla="*/ 81 w 140"/>
                <a:gd name="T21" fmla="*/ 7 h 80"/>
                <a:gd name="T22" fmla="*/ 81 w 140"/>
                <a:gd name="T23" fmla="*/ 7 h 80"/>
                <a:gd name="T24" fmla="*/ 111 w 140"/>
                <a:gd name="T25" fmla="*/ 5 h 80"/>
                <a:gd name="T26" fmla="*/ 140 w 140"/>
                <a:gd name="T27" fmla="*/ 3 h 80"/>
                <a:gd name="T28" fmla="*/ 140 w 140"/>
                <a:gd name="T29" fmla="*/ 49 h 80"/>
                <a:gd name="T30" fmla="*/ 139 w 140"/>
                <a:gd name="T31" fmla="*/ 50 h 80"/>
                <a:gd name="T32" fmla="*/ 136 w 140"/>
                <a:gd name="T33" fmla="*/ 55 h 80"/>
                <a:gd name="T34" fmla="*/ 131 w 140"/>
                <a:gd name="T35" fmla="*/ 60 h 80"/>
                <a:gd name="T36" fmla="*/ 122 w 140"/>
                <a:gd name="T37" fmla="*/ 68 h 80"/>
                <a:gd name="T38" fmla="*/ 107 w 140"/>
                <a:gd name="T39" fmla="*/ 73 h 80"/>
                <a:gd name="T40" fmla="*/ 90 w 140"/>
                <a:gd name="T41" fmla="*/ 79 h 80"/>
                <a:gd name="T42" fmla="*/ 67 w 140"/>
                <a:gd name="T43" fmla="*/ 80 h 80"/>
                <a:gd name="T44" fmla="*/ 46 w 140"/>
                <a:gd name="T45" fmla="*/ 79 h 80"/>
                <a:gd name="T46" fmla="*/ 30 w 140"/>
                <a:gd name="T47" fmla="*/ 76 h 80"/>
                <a:gd name="T48" fmla="*/ 18 w 140"/>
                <a:gd name="T49" fmla="*/ 71 h 80"/>
                <a:gd name="T50" fmla="*/ 10 w 140"/>
                <a:gd name="T51" fmla="*/ 64 h 80"/>
                <a:gd name="T52" fmla="*/ 5 w 140"/>
                <a:gd name="T53" fmla="*/ 59 h 80"/>
                <a:gd name="T54" fmla="*/ 1 w 140"/>
                <a:gd name="T55" fmla="*/ 54 h 80"/>
                <a:gd name="T56" fmla="*/ 0 w 140"/>
                <a:gd name="T57" fmla="*/ 50 h 80"/>
                <a:gd name="T58" fmla="*/ 0 w 140"/>
                <a:gd name="T59" fmla="*/ 49 h 80"/>
                <a:gd name="T60" fmla="*/ 0 w 140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0" h="80">
                  <a:moveTo>
                    <a:pt x="0" y="0"/>
                  </a:moveTo>
                  <a:lnTo>
                    <a:pt x="35" y="4"/>
                  </a:lnTo>
                  <a:lnTo>
                    <a:pt x="75" y="7"/>
                  </a:lnTo>
                  <a:lnTo>
                    <a:pt x="75" y="7"/>
                  </a:lnTo>
                  <a:lnTo>
                    <a:pt x="77" y="7"/>
                  </a:lnTo>
                  <a:lnTo>
                    <a:pt x="78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111" y="5"/>
                  </a:lnTo>
                  <a:lnTo>
                    <a:pt x="140" y="3"/>
                  </a:lnTo>
                  <a:lnTo>
                    <a:pt x="140" y="49"/>
                  </a:lnTo>
                  <a:lnTo>
                    <a:pt x="139" y="50"/>
                  </a:lnTo>
                  <a:lnTo>
                    <a:pt x="136" y="55"/>
                  </a:lnTo>
                  <a:lnTo>
                    <a:pt x="131" y="60"/>
                  </a:lnTo>
                  <a:lnTo>
                    <a:pt x="122" y="68"/>
                  </a:lnTo>
                  <a:lnTo>
                    <a:pt x="107" y="73"/>
                  </a:lnTo>
                  <a:lnTo>
                    <a:pt x="90" y="79"/>
                  </a:lnTo>
                  <a:lnTo>
                    <a:pt x="67" y="80"/>
                  </a:lnTo>
                  <a:lnTo>
                    <a:pt x="46" y="79"/>
                  </a:lnTo>
                  <a:lnTo>
                    <a:pt x="30" y="76"/>
                  </a:lnTo>
                  <a:lnTo>
                    <a:pt x="18" y="71"/>
                  </a:lnTo>
                  <a:lnTo>
                    <a:pt x="10" y="64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411"/>
            <p:cNvSpPr>
              <a:spLocks/>
            </p:cNvSpPr>
            <p:nvPr/>
          </p:nvSpPr>
          <p:spPr bwMode="auto">
            <a:xfrm>
              <a:off x="9517063" y="3524250"/>
              <a:ext cx="1068388" cy="1100138"/>
            </a:xfrm>
            <a:custGeom>
              <a:avLst/>
              <a:gdLst>
                <a:gd name="T0" fmla="*/ 382 w 673"/>
                <a:gd name="T1" fmla="*/ 2 h 693"/>
                <a:gd name="T2" fmla="*/ 467 w 673"/>
                <a:gd name="T3" fmla="*/ 19 h 693"/>
                <a:gd name="T4" fmla="*/ 533 w 673"/>
                <a:gd name="T5" fmla="*/ 50 h 693"/>
                <a:gd name="T6" fmla="*/ 581 w 673"/>
                <a:gd name="T7" fmla="*/ 94 h 693"/>
                <a:gd name="T8" fmla="*/ 614 w 673"/>
                <a:gd name="T9" fmla="*/ 152 h 693"/>
                <a:gd name="T10" fmla="*/ 632 w 673"/>
                <a:gd name="T11" fmla="*/ 221 h 693"/>
                <a:gd name="T12" fmla="*/ 638 w 673"/>
                <a:gd name="T13" fmla="*/ 300 h 693"/>
                <a:gd name="T14" fmla="*/ 651 w 673"/>
                <a:gd name="T15" fmla="*/ 347 h 693"/>
                <a:gd name="T16" fmla="*/ 670 w 673"/>
                <a:gd name="T17" fmla="*/ 372 h 693"/>
                <a:gd name="T18" fmla="*/ 670 w 673"/>
                <a:gd name="T19" fmla="*/ 409 h 693"/>
                <a:gd name="T20" fmla="*/ 651 w 673"/>
                <a:gd name="T21" fmla="*/ 434 h 693"/>
                <a:gd name="T22" fmla="*/ 631 w 673"/>
                <a:gd name="T23" fmla="*/ 437 h 693"/>
                <a:gd name="T24" fmla="*/ 618 w 673"/>
                <a:gd name="T25" fmla="*/ 479 h 693"/>
                <a:gd name="T26" fmla="*/ 593 w 673"/>
                <a:gd name="T27" fmla="*/ 553 h 693"/>
                <a:gd name="T28" fmla="*/ 558 w 673"/>
                <a:gd name="T29" fmla="*/ 612 h 693"/>
                <a:gd name="T30" fmla="*/ 507 w 673"/>
                <a:gd name="T31" fmla="*/ 653 h 693"/>
                <a:gd name="T32" fmla="*/ 439 w 673"/>
                <a:gd name="T33" fmla="*/ 681 h 693"/>
                <a:gd name="T34" fmla="*/ 369 w 673"/>
                <a:gd name="T35" fmla="*/ 691 h 693"/>
                <a:gd name="T36" fmla="*/ 339 w 673"/>
                <a:gd name="T37" fmla="*/ 693 h 693"/>
                <a:gd name="T38" fmla="*/ 335 w 673"/>
                <a:gd name="T39" fmla="*/ 693 h 693"/>
                <a:gd name="T40" fmla="*/ 335 w 673"/>
                <a:gd name="T41" fmla="*/ 693 h 693"/>
                <a:gd name="T42" fmla="*/ 335 w 673"/>
                <a:gd name="T43" fmla="*/ 693 h 693"/>
                <a:gd name="T44" fmla="*/ 333 w 673"/>
                <a:gd name="T45" fmla="*/ 693 h 693"/>
                <a:gd name="T46" fmla="*/ 258 w 673"/>
                <a:gd name="T47" fmla="*/ 686 h 693"/>
                <a:gd name="T48" fmla="*/ 179 w 673"/>
                <a:gd name="T49" fmla="*/ 661 h 693"/>
                <a:gd name="T50" fmla="*/ 120 w 673"/>
                <a:gd name="T51" fmla="*/ 619 h 693"/>
                <a:gd name="T52" fmla="*/ 77 w 673"/>
                <a:gd name="T53" fmla="*/ 561 h 693"/>
                <a:gd name="T54" fmla="*/ 50 w 673"/>
                <a:gd name="T55" fmla="*/ 483 h 693"/>
                <a:gd name="T56" fmla="*/ 38 w 673"/>
                <a:gd name="T57" fmla="*/ 437 h 693"/>
                <a:gd name="T58" fmla="*/ 10 w 673"/>
                <a:gd name="T59" fmla="*/ 423 h 693"/>
                <a:gd name="T60" fmla="*/ 0 w 673"/>
                <a:gd name="T61" fmla="*/ 390 h 693"/>
                <a:gd name="T62" fmla="*/ 8 w 673"/>
                <a:gd name="T63" fmla="*/ 360 h 693"/>
                <a:gd name="T64" fmla="*/ 29 w 673"/>
                <a:gd name="T65" fmla="*/ 345 h 693"/>
                <a:gd name="T66" fmla="*/ 29 w 673"/>
                <a:gd name="T67" fmla="*/ 273 h 693"/>
                <a:gd name="T68" fmla="*/ 37 w 673"/>
                <a:gd name="T69" fmla="*/ 206 h 693"/>
                <a:gd name="T70" fmla="*/ 56 w 673"/>
                <a:gd name="T71" fmla="*/ 144 h 693"/>
                <a:gd name="T72" fmla="*/ 88 w 673"/>
                <a:gd name="T73" fmla="*/ 92 h 693"/>
                <a:gd name="T74" fmla="*/ 136 w 673"/>
                <a:gd name="T75" fmla="*/ 49 h 693"/>
                <a:gd name="T76" fmla="*/ 200 w 673"/>
                <a:gd name="T77" fmla="*/ 19 h 693"/>
                <a:gd name="T78" fmla="*/ 284 w 673"/>
                <a:gd name="T79" fmla="*/ 2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3" h="693">
                  <a:moveTo>
                    <a:pt x="333" y="0"/>
                  </a:moveTo>
                  <a:lnTo>
                    <a:pt x="382" y="2"/>
                  </a:lnTo>
                  <a:lnTo>
                    <a:pt x="428" y="8"/>
                  </a:lnTo>
                  <a:lnTo>
                    <a:pt x="467" y="19"/>
                  </a:lnTo>
                  <a:lnTo>
                    <a:pt x="503" y="32"/>
                  </a:lnTo>
                  <a:lnTo>
                    <a:pt x="533" y="50"/>
                  </a:lnTo>
                  <a:lnTo>
                    <a:pt x="559" y="71"/>
                  </a:lnTo>
                  <a:lnTo>
                    <a:pt x="581" y="94"/>
                  </a:lnTo>
                  <a:lnTo>
                    <a:pt x="600" y="122"/>
                  </a:lnTo>
                  <a:lnTo>
                    <a:pt x="614" y="152"/>
                  </a:lnTo>
                  <a:lnTo>
                    <a:pt x="624" y="185"/>
                  </a:lnTo>
                  <a:lnTo>
                    <a:pt x="632" y="221"/>
                  </a:lnTo>
                  <a:lnTo>
                    <a:pt x="636" y="259"/>
                  </a:lnTo>
                  <a:lnTo>
                    <a:pt x="638" y="300"/>
                  </a:lnTo>
                  <a:lnTo>
                    <a:pt x="636" y="343"/>
                  </a:lnTo>
                  <a:lnTo>
                    <a:pt x="651" y="347"/>
                  </a:lnTo>
                  <a:lnTo>
                    <a:pt x="662" y="356"/>
                  </a:lnTo>
                  <a:lnTo>
                    <a:pt x="670" y="372"/>
                  </a:lnTo>
                  <a:lnTo>
                    <a:pt x="673" y="390"/>
                  </a:lnTo>
                  <a:lnTo>
                    <a:pt x="670" y="409"/>
                  </a:lnTo>
                  <a:lnTo>
                    <a:pt x="662" y="423"/>
                  </a:lnTo>
                  <a:lnTo>
                    <a:pt x="651" y="434"/>
                  </a:lnTo>
                  <a:lnTo>
                    <a:pt x="636" y="437"/>
                  </a:lnTo>
                  <a:lnTo>
                    <a:pt x="631" y="437"/>
                  </a:lnTo>
                  <a:lnTo>
                    <a:pt x="626" y="436"/>
                  </a:lnTo>
                  <a:lnTo>
                    <a:pt x="618" y="479"/>
                  </a:lnTo>
                  <a:lnTo>
                    <a:pt x="607" y="517"/>
                  </a:lnTo>
                  <a:lnTo>
                    <a:pt x="593" y="553"/>
                  </a:lnTo>
                  <a:lnTo>
                    <a:pt x="577" y="584"/>
                  </a:lnTo>
                  <a:lnTo>
                    <a:pt x="558" y="612"/>
                  </a:lnTo>
                  <a:lnTo>
                    <a:pt x="534" y="635"/>
                  </a:lnTo>
                  <a:lnTo>
                    <a:pt x="507" y="653"/>
                  </a:lnTo>
                  <a:lnTo>
                    <a:pt x="475" y="669"/>
                  </a:lnTo>
                  <a:lnTo>
                    <a:pt x="439" y="681"/>
                  </a:lnTo>
                  <a:lnTo>
                    <a:pt x="398" y="689"/>
                  </a:lnTo>
                  <a:lnTo>
                    <a:pt x="369" y="691"/>
                  </a:lnTo>
                  <a:lnTo>
                    <a:pt x="339" y="693"/>
                  </a:lnTo>
                  <a:lnTo>
                    <a:pt x="339" y="693"/>
                  </a:lnTo>
                  <a:lnTo>
                    <a:pt x="338" y="693"/>
                  </a:lnTo>
                  <a:lnTo>
                    <a:pt x="335" y="693"/>
                  </a:lnTo>
                  <a:lnTo>
                    <a:pt x="335" y="693"/>
                  </a:lnTo>
                  <a:lnTo>
                    <a:pt x="335" y="693"/>
                  </a:lnTo>
                  <a:lnTo>
                    <a:pt x="336" y="693"/>
                  </a:lnTo>
                  <a:lnTo>
                    <a:pt x="335" y="693"/>
                  </a:lnTo>
                  <a:lnTo>
                    <a:pt x="333" y="693"/>
                  </a:lnTo>
                  <a:lnTo>
                    <a:pt x="333" y="693"/>
                  </a:lnTo>
                  <a:lnTo>
                    <a:pt x="293" y="690"/>
                  </a:lnTo>
                  <a:lnTo>
                    <a:pt x="258" y="686"/>
                  </a:lnTo>
                  <a:lnTo>
                    <a:pt x="216" y="676"/>
                  </a:lnTo>
                  <a:lnTo>
                    <a:pt x="179" y="661"/>
                  </a:lnTo>
                  <a:lnTo>
                    <a:pt x="148" y="643"/>
                  </a:lnTo>
                  <a:lnTo>
                    <a:pt x="120" y="619"/>
                  </a:lnTo>
                  <a:lnTo>
                    <a:pt x="97" y="592"/>
                  </a:lnTo>
                  <a:lnTo>
                    <a:pt x="77" y="561"/>
                  </a:lnTo>
                  <a:lnTo>
                    <a:pt x="62" y="524"/>
                  </a:lnTo>
                  <a:lnTo>
                    <a:pt x="50" y="483"/>
                  </a:lnTo>
                  <a:lnTo>
                    <a:pt x="39" y="437"/>
                  </a:lnTo>
                  <a:lnTo>
                    <a:pt x="38" y="437"/>
                  </a:lnTo>
                  <a:lnTo>
                    <a:pt x="24" y="434"/>
                  </a:lnTo>
                  <a:lnTo>
                    <a:pt x="10" y="423"/>
                  </a:lnTo>
                  <a:lnTo>
                    <a:pt x="3" y="409"/>
                  </a:lnTo>
                  <a:lnTo>
                    <a:pt x="0" y="390"/>
                  </a:lnTo>
                  <a:lnTo>
                    <a:pt x="3" y="375"/>
                  </a:lnTo>
                  <a:lnTo>
                    <a:pt x="8" y="360"/>
                  </a:lnTo>
                  <a:lnTo>
                    <a:pt x="17" y="350"/>
                  </a:lnTo>
                  <a:lnTo>
                    <a:pt x="29" y="345"/>
                  </a:lnTo>
                  <a:lnTo>
                    <a:pt x="27" y="308"/>
                  </a:lnTo>
                  <a:lnTo>
                    <a:pt x="29" y="273"/>
                  </a:lnTo>
                  <a:lnTo>
                    <a:pt x="31" y="238"/>
                  </a:lnTo>
                  <a:lnTo>
                    <a:pt x="37" y="206"/>
                  </a:lnTo>
                  <a:lnTo>
                    <a:pt x="45" y="174"/>
                  </a:lnTo>
                  <a:lnTo>
                    <a:pt x="56" y="144"/>
                  </a:lnTo>
                  <a:lnTo>
                    <a:pt x="71" y="117"/>
                  </a:lnTo>
                  <a:lnTo>
                    <a:pt x="88" y="92"/>
                  </a:lnTo>
                  <a:lnTo>
                    <a:pt x="110" y="68"/>
                  </a:lnTo>
                  <a:lnTo>
                    <a:pt x="136" y="49"/>
                  </a:lnTo>
                  <a:lnTo>
                    <a:pt x="165" y="32"/>
                  </a:lnTo>
                  <a:lnTo>
                    <a:pt x="200" y="19"/>
                  </a:lnTo>
                  <a:lnTo>
                    <a:pt x="240" y="8"/>
                  </a:lnTo>
                  <a:lnTo>
                    <a:pt x="284" y="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412"/>
            <p:cNvSpPr>
              <a:spLocks/>
            </p:cNvSpPr>
            <p:nvPr/>
          </p:nvSpPr>
          <p:spPr bwMode="auto">
            <a:xfrm>
              <a:off x="9939338" y="4414838"/>
              <a:ext cx="209550" cy="111125"/>
            </a:xfrm>
            <a:custGeom>
              <a:avLst/>
              <a:gdLst>
                <a:gd name="T0" fmla="*/ 0 w 132"/>
                <a:gd name="T1" fmla="*/ 0 h 70"/>
                <a:gd name="T2" fmla="*/ 132 w 132"/>
                <a:gd name="T3" fmla="*/ 28 h 70"/>
                <a:gd name="T4" fmla="*/ 124 w 132"/>
                <a:gd name="T5" fmla="*/ 41 h 70"/>
                <a:gd name="T6" fmla="*/ 114 w 132"/>
                <a:gd name="T7" fmla="*/ 52 h 70"/>
                <a:gd name="T8" fmla="*/ 102 w 132"/>
                <a:gd name="T9" fmla="*/ 61 h 70"/>
                <a:gd name="T10" fmla="*/ 85 w 132"/>
                <a:gd name="T11" fmla="*/ 68 h 70"/>
                <a:gd name="T12" fmla="*/ 67 w 132"/>
                <a:gd name="T13" fmla="*/ 70 h 70"/>
                <a:gd name="T14" fmla="*/ 48 w 132"/>
                <a:gd name="T15" fmla="*/ 68 h 70"/>
                <a:gd name="T16" fmla="*/ 32 w 132"/>
                <a:gd name="T17" fmla="*/ 60 h 70"/>
                <a:gd name="T18" fmla="*/ 18 w 132"/>
                <a:gd name="T19" fmla="*/ 49 h 70"/>
                <a:gd name="T20" fmla="*/ 8 w 132"/>
                <a:gd name="T21" fmla="*/ 35 h 70"/>
                <a:gd name="T22" fmla="*/ 1 w 132"/>
                <a:gd name="T23" fmla="*/ 18 h 70"/>
                <a:gd name="T24" fmla="*/ 0 w 13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70">
                  <a:moveTo>
                    <a:pt x="0" y="0"/>
                  </a:moveTo>
                  <a:lnTo>
                    <a:pt x="132" y="28"/>
                  </a:lnTo>
                  <a:lnTo>
                    <a:pt x="124" y="41"/>
                  </a:lnTo>
                  <a:lnTo>
                    <a:pt x="114" y="52"/>
                  </a:lnTo>
                  <a:lnTo>
                    <a:pt x="102" y="61"/>
                  </a:lnTo>
                  <a:lnTo>
                    <a:pt x="85" y="68"/>
                  </a:lnTo>
                  <a:lnTo>
                    <a:pt x="67" y="70"/>
                  </a:lnTo>
                  <a:lnTo>
                    <a:pt x="48" y="68"/>
                  </a:lnTo>
                  <a:lnTo>
                    <a:pt x="32" y="60"/>
                  </a:lnTo>
                  <a:lnTo>
                    <a:pt x="18" y="49"/>
                  </a:lnTo>
                  <a:lnTo>
                    <a:pt x="8" y="35"/>
                  </a:lnTo>
                  <a:lnTo>
                    <a:pt x="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A67"/>
            </a:solidFill>
            <a:ln w="0">
              <a:solidFill>
                <a:srgbClr val="E97A6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Freeform 413"/>
            <p:cNvSpPr>
              <a:spLocks/>
            </p:cNvSpPr>
            <p:nvPr/>
          </p:nvSpPr>
          <p:spPr bwMode="auto">
            <a:xfrm>
              <a:off x="9783763" y="4160838"/>
              <a:ext cx="203200" cy="144463"/>
            </a:xfrm>
            <a:custGeom>
              <a:avLst/>
              <a:gdLst>
                <a:gd name="T0" fmla="*/ 64 w 128"/>
                <a:gd name="T1" fmla="*/ 0 h 91"/>
                <a:gd name="T2" fmla="*/ 83 w 128"/>
                <a:gd name="T3" fmla="*/ 2 h 91"/>
                <a:gd name="T4" fmla="*/ 102 w 128"/>
                <a:gd name="T5" fmla="*/ 9 h 91"/>
                <a:gd name="T6" fmla="*/ 115 w 128"/>
                <a:gd name="T7" fmla="*/ 18 h 91"/>
                <a:gd name="T8" fmla="*/ 124 w 128"/>
                <a:gd name="T9" fmla="*/ 31 h 91"/>
                <a:gd name="T10" fmla="*/ 128 w 128"/>
                <a:gd name="T11" fmla="*/ 46 h 91"/>
                <a:gd name="T12" fmla="*/ 124 w 128"/>
                <a:gd name="T13" fmla="*/ 60 h 91"/>
                <a:gd name="T14" fmla="*/ 115 w 128"/>
                <a:gd name="T15" fmla="*/ 73 h 91"/>
                <a:gd name="T16" fmla="*/ 102 w 128"/>
                <a:gd name="T17" fmla="*/ 82 h 91"/>
                <a:gd name="T18" fmla="*/ 83 w 128"/>
                <a:gd name="T19" fmla="*/ 89 h 91"/>
                <a:gd name="T20" fmla="*/ 64 w 128"/>
                <a:gd name="T21" fmla="*/ 91 h 91"/>
                <a:gd name="T22" fmla="*/ 44 w 128"/>
                <a:gd name="T23" fmla="*/ 89 h 91"/>
                <a:gd name="T24" fmla="*/ 26 w 128"/>
                <a:gd name="T25" fmla="*/ 82 h 91"/>
                <a:gd name="T26" fmla="*/ 11 w 128"/>
                <a:gd name="T27" fmla="*/ 73 h 91"/>
                <a:gd name="T28" fmla="*/ 3 w 128"/>
                <a:gd name="T29" fmla="*/ 60 h 91"/>
                <a:gd name="T30" fmla="*/ 0 w 128"/>
                <a:gd name="T31" fmla="*/ 46 h 91"/>
                <a:gd name="T32" fmla="*/ 3 w 128"/>
                <a:gd name="T33" fmla="*/ 31 h 91"/>
                <a:gd name="T34" fmla="*/ 11 w 128"/>
                <a:gd name="T35" fmla="*/ 18 h 91"/>
                <a:gd name="T36" fmla="*/ 26 w 128"/>
                <a:gd name="T37" fmla="*/ 9 h 91"/>
                <a:gd name="T38" fmla="*/ 44 w 128"/>
                <a:gd name="T39" fmla="*/ 2 h 91"/>
                <a:gd name="T40" fmla="*/ 64 w 128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1">
                  <a:moveTo>
                    <a:pt x="64" y="0"/>
                  </a:moveTo>
                  <a:lnTo>
                    <a:pt x="83" y="2"/>
                  </a:lnTo>
                  <a:lnTo>
                    <a:pt x="102" y="9"/>
                  </a:lnTo>
                  <a:lnTo>
                    <a:pt x="115" y="18"/>
                  </a:lnTo>
                  <a:lnTo>
                    <a:pt x="124" y="31"/>
                  </a:lnTo>
                  <a:lnTo>
                    <a:pt x="128" y="46"/>
                  </a:lnTo>
                  <a:lnTo>
                    <a:pt x="124" y="60"/>
                  </a:lnTo>
                  <a:lnTo>
                    <a:pt x="115" y="73"/>
                  </a:lnTo>
                  <a:lnTo>
                    <a:pt x="102" y="82"/>
                  </a:lnTo>
                  <a:lnTo>
                    <a:pt x="83" y="89"/>
                  </a:lnTo>
                  <a:lnTo>
                    <a:pt x="64" y="91"/>
                  </a:lnTo>
                  <a:lnTo>
                    <a:pt x="44" y="89"/>
                  </a:lnTo>
                  <a:lnTo>
                    <a:pt x="26" y="82"/>
                  </a:lnTo>
                  <a:lnTo>
                    <a:pt x="11" y="73"/>
                  </a:lnTo>
                  <a:lnTo>
                    <a:pt x="3" y="60"/>
                  </a:lnTo>
                  <a:lnTo>
                    <a:pt x="0" y="46"/>
                  </a:lnTo>
                  <a:lnTo>
                    <a:pt x="3" y="31"/>
                  </a:lnTo>
                  <a:lnTo>
                    <a:pt x="11" y="18"/>
                  </a:lnTo>
                  <a:lnTo>
                    <a:pt x="26" y="9"/>
                  </a:lnTo>
                  <a:lnTo>
                    <a:pt x="44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414"/>
            <p:cNvSpPr>
              <a:spLocks/>
            </p:cNvSpPr>
            <p:nvPr/>
          </p:nvSpPr>
          <p:spPr bwMode="auto">
            <a:xfrm>
              <a:off x="10109201" y="4160838"/>
              <a:ext cx="203200" cy="144463"/>
            </a:xfrm>
            <a:custGeom>
              <a:avLst/>
              <a:gdLst>
                <a:gd name="T0" fmla="*/ 64 w 128"/>
                <a:gd name="T1" fmla="*/ 0 h 91"/>
                <a:gd name="T2" fmla="*/ 85 w 128"/>
                <a:gd name="T3" fmla="*/ 2 h 91"/>
                <a:gd name="T4" fmla="*/ 102 w 128"/>
                <a:gd name="T5" fmla="*/ 9 h 91"/>
                <a:gd name="T6" fmla="*/ 117 w 128"/>
                <a:gd name="T7" fmla="*/ 18 h 91"/>
                <a:gd name="T8" fmla="*/ 126 w 128"/>
                <a:gd name="T9" fmla="*/ 31 h 91"/>
                <a:gd name="T10" fmla="*/ 128 w 128"/>
                <a:gd name="T11" fmla="*/ 46 h 91"/>
                <a:gd name="T12" fmla="*/ 126 w 128"/>
                <a:gd name="T13" fmla="*/ 60 h 91"/>
                <a:gd name="T14" fmla="*/ 117 w 128"/>
                <a:gd name="T15" fmla="*/ 73 h 91"/>
                <a:gd name="T16" fmla="*/ 102 w 128"/>
                <a:gd name="T17" fmla="*/ 82 h 91"/>
                <a:gd name="T18" fmla="*/ 85 w 128"/>
                <a:gd name="T19" fmla="*/ 89 h 91"/>
                <a:gd name="T20" fmla="*/ 64 w 128"/>
                <a:gd name="T21" fmla="*/ 91 h 91"/>
                <a:gd name="T22" fmla="*/ 45 w 128"/>
                <a:gd name="T23" fmla="*/ 89 h 91"/>
                <a:gd name="T24" fmla="*/ 26 w 128"/>
                <a:gd name="T25" fmla="*/ 82 h 91"/>
                <a:gd name="T26" fmla="*/ 13 w 128"/>
                <a:gd name="T27" fmla="*/ 73 h 91"/>
                <a:gd name="T28" fmla="*/ 4 w 128"/>
                <a:gd name="T29" fmla="*/ 60 h 91"/>
                <a:gd name="T30" fmla="*/ 0 w 128"/>
                <a:gd name="T31" fmla="*/ 46 h 91"/>
                <a:gd name="T32" fmla="*/ 4 w 128"/>
                <a:gd name="T33" fmla="*/ 31 h 91"/>
                <a:gd name="T34" fmla="*/ 13 w 128"/>
                <a:gd name="T35" fmla="*/ 18 h 91"/>
                <a:gd name="T36" fmla="*/ 26 w 128"/>
                <a:gd name="T37" fmla="*/ 9 h 91"/>
                <a:gd name="T38" fmla="*/ 45 w 128"/>
                <a:gd name="T39" fmla="*/ 2 h 91"/>
                <a:gd name="T40" fmla="*/ 64 w 128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1">
                  <a:moveTo>
                    <a:pt x="64" y="0"/>
                  </a:moveTo>
                  <a:lnTo>
                    <a:pt x="85" y="2"/>
                  </a:lnTo>
                  <a:lnTo>
                    <a:pt x="102" y="9"/>
                  </a:lnTo>
                  <a:lnTo>
                    <a:pt x="117" y="18"/>
                  </a:lnTo>
                  <a:lnTo>
                    <a:pt x="126" y="31"/>
                  </a:lnTo>
                  <a:lnTo>
                    <a:pt x="128" y="46"/>
                  </a:lnTo>
                  <a:lnTo>
                    <a:pt x="126" y="60"/>
                  </a:lnTo>
                  <a:lnTo>
                    <a:pt x="117" y="73"/>
                  </a:lnTo>
                  <a:lnTo>
                    <a:pt x="102" y="82"/>
                  </a:lnTo>
                  <a:lnTo>
                    <a:pt x="85" y="89"/>
                  </a:lnTo>
                  <a:lnTo>
                    <a:pt x="64" y="91"/>
                  </a:lnTo>
                  <a:lnTo>
                    <a:pt x="45" y="89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6"/>
                  </a:lnTo>
                  <a:lnTo>
                    <a:pt x="4" y="31"/>
                  </a:lnTo>
                  <a:lnTo>
                    <a:pt x="13" y="18"/>
                  </a:lnTo>
                  <a:lnTo>
                    <a:pt x="26" y="9"/>
                  </a:lnTo>
                  <a:lnTo>
                    <a:pt x="4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415"/>
            <p:cNvSpPr>
              <a:spLocks/>
            </p:cNvSpPr>
            <p:nvPr/>
          </p:nvSpPr>
          <p:spPr bwMode="auto">
            <a:xfrm>
              <a:off x="9853613" y="4075113"/>
              <a:ext cx="52388" cy="53975"/>
            </a:xfrm>
            <a:custGeom>
              <a:avLst/>
              <a:gdLst>
                <a:gd name="T0" fmla="*/ 18 w 33"/>
                <a:gd name="T1" fmla="*/ 0 h 34"/>
                <a:gd name="T2" fmla="*/ 26 w 33"/>
                <a:gd name="T3" fmla="*/ 3 h 34"/>
                <a:gd name="T4" fmla="*/ 31 w 33"/>
                <a:gd name="T5" fmla="*/ 9 h 34"/>
                <a:gd name="T6" fmla="*/ 33 w 33"/>
                <a:gd name="T7" fmla="*/ 17 h 34"/>
                <a:gd name="T8" fmla="*/ 30 w 33"/>
                <a:gd name="T9" fmla="*/ 26 h 34"/>
                <a:gd name="T10" fmla="*/ 25 w 33"/>
                <a:gd name="T11" fmla="*/ 32 h 34"/>
                <a:gd name="T12" fmla="*/ 16 w 33"/>
                <a:gd name="T13" fmla="*/ 34 h 34"/>
                <a:gd name="T14" fmla="*/ 7 w 33"/>
                <a:gd name="T15" fmla="*/ 32 h 34"/>
                <a:gd name="T16" fmla="*/ 1 w 33"/>
                <a:gd name="T17" fmla="*/ 26 h 34"/>
                <a:gd name="T18" fmla="*/ 0 w 33"/>
                <a:gd name="T19" fmla="*/ 17 h 34"/>
                <a:gd name="T20" fmla="*/ 3 w 33"/>
                <a:gd name="T21" fmla="*/ 9 h 34"/>
                <a:gd name="T22" fmla="*/ 8 w 33"/>
                <a:gd name="T23" fmla="*/ 3 h 34"/>
                <a:gd name="T24" fmla="*/ 18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8" y="0"/>
                  </a:moveTo>
                  <a:lnTo>
                    <a:pt x="26" y="3"/>
                  </a:lnTo>
                  <a:lnTo>
                    <a:pt x="31" y="9"/>
                  </a:lnTo>
                  <a:lnTo>
                    <a:pt x="33" y="17"/>
                  </a:lnTo>
                  <a:lnTo>
                    <a:pt x="30" y="26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7" y="32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3" y="9"/>
                  </a:lnTo>
                  <a:lnTo>
                    <a:pt x="8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416"/>
            <p:cNvSpPr>
              <a:spLocks/>
            </p:cNvSpPr>
            <p:nvPr/>
          </p:nvSpPr>
          <p:spPr bwMode="auto">
            <a:xfrm>
              <a:off x="10190163" y="4075113"/>
              <a:ext cx="52388" cy="53975"/>
            </a:xfrm>
            <a:custGeom>
              <a:avLst/>
              <a:gdLst>
                <a:gd name="T0" fmla="*/ 18 w 33"/>
                <a:gd name="T1" fmla="*/ 0 h 34"/>
                <a:gd name="T2" fmla="*/ 28 w 33"/>
                <a:gd name="T3" fmla="*/ 3 h 34"/>
                <a:gd name="T4" fmla="*/ 32 w 33"/>
                <a:gd name="T5" fmla="*/ 9 h 34"/>
                <a:gd name="T6" fmla="*/ 33 w 33"/>
                <a:gd name="T7" fmla="*/ 17 h 34"/>
                <a:gd name="T8" fmla="*/ 30 w 33"/>
                <a:gd name="T9" fmla="*/ 26 h 34"/>
                <a:gd name="T10" fmla="*/ 25 w 33"/>
                <a:gd name="T11" fmla="*/ 32 h 34"/>
                <a:gd name="T12" fmla="*/ 16 w 33"/>
                <a:gd name="T13" fmla="*/ 34 h 34"/>
                <a:gd name="T14" fmla="*/ 7 w 33"/>
                <a:gd name="T15" fmla="*/ 32 h 34"/>
                <a:gd name="T16" fmla="*/ 1 w 33"/>
                <a:gd name="T17" fmla="*/ 26 h 34"/>
                <a:gd name="T18" fmla="*/ 0 w 33"/>
                <a:gd name="T19" fmla="*/ 17 h 34"/>
                <a:gd name="T20" fmla="*/ 3 w 33"/>
                <a:gd name="T21" fmla="*/ 9 h 34"/>
                <a:gd name="T22" fmla="*/ 9 w 33"/>
                <a:gd name="T23" fmla="*/ 3 h 34"/>
                <a:gd name="T24" fmla="*/ 18 w 33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4">
                  <a:moveTo>
                    <a:pt x="18" y="0"/>
                  </a:moveTo>
                  <a:lnTo>
                    <a:pt x="28" y="3"/>
                  </a:lnTo>
                  <a:lnTo>
                    <a:pt x="32" y="9"/>
                  </a:lnTo>
                  <a:lnTo>
                    <a:pt x="33" y="17"/>
                  </a:lnTo>
                  <a:lnTo>
                    <a:pt x="30" y="26"/>
                  </a:lnTo>
                  <a:lnTo>
                    <a:pt x="25" y="32"/>
                  </a:lnTo>
                  <a:lnTo>
                    <a:pt x="16" y="34"/>
                  </a:lnTo>
                  <a:lnTo>
                    <a:pt x="7" y="32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3" y="9"/>
                  </a:lnTo>
                  <a:lnTo>
                    <a:pt x="9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417"/>
            <p:cNvSpPr>
              <a:spLocks/>
            </p:cNvSpPr>
            <p:nvPr/>
          </p:nvSpPr>
          <p:spPr bwMode="auto">
            <a:xfrm>
              <a:off x="9548813" y="3468688"/>
              <a:ext cx="1104900" cy="692150"/>
            </a:xfrm>
            <a:custGeom>
              <a:avLst/>
              <a:gdLst>
                <a:gd name="T0" fmla="*/ 374 w 696"/>
                <a:gd name="T1" fmla="*/ 4 h 436"/>
                <a:gd name="T2" fmla="*/ 453 w 696"/>
                <a:gd name="T3" fmla="*/ 20 h 436"/>
                <a:gd name="T4" fmla="*/ 518 w 696"/>
                <a:gd name="T5" fmla="*/ 43 h 436"/>
                <a:gd name="T6" fmla="*/ 564 w 696"/>
                <a:gd name="T7" fmla="*/ 69 h 436"/>
                <a:gd name="T8" fmla="*/ 604 w 696"/>
                <a:gd name="T9" fmla="*/ 88 h 436"/>
                <a:gd name="T10" fmla="*/ 644 w 696"/>
                <a:gd name="T11" fmla="*/ 90 h 436"/>
                <a:gd name="T12" fmla="*/ 675 w 696"/>
                <a:gd name="T13" fmla="*/ 82 h 436"/>
                <a:gd name="T14" fmla="*/ 693 w 696"/>
                <a:gd name="T15" fmla="*/ 74 h 436"/>
                <a:gd name="T16" fmla="*/ 690 w 696"/>
                <a:gd name="T17" fmla="*/ 97 h 436"/>
                <a:gd name="T18" fmla="*/ 667 w 696"/>
                <a:gd name="T19" fmla="*/ 136 h 436"/>
                <a:gd name="T20" fmla="*/ 640 w 696"/>
                <a:gd name="T21" fmla="*/ 165 h 436"/>
                <a:gd name="T22" fmla="*/ 616 w 696"/>
                <a:gd name="T23" fmla="*/ 182 h 436"/>
                <a:gd name="T24" fmla="*/ 606 w 696"/>
                <a:gd name="T25" fmla="*/ 187 h 436"/>
                <a:gd name="T26" fmla="*/ 623 w 696"/>
                <a:gd name="T27" fmla="*/ 262 h 436"/>
                <a:gd name="T28" fmla="*/ 624 w 696"/>
                <a:gd name="T29" fmla="*/ 322 h 436"/>
                <a:gd name="T30" fmla="*/ 619 w 696"/>
                <a:gd name="T31" fmla="*/ 362 h 436"/>
                <a:gd name="T32" fmla="*/ 616 w 696"/>
                <a:gd name="T33" fmla="*/ 378 h 436"/>
                <a:gd name="T34" fmla="*/ 591 w 696"/>
                <a:gd name="T35" fmla="*/ 433 h 436"/>
                <a:gd name="T36" fmla="*/ 590 w 696"/>
                <a:gd name="T37" fmla="*/ 343 h 436"/>
                <a:gd name="T38" fmla="*/ 578 w 696"/>
                <a:gd name="T39" fmla="*/ 292 h 436"/>
                <a:gd name="T40" fmla="*/ 568 w 696"/>
                <a:gd name="T41" fmla="*/ 242 h 436"/>
                <a:gd name="T42" fmla="*/ 560 w 696"/>
                <a:gd name="T43" fmla="*/ 205 h 436"/>
                <a:gd name="T44" fmla="*/ 557 w 696"/>
                <a:gd name="T45" fmla="*/ 191 h 436"/>
                <a:gd name="T46" fmla="*/ 542 w 696"/>
                <a:gd name="T47" fmla="*/ 192 h 436"/>
                <a:gd name="T48" fmla="*/ 501 w 696"/>
                <a:gd name="T49" fmla="*/ 195 h 436"/>
                <a:gd name="T50" fmla="*/ 442 w 696"/>
                <a:gd name="T51" fmla="*/ 198 h 436"/>
                <a:gd name="T52" fmla="*/ 370 w 696"/>
                <a:gd name="T53" fmla="*/ 198 h 436"/>
                <a:gd name="T54" fmla="*/ 293 w 696"/>
                <a:gd name="T55" fmla="*/ 192 h 436"/>
                <a:gd name="T56" fmla="*/ 218 w 696"/>
                <a:gd name="T57" fmla="*/ 183 h 436"/>
                <a:gd name="T58" fmla="*/ 157 w 696"/>
                <a:gd name="T59" fmla="*/ 194 h 436"/>
                <a:gd name="T60" fmla="*/ 107 w 696"/>
                <a:gd name="T61" fmla="*/ 220 h 436"/>
                <a:gd name="T62" fmla="*/ 72 w 696"/>
                <a:gd name="T63" fmla="*/ 255 h 436"/>
                <a:gd name="T64" fmla="*/ 49 w 696"/>
                <a:gd name="T65" fmla="*/ 292 h 436"/>
                <a:gd name="T66" fmla="*/ 40 w 696"/>
                <a:gd name="T67" fmla="*/ 322 h 436"/>
                <a:gd name="T68" fmla="*/ 36 w 696"/>
                <a:gd name="T69" fmla="*/ 364 h 436"/>
                <a:gd name="T70" fmla="*/ 36 w 696"/>
                <a:gd name="T71" fmla="*/ 404 h 436"/>
                <a:gd name="T72" fmla="*/ 38 w 696"/>
                <a:gd name="T73" fmla="*/ 431 h 436"/>
                <a:gd name="T74" fmla="*/ 23 w 696"/>
                <a:gd name="T75" fmla="*/ 434 h 436"/>
                <a:gd name="T76" fmla="*/ 9 w 696"/>
                <a:gd name="T77" fmla="*/ 386 h 436"/>
                <a:gd name="T78" fmla="*/ 7 w 696"/>
                <a:gd name="T79" fmla="*/ 376 h 436"/>
                <a:gd name="T80" fmla="*/ 2 w 696"/>
                <a:gd name="T81" fmla="*/ 347 h 436"/>
                <a:gd name="T82" fmla="*/ 0 w 696"/>
                <a:gd name="T83" fmla="*/ 304 h 436"/>
                <a:gd name="T84" fmla="*/ 4 w 696"/>
                <a:gd name="T85" fmla="*/ 251 h 436"/>
                <a:gd name="T86" fmla="*/ 17 w 696"/>
                <a:gd name="T87" fmla="*/ 194 h 436"/>
                <a:gd name="T88" fmla="*/ 44 w 696"/>
                <a:gd name="T89" fmla="*/ 136 h 436"/>
                <a:gd name="T90" fmla="*/ 90 w 696"/>
                <a:gd name="T91" fmla="*/ 81 h 436"/>
                <a:gd name="T92" fmla="*/ 158 w 696"/>
                <a:gd name="T93" fmla="*/ 35 h 436"/>
                <a:gd name="T94" fmla="*/ 243 w 696"/>
                <a:gd name="T95" fmla="*/ 6 h 436"/>
                <a:gd name="T96" fmla="*/ 331 w 696"/>
                <a:gd name="T9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6" h="436">
                  <a:moveTo>
                    <a:pt x="331" y="0"/>
                  </a:moveTo>
                  <a:lnTo>
                    <a:pt x="374" y="4"/>
                  </a:lnTo>
                  <a:lnTo>
                    <a:pt x="415" y="10"/>
                  </a:lnTo>
                  <a:lnTo>
                    <a:pt x="453" y="20"/>
                  </a:lnTo>
                  <a:lnTo>
                    <a:pt x="488" y="31"/>
                  </a:lnTo>
                  <a:lnTo>
                    <a:pt x="518" y="43"/>
                  </a:lnTo>
                  <a:lnTo>
                    <a:pt x="544" y="56"/>
                  </a:lnTo>
                  <a:lnTo>
                    <a:pt x="564" y="69"/>
                  </a:lnTo>
                  <a:lnTo>
                    <a:pt x="583" y="81"/>
                  </a:lnTo>
                  <a:lnTo>
                    <a:pt x="604" y="88"/>
                  </a:lnTo>
                  <a:lnTo>
                    <a:pt x="624" y="90"/>
                  </a:lnTo>
                  <a:lnTo>
                    <a:pt x="644" y="90"/>
                  </a:lnTo>
                  <a:lnTo>
                    <a:pt x="661" y="86"/>
                  </a:lnTo>
                  <a:lnTo>
                    <a:pt x="675" y="82"/>
                  </a:lnTo>
                  <a:lnTo>
                    <a:pt x="687" y="78"/>
                  </a:lnTo>
                  <a:lnTo>
                    <a:pt x="693" y="74"/>
                  </a:lnTo>
                  <a:lnTo>
                    <a:pt x="696" y="73"/>
                  </a:lnTo>
                  <a:lnTo>
                    <a:pt x="690" y="97"/>
                  </a:lnTo>
                  <a:lnTo>
                    <a:pt x="680" y="118"/>
                  </a:lnTo>
                  <a:lnTo>
                    <a:pt x="667" y="136"/>
                  </a:lnTo>
                  <a:lnTo>
                    <a:pt x="654" y="152"/>
                  </a:lnTo>
                  <a:lnTo>
                    <a:pt x="640" y="165"/>
                  </a:lnTo>
                  <a:lnTo>
                    <a:pt x="627" y="174"/>
                  </a:lnTo>
                  <a:lnTo>
                    <a:pt x="616" y="182"/>
                  </a:lnTo>
                  <a:lnTo>
                    <a:pt x="608" y="186"/>
                  </a:lnTo>
                  <a:lnTo>
                    <a:pt x="606" y="187"/>
                  </a:lnTo>
                  <a:lnTo>
                    <a:pt x="616" y="225"/>
                  </a:lnTo>
                  <a:lnTo>
                    <a:pt x="623" y="262"/>
                  </a:lnTo>
                  <a:lnTo>
                    <a:pt x="624" y="294"/>
                  </a:lnTo>
                  <a:lnTo>
                    <a:pt x="624" y="322"/>
                  </a:lnTo>
                  <a:lnTo>
                    <a:pt x="621" y="345"/>
                  </a:lnTo>
                  <a:lnTo>
                    <a:pt x="619" y="362"/>
                  </a:lnTo>
                  <a:lnTo>
                    <a:pt x="618" y="374"/>
                  </a:lnTo>
                  <a:lnTo>
                    <a:pt x="616" y="378"/>
                  </a:lnTo>
                  <a:lnTo>
                    <a:pt x="602" y="436"/>
                  </a:lnTo>
                  <a:lnTo>
                    <a:pt x="591" y="433"/>
                  </a:lnTo>
                  <a:lnTo>
                    <a:pt x="597" y="368"/>
                  </a:lnTo>
                  <a:lnTo>
                    <a:pt x="590" y="343"/>
                  </a:lnTo>
                  <a:lnTo>
                    <a:pt x="585" y="318"/>
                  </a:lnTo>
                  <a:lnTo>
                    <a:pt x="578" y="292"/>
                  </a:lnTo>
                  <a:lnTo>
                    <a:pt x="573" y="266"/>
                  </a:lnTo>
                  <a:lnTo>
                    <a:pt x="568" y="242"/>
                  </a:lnTo>
                  <a:lnTo>
                    <a:pt x="564" y="221"/>
                  </a:lnTo>
                  <a:lnTo>
                    <a:pt x="560" y="205"/>
                  </a:lnTo>
                  <a:lnTo>
                    <a:pt x="557" y="195"/>
                  </a:lnTo>
                  <a:lnTo>
                    <a:pt x="557" y="191"/>
                  </a:lnTo>
                  <a:lnTo>
                    <a:pt x="553" y="191"/>
                  </a:lnTo>
                  <a:lnTo>
                    <a:pt x="542" y="192"/>
                  </a:lnTo>
                  <a:lnTo>
                    <a:pt x="525" y="194"/>
                  </a:lnTo>
                  <a:lnTo>
                    <a:pt x="501" y="195"/>
                  </a:lnTo>
                  <a:lnTo>
                    <a:pt x="474" y="198"/>
                  </a:lnTo>
                  <a:lnTo>
                    <a:pt x="442" y="198"/>
                  </a:lnTo>
                  <a:lnTo>
                    <a:pt x="407" y="198"/>
                  </a:lnTo>
                  <a:lnTo>
                    <a:pt x="370" y="198"/>
                  </a:lnTo>
                  <a:lnTo>
                    <a:pt x="332" y="195"/>
                  </a:lnTo>
                  <a:lnTo>
                    <a:pt x="293" y="192"/>
                  </a:lnTo>
                  <a:lnTo>
                    <a:pt x="255" y="186"/>
                  </a:lnTo>
                  <a:lnTo>
                    <a:pt x="218" y="183"/>
                  </a:lnTo>
                  <a:lnTo>
                    <a:pt x="186" y="186"/>
                  </a:lnTo>
                  <a:lnTo>
                    <a:pt x="157" y="194"/>
                  </a:lnTo>
                  <a:lnTo>
                    <a:pt x="131" y="205"/>
                  </a:lnTo>
                  <a:lnTo>
                    <a:pt x="107" y="220"/>
                  </a:lnTo>
                  <a:lnTo>
                    <a:pt x="89" y="237"/>
                  </a:lnTo>
                  <a:lnTo>
                    <a:pt x="72" y="255"/>
                  </a:lnTo>
                  <a:lnTo>
                    <a:pt x="60" y="275"/>
                  </a:lnTo>
                  <a:lnTo>
                    <a:pt x="49" y="292"/>
                  </a:lnTo>
                  <a:lnTo>
                    <a:pt x="43" y="309"/>
                  </a:lnTo>
                  <a:lnTo>
                    <a:pt x="40" y="322"/>
                  </a:lnTo>
                  <a:lnTo>
                    <a:pt x="38" y="343"/>
                  </a:lnTo>
                  <a:lnTo>
                    <a:pt x="36" y="364"/>
                  </a:lnTo>
                  <a:lnTo>
                    <a:pt x="36" y="385"/>
                  </a:lnTo>
                  <a:lnTo>
                    <a:pt x="36" y="404"/>
                  </a:lnTo>
                  <a:lnTo>
                    <a:pt x="38" y="420"/>
                  </a:lnTo>
                  <a:lnTo>
                    <a:pt x="38" y="431"/>
                  </a:lnTo>
                  <a:lnTo>
                    <a:pt x="38" y="434"/>
                  </a:lnTo>
                  <a:lnTo>
                    <a:pt x="23" y="434"/>
                  </a:lnTo>
                  <a:lnTo>
                    <a:pt x="7" y="374"/>
                  </a:lnTo>
                  <a:lnTo>
                    <a:pt x="9" y="386"/>
                  </a:lnTo>
                  <a:lnTo>
                    <a:pt x="9" y="383"/>
                  </a:lnTo>
                  <a:lnTo>
                    <a:pt x="7" y="376"/>
                  </a:lnTo>
                  <a:lnTo>
                    <a:pt x="5" y="362"/>
                  </a:lnTo>
                  <a:lnTo>
                    <a:pt x="2" y="347"/>
                  </a:lnTo>
                  <a:lnTo>
                    <a:pt x="1" y="326"/>
                  </a:lnTo>
                  <a:lnTo>
                    <a:pt x="0" y="304"/>
                  </a:lnTo>
                  <a:lnTo>
                    <a:pt x="1" y="279"/>
                  </a:lnTo>
                  <a:lnTo>
                    <a:pt x="4" y="251"/>
                  </a:lnTo>
                  <a:lnTo>
                    <a:pt x="9" y="222"/>
                  </a:lnTo>
                  <a:lnTo>
                    <a:pt x="17" y="194"/>
                  </a:lnTo>
                  <a:lnTo>
                    <a:pt x="28" y="165"/>
                  </a:lnTo>
                  <a:lnTo>
                    <a:pt x="44" y="136"/>
                  </a:lnTo>
                  <a:lnTo>
                    <a:pt x="65" y="107"/>
                  </a:lnTo>
                  <a:lnTo>
                    <a:pt x="90" y="81"/>
                  </a:lnTo>
                  <a:lnTo>
                    <a:pt x="121" y="56"/>
                  </a:lnTo>
                  <a:lnTo>
                    <a:pt x="158" y="35"/>
                  </a:lnTo>
                  <a:lnTo>
                    <a:pt x="200" y="17"/>
                  </a:lnTo>
                  <a:lnTo>
                    <a:pt x="243" y="6"/>
                  </a:lnTo>
                  <a:lnTo>
                    <a:pt x="288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D38300"/>
            </a:solidFill>
            <a:ln w="0">
              <a:solidFill>
                <a:srgbClr val="D3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10455891" y="645166"/>
            <a:ext cx="1095375" cy="2700337"/>
            <a:chOff x="9537701" y="592138"/>
            <a:chExt cx="1095375" cy="2700337"/>
          </a:xfrm>
        </p:grpSpPr>
        <p:sp>
          <p:nvSpPr>
            <p:cNvPr id="307" name="Freeform 300"/>
            <p:cNvSpPr>
              <a:spLocks/>
            </p:cNvSpPr>
            <p:nvPr/>
          </p:nvSpPr>
          <p:spPr bwMode="auto">
            <a:xfrm>
              <a:off x="9771063" y="3070225"/>
              <a:ext cx="666750" cy="222250"/>
            </a:xfrm>
            <a:custGeom>
              <a:avLst/>
              <a:gdLst>
                <a:gd name="T0" fmla="*/ 210 w 420"/>
                <a:gd name="T1" fmla="*/ 0 h 140"/>
                <a:gd name="T2" fmla="*/ 252 w 420"/>
                <a:gd name="T3" fmla="*/ 1 h 140"/>
                <a:gd name="T4" fmla="*/ 292 w 420"/>
                <a:gd name="T5" fmla="*/ 5 h 140"/>
                <a:gd name="T6" fmla="*/ 327 w 420"/>
                <a:gd name="T7" fmla="*/ 11 h 140"/>
                <a:gd name="T8" fmla="*/ 358 w 420"/>
                <a:gd name="T9" fmla="*/ 20 h 140"/>
                <a:gd name="T10" fmla="*/ 383 w 420"/>
                <a:gd name="T11" fmla="*/ 30 h 140"/>
                <a:gd name="T12" fmla="*/ 403 w 420"/>
                <a:gd name="T13" fmla="*/ 43 h 140"/>
                <a:gd name="T14" fmla="*/ 415 w 420"/>
                <a:gd name="T15" fmla="*/ 56 h 140"/>
                <a:gd name="T16" fmla="*/ 420 w 420"/>
                <a:gd name="T17" fmla="*/ 69 h 140"/>
                <a:gd name="T18" fmla="*/ 415 w 420"/>
                <a:gd name="T19" fmla="*/ 83 h 140"/>
                <a:gd name="T20" fmla="*/ 403 w 420"/>
                <a:gd name="T21" fmla="*/ 96 h 140"/>
                <a:gd name="T22" fmla="*/ 383 w 420"/>
                <a:gd name="T23" fmla="*/ 108 h 140"/>
                <a:gd name="T24" fmla="*/ 358 w 420"/>
                <a:gd name="T25" fmla="*/ 119 h 140"/>
                <a:gd name="T26" fmla="*/ 327 w 420"/>
                <a:gd name="T27" fmla="*/ 128 h 140"/>
                <a:gd name="T28" fmla="*/ 292 w 420"/>
                <a:gd name="T29" fmla="*/ 134 h 140"/>
                <a:gd name="T30" fmla="*/ 252 w 420"/>
                <a:gd name="T31" fmla="*/ 138 h 140"/>
                <a:gd name="T32" fmla="*/ 210 w 420"/>
                <a:gd name="T33" fmla="*/ 140 h 140"/>
                <a:gd name="T34" fmla="*/ 167 w 420"/>
                <a:gd name="T35" fmla="*/ 138 h 140"/>
                <a:gd name="T36" fmla="*/ 128 w 420"/>
                <a:gd name="T37" fmla="*/ 134 h 140"/>
                <a:gd name="T38" fmla="*/ 93 w 420"/>
                <a:gd name="T39" fmla="*/ 128 h 140"/>
                <a:gd name="T40" fmla="*/ 61 w 420"/>
                <a:gd name="T41" fmla="*/ 119 h 140"/>
                <a:gd name="T42" fmla="*/ 36 w 420"/>
                <a:gd name="T43" fmla="*/ 108 h 140"/>
                <a:gd name="T44" fmla="*/ 17 w 420"/>
                <a:gd name="T45" fmla="*/ 96 h 140"/>
                <a:gd name="T46" fmla="*/ 5 w 420"/>
                <a:gd name="T47" fmla="*/ 83 h 140"/>
                <a:gd name="T48" fmla="*/ 0 w 420"/>
                <a:gd name="T49" fmla="*/ 69 h 140"/>
                <a:gd name="T50" fmla="*/ 5 w 420"/>
                <a:gd name="T51" fmla="*/ 56 h 140"/>
                <a:gd name="T52" fmla="*/ 17 w 420"/>
                <a:gd name="T53" fmla="*/ 43 h 140"/>
                <a:gd name="T54" fmla="*/ 36 w 420"/>
                <a:gd name="T55" fmla="*/ 30 h 140"/>
                <a:gd name="T56" fmla="*/ 61 w 420"/>
                <a:gd name="T57" fmla="*/ 20 h 140"/>
                <a:gd name="T58" fmla="*/ 93 w 420"/>
                <a:gd name="T59" fmla="*/ 11 h 140"/>
                <a:gd name="T60" fmla="*/ 128 w 420"/>
                <a:gd name="T61" fmla="*/ 5 h 140"/>
                <a:gd name="T62" fmla="*/ 167 w 420"/>
                <a:gd name="T63" fmla="*/ 1 h 140"/>
                <a:gd name="T64" fmla="*/ 210 w 420"/>
                <a:gd name="T6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140">
                  <a:moveTo>
                    <a:pt x="210" y="0"/>
                  </a:moveTo>
                  <a:lnTo>
                    <a:pt x="252" y="1"/>
                  </a:lnTo>
                  <a:lnTo>
                    <a:pt x="292" y="5"/>
                  </a:lnTo>
                  <a:lnTo>
                    <a:pt x="327" y="11"/>
                  </a:lnTo>
                  <a:lnTo>
                    <a:pt x="358" y="20"/>
                  </a:lnTo>
                  <a:lnTo>
                    <a:pt x="383" y="30"/>
                  </a:lnTo>
                  <a:lnTo>
                    <a:pt x="403" y="43"/>
                  </a:lnTo>
                  <a:lnTo>
                    <a:pt x="415" y="56"/>
                  </a:lnTo>
                  <a:lnTo>
                    <a:pt x="420" y="69"/>
                  </a:lnTo>
                  <a:lnTo>
                    <a:pt x="415" y="83"/>
                  </a:lnTo>
                  <a:lnTo>
                    <a:pt x="403" y="96"/>
                  </a:lnTo>
                  <a:lnTo>
                    <a:pt x="383" y="108"/>
                  </a:lnTo>
                  <a:lnTo>
                    <a:pt x="358" y="119"/>
                  </a:lnTo>
                  <a:lnTo>
                    <a:pt x="327" y="128"/>
                  </a:lnTo>
                  <a:lnTo>
                    <a:pt x="292" y="134"/>
                  </a:lnTo>
                  <a:lnTo>
                    <a:pt x="252" y="138"/>
                  </a:lnTo>
                  <a:lnTo>
                    <a:pt x="210" y="140"/>
                  </a:lnTo>
                  <a:lnTo>
                    <a:pt x="167" y="138"/>
                  </a:lnTo>
                  <a:lnTo>
                    <a:pt x="128" y="134"/>
                  </a:lnTo>
                  <a:lnTo>
                    <a:pt x="93" y="128"/>
                  </a:lnTo>
                  <a:lnTo>
                    <a:pt x="61" y="119"/>
                  </a:lnTo>
                  <a:lnTo>
                    <a:pt x="36" y="108"/>
                  </a:lnTo>
                  <a:lnTo>
                    <a:pt x="17" y="96"/>
                  </a:lnTo>
                  <a:lnTo>
                    <a:pt x="5" y="83"/>
                  </a:lnTo>
                  <a:lnTo>
                    <a:pt x="0" y="69"/>
                  </a:lnTo>
                  <a:lnTo>
                    <a:pt x="5" y="56"/>
                  </a:lnTo>
                  <a:lnTo>
                    <a:pt x="17" y="43"/>
                  </a:lnTo>
                  <a:lnTo>
                    <a:pt x="36" y="30"/>
                  </a:lnTo>
                  <a:lnTo>
                    <a:pt x="61" y="20"/>
                  </a:lnTo>
                  <a:lnTo>
                    <a:pt x="93" y="11"/>
                  </a:lnTo>
                  <a:lnTo>
                    <a:pt x="128" y="5"/>
                  </a:lnTo>
                  <a:lnTo>
                    <a:pt x="167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BE8BE"/>
            </a:solidFill>
            <a:ln w="0">
              <a:solidFill>
                <a:srgbClr val="FBE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418"/>
            <p:cNvSpPr>
              <a:spLocks/>
            </p:cNvSpPr>
            <p:nvPr/>
          </p:nvSpPr>
          <p:spPr bwMode="auto">
            <a:xfrm>
              <a:off x="9545638" y="989013"/>
              <a:ext cx="1087438" cy="1084263"/>
            </a:xfrm>
            <a:custGeom>
              <a:avLst/>
              <a:gdLst>
                <a:gd name="T0" fmla="*/ 685 w 685"/>
                <a:gd name="T1" fmla="*/ 0 h 683"/>
                <a:gd name="T2" fmla="*/ 661 w 685"/>
                <a:gd name="T3" fmla="*/ 683 h 683"/>
                <a:gd name="T4" fmla="*/ 30 w 685"/>
                <a:gd name="T5" fmla="*/ 683 h 683"/>
                <a:gd name="T6" fmla="*/ 0 w 685"/>
                <a:gd name="T7" fmla="*/ 34 h 683"/>
                <a:gd name="T8" fmla="*/ 685 w 685"/>
                <a:gd name="T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683">
                  <a:moveTo>
                    <a:pt x="685" y="0"/>
                  </a:moveTo>
                  <a:lnTo>
                    <a:pt x="661" y="683"/>
                  </a:lnTo>
                  <a:lnTo>
                    <a:pt x="30" y="683"/>
                  </a:lnTo>
                  <a:lnTo>
                    <a:pt x="0" y="34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419"/>
            <p:cNvSpPr>
              <a:spLocks/>
            </p:cNvSpPr>
            <p:nvPr/>
          </p:nvSpPr>
          <p:spPr bwMode="auto">
            <a:xfrm>
              <a:off x="10261601" y="1841500"/>
              <a:ext cx="268288" cy="517525"/>
            </a:xfrm>
            <a:custGeom>
              <a:avLst/>
              <a:gdLst>
                <a:gd name="T0" fmla="*/ 28 w 169"/>
                <a:gd name="T1" fmla="*/ 0 h 326"/>
                <a:gd name="T2" fmla="*/ 38 w 169"/>
                <a:gd name="T3" fmla="*/ 1 h 326"/>
                <a:gd name="T4" fmla="*/ 47 w 169"/>
                <a:gd name="T5" fmla="*/ 5 h 326"/>
                <a:gd name="T6" fmla="*/ 55 w 169"/>
                <a:gd name="T7" fmla="*/ 12 h 326"/>
                <a:gd name="T8" fmla="*/ 64 w 169"/>
                <a:gd name="T9" fmla="*/ 21 h 326"/>
                <a:gd name="T10" fmla="*/ 73 w 169"/>
                <a:gd name="T11" fmla="*/ 30 h 326"/>
                <a:gd name="T12" fmla="*/ 85 w 169"/>
                <a:gd name="T13" fmla="*/ 44 h 326"/>
                <a:gd name="T14" fmla="*/ 99 w 169"/>
                <a:gd name="T15" fmla="*/ 61 h 326"/>
                <a:gd name="T16" fmla="*/ 115 w 169"/>
                <a:gd name="T17" fmla="*/ 81 h 326"/>
                <a:gd name="T18" fmla="*/ 129 w 169"/>
                <a:gd name="T19" fmla="*/ 102 h 326"/>
                <a:gd name="T20" fmla="*/ 144 w 169"/>
                <a:gd name="T21" fmla="*/ 123 h 326"/>
                <a:gd name="T22" fmla="*/ 155 w 169"/>
                <a:gd name="T23" fmla="*/ 144 h 326"/>
                <a:gd name="T24" fmla="*/ 165 w 169"/>
                <a:gd name="T25" fmla="*/ 162 h 326"/>
                <a:gd name="T26" fmla="*/ 167 w 169"/>
                <a:gd name="T27" fmla="*/ 174 h 326"/>
                <a:gd name="T28" fmla="*/ 169 w 169"/>
                <a:gd name="T29" fmla="*/ 186 h 326"/>
                <a:gd name="T30" fmla="*/ 167 w 169"/>
                <a:gd name="T31" fmla="*/ 195 h 326"/>
                <a:gd name="T32" fmla="*/ 162 w 169"/>
                <a:gd name="T33" fmla="*/ 203 h 326"/>
                <a:gd name="T34" fmla="*/ 150 w 169"/>
                <a:gd name="T35" fmla="*/ 212 h 326"/>
                <a:gd name="T36" fmla="*/ 134 w 169"/>
                <a:gd name="T37" fmla="*/ 222 h 326"/>
                <a:gd name="T38" fmla="*/ 117 w 169"/>
                <a:gd name="T39" fmla="*/ 233 h 326"/>
                <a:gd name="T40" fmla="*/ 99 w 169"/>
                <a:gd name="T41" fmla="*/ 242 h 326"/>
                <a:gd name="T42" fmla="*/ 81 w 169"/>
                <a:gd name="T43" fmla="*/ 253 h 326"/>
                <a:gd name="T44" fmla="*/ 65 w 169"/>
                <a:gd name="T45" fmla="*/ 260 h 326"/>
                <a:gd name="T46" fmla="*/ 51 w 169"/>
                <a:gd name="T47" fmla="*/ 267 h 326"/>
                <a:gd name="T48" fmla="*/ 43 w 169"/>
                <a:gd name="T49" fmla="*/ 271 h 326"/>
                <a:gd name="T50" fmla="*/ 39 w 169"/>
                <a:gd name="T51" fmla="*/ 272 h 326"/>
                <a:gd name="T52" fmla="*/ 40 w 169"/>
                <a:gd name="T53" fmla="*/ 275 h 326"/>
                <a:gd name="T54" fmla="*/ 44 w 169"/>
                <a:gd name="T55" fmla="*/ 280 h 326"/>
                <a:gd name="T56" fmla="*/ 48 w 169"/>
                <a:gd name="T57" fmla="*/ 289 h 326"/>
                <a:gd name="T58" fmla="*/ 51 w 169"/>
                <a:gd name="T59" fmla="*/ 298 h 326"/>
                <a:gd name="T60" fmla="*/ 51 w 169"/>
                <a:gd name="T61" fmla="*/ 307 h 326"/>
                <a:gd name="T62" fmla="*/ 48 w 169"/>
                <a:gd name="T63" fmla="*/ 317 h 326"/>
                <a:gd name="T64" fmla="*/ 40 w 169"/>
                <a:gd name="T65" fmla="*/ 325 h 326"/>
                <a:gd name="T66" fmla="*/ 28 w 169"/>
                <a:gd name="T67" fmla="*/ 326 h 326"/>
                <a:gd name="T68" fmla="*/ 19 w 169"/>
                <a:gd name="T69" fmla="*/ 321 h 326"/>
                <a:gd name="T70" fmla="*/ 10 w 169"/>
                <a:gd name="T71" fmla="*/ 313 h 326"/>
                <a:gd name="T72" fmla="*/ 4 w 169"/>
                <a:gd name="T73" fmla="*/ 301 h 326"/>
                <a:gd name="T74" fmla="*/ 0 w 169"/>
                <a:gd name="T75" fmla="*/ 288 h 326"/>
                <a:gd name="T76" fmla="*/ 0 w 169"/>
                <a:gd name="T77" fmla="*/ 275 h 326"/>
                <a:gd name="T78" fmla="*/ 5 w 169"/>
                <a:gd name="T79" fmla="*/ 264 h 326"/>
                <a:gd name="T80" fmla="*/ 8 w 169"/>
                <a:gd name="T81" fmla="*/ 262 h 326"/>
                <a:gd name="T82" fmla="*/ 15 w 169"/>
                <a:gd name="T83" fmla="*/ 256 h 326"/>
                <a:gd name="T84" fmla="*/ 27 w 169"/>
                <a:gd name="T85" fmla="*/ 249 h 326"/>
                <a:gd name="T86" fmla="*/ 42 w 169"/>
                <a:gd name="T87" fmla="*/ 239 h 326"/>
                <a:gd name="T88" fmla="*/ 59 w 169"/>
                <a:gd name="T89" fmla="*/ 228 h 326"/>
                <a:gd name="T90" fmla="*/ 77 w 169"/>
                <a:gd name="T91" fmla="*/ 216 h 326"/>
                <a:gd name="T92" fmla="*/ 95 w 169"/>
                <a:gd name="T93" fmla="*/ 205 h 326"/>
                <a:gd name="T94" fmla="*/ 114 w 169"/>
                <a:gd name="T95" fmla="*/ 195 h 326"/>
                <a:gd name="T96" fmla="*/ 131 w 169"/>
                <a:gd name="T97" fmla="*/ 186 h 326"/>
                <a:gd name="T98" fmla="*/ 127 w 169"/>
                <a:gd name="T99" fmla="*/ 174 h 326"/>
                <a:gd name="T100" fmla="*/ 117 w 169"/>
                <a:gd name="T101" fmla="*/ 160 h 326"/>
                <a:gd name="T102" fmla="*/ 104 w 169"/>
                <a:gd name="T103" fmla="*/ 143 h 326"/>
                <a:gd name="T104" fmla="*/ 90 w 169"/>
                <a:gd name="T105" fmla="*/ 126 h 326"/>
                <a:gd name="T106" fmla="*/ 73 w 169"/>
                <a:gd name="T107" fmla="*/ 109 h 326"/>
                <a:gd name="T108" fmla="*/ 57 w 169"/>
                <a:gd name="T109" fmla="*/ 93 h 326"/>
                <a:gd name="T110" fmla="*/ 42 w 169"/>
                <a:gd name="T111" fmla="*/ 78 h 326"/>
                <a:gd name="T112" fmla="*/ 28 w 169"/>
                <a:gd name="T113" fmla="*/ 68 h 326"/>
                <a:gd name="T114" fmla="*/ 19 w 169"/>
                <a:gd name="T115" fmla="*/ 60 h 326"/>
                <a:gd name="T116" fmla="*/ 28 w 169"/>
                <a:gd name="T1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" h="326">
                  <a:moveTo>
                    <a:pt x="28" y="0"/>
                  </a:moveTo>
                  <a:lnTo>
                    <a:pt x="38" y="1"/>
                  </a:lnTo>
                  <a:lnTo>
                    <a:pt x="47" y="5"/>
                  </a:lnTo>
                  <a:lnTo>
                    <a:pt x="55" y="12"/>
                  </a:lnTo>
                  <a:lnTo>
                    <a:pt x="64" y="21"/>
                  </a:lnTo>
                  <a:lnTo>
                    <a:pt x="73" y="30"/>
                  </a:lnTo>
                  <a:lnTo>
                    <a:pt x="85" y="44"/>
                  </a:lnTo>
                  <a:lnTo>
                    <a:pt x="99" y="61"/>
                  </a:lnTo>
                  <a:lnTo>
                    <a:pt x="115" y="81"/>
                  </a:lnTo>
                  <a:lnTo>
                    <a:pt x="129" y="102"/>
                  </a:lnTo>
                  <a:lnTo>
                    <a:pt x="144" y="123"/>
                  </a:lnTo>
                  <a:lnTo>
                    <a:pt x="155" y="144"/>
                  </a:lnTo>
                  <a:lnTo>
                    <a:pt x="165" y="162"/>
                  </a:lnTo>
                  <a:lnTo>
                    <a:pt x="167" y="174"/>
                  </a:lnTo>
                  <a:lnTo>
                    <a:pt x="169" y="186"/>
                  </a:lnTo>
                  <a:lnTo>
                    <a:pt x="167" y="195"/>
                  </a:lnTo>
                  <a:lnTo>
                    <a:pt x="162" y="203"/>
                  </a:lnTo>
                  <a:lnTo>
                    <a:pt x="150" y="212"/>
                  </a:lnTo>
                  <a:lnTo>
                    <a:pt x="134" y="222"/>
                  </a:lnTo>
                  <a:lnTo>
                    <a:pt x="117" y="233"/>
                  </a:lnTo>
                  <a:lnTo>
                    <a:pt x="99" y="242"/>
                  </a:lnTo>
                  <a:lnTo>
                    <a:pt x="81" y="253"/>
                  </a:lnTo>
                  <a:lnTo>
                    <a:pt x="65" y="260"/>
                  </a:lnTo>
                  <a:lnTo>
                    <a:pt x="51" y="267"/>
                  </a:lnTo>
                  <a:lnTo>
                    <a:pt x="43" y="271"/>
                  </a:lnTo>
                  <a:lnTo>
                    <a:pt x="39" y="272"/>
                  </a:lnTo>
                  <a:lnTo>
                    <a:pt x="40" y="275"/>
                  </a:lnTo>
                  <a:lnTo>
                    <a:pt x="44" y="280"/>
                  </a:lnTo>
                  <a:lnTo>
                    <a:pt x="48" y="289"/>
                  </a:lnTo>
                  <a:lnTo>
                    <a:pt x="51" y="298"/>
                  </a:lnTo>
                  <a:lnTo>
                    <a:pt x="51" y="307"/>
                  </a:lnTo>
                  <a:lnTo>
                    <a:pt x="48" y="317"/>
                  </a:lnTo>
                  <a:lnTo>
                    <a:pt x="40" y="325"/>
                  </a:lnTo>
                  <a:lnTo>
                    <a:pt x="28" y="326"/>
                  </a:lnTo>
                  <a:lnTo>
                    <a:pt x="19" y="321"/>
                  </a:lnTo>
                  <a:lnTo>
                    <a:pt x="10" y="313"/>
                  </a:lnTo>
                  <a:lnTo>
                    <a:pt x="4" y="301"/>
                  </a:lnTo>
                  <a:lnTo>
                    <a:pt x="0" y="288"/>
                  </a:lnTo>
                  <a:lnTo>
                    <a:pt x="0" y="275"/>
                  </a:lnTo>
                  <a:lnTo>
                    <a:pt x="5" y="264"/>
                  </a:lnTo>
                  <a:lnTo>
                    <a:pt x="8" y="262"/>
                  </a:lnTo>
                  <a:lnTo>
                    <a:pt x="15" y="256"/>
                  </a:lnTo>
                  <a:lnTo>
                    <a:pt x="27" y="249"/>
                  </a:lnTo>
                  <a:lnTo>
                    <a:pt x="42" y="239"/>
                  </a:lnTo>
                  <a:lnTo>
                    <a:pt x="59" y="228"/>
                  </a:lnTo>
                  <a:lnTo>
                    <a:pt x="77" y="216"/>
                  </a:lnTo>
                  <a:lnTo>
                    <a:pt x="95" y="205"/>
                  </a:lnTo>
                  <a:lnTo>
                    <a:pt x="114" y="195"/>
                  </a:lnTo>
                  <a:lnTo>
                    <a:pt x="131" y="186"/>
                  </a:lnTo>
                  <a:lnTo>
                    <a:pt x="127" y="174"/>
                  </a:lnTo>
                  <a:lnTo>
                    <a:pt x="117" y="160"/>
                  </a:lnTo>
                  <a:lnTo>
                    <a:pt x="104" y="143"/>
                  </a:lnTo>
                  <a:lnTo>
                    <a:pt x="90" y="126"/>
                  </a:lnTo>
                  <a:lnTo>
                    <a:pt x="73" y="109"/>
                  </a:lnTo>
                  <a:lnTo>
                    <a:pt x="57" y="93"/>
                  </a:lnTo>
                  <a:lnTo>
                    <a:pt x="42" y="78"/>
                  </a:lnTo>
                  <a:lnTo>
                    <a:pt x="28" y="68"/>
                  </a:lnTo>
                  <a:lnTo>
                    <a:pt x="19" y="6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420"/>
            <p:cNvSpPr>
              <a:spLocks/>
            </p:cNvSpPr>
            <p:nvPr/>
          </p:nvSpPr>
          <p:spPr bwMode="auto">
            <a:xfrm>
              <a:off x="9680576" y="1809750"/>
              <a:ext cx="198438" cy="720725"/>
            </a:xfrm>
            <a:custGeom>
              <a:avLst/>
              <a:gdLst>
                <a:gd name="T0" fmla="*/ 116 w 125"/>
                <a:gd name="T1" fmla="*/ 0 h 454"/>
                <a:gd name="T2" fmla="*/ 125 w 125"/>
                <a:gd name="T3" fmla="*/ 62 h 454"/>
                <a:gd name="T4" fmla="*/ 117 w 125"/>
                <a:gd name="T5" fmla="*/ 70 h 454"/>
                <a:gd name="T6" fmla="*/ 106 w 125"/>
                <a:gd name="T7" fmla="*/ 84 h 454"/>
                <a:gd name="T8" fmla="*/ 95 w 125"/>
                <a:gd name="T9" fmla="*/ 102 h 454"/>
                <a:gd name="T10" fmla="*/ 84 w 125"/>
                <a:gd name="T11" fmla="*/ 125 h 454"/>
                <a:gd name="T12" fmla="*/ 72 w 125"/>
                <a:gd name="T13" fmla="*/ 148 h 454"/>
                <a:gd name="T14" fmla="*/ 63 w 125"/>
                <a:gd name="T15" fmla="*/ 172 h 454"/>
                <a:gd name="T16" fmla="*/ 54 w 125"/>
                <a:gd name="T17" fmla="*/ 194 h 454"/>
                <a:gd name="T18" fmla="*/ 49 w 125"/>
                <a:gd name="T19" fmla="*/ 212 h 454"/>
                <a:gd name="T20" fmla="*/ 46 w 125"/>
                <a:gd name="T21" fmla="*/ 225 h 454"/>
                <a:gd name="T22" fmla="*/ 45 w 125"/>
                <a:gd name="T23" fmla="*/ 238 h 454"/>
                <a:gd name="T24" fmla="*/ 44 w 125"/>
                <a:gd name="T25" fmla="*/ 257 h 454"/>
                <a:gd name="T26" fmla="*/ 44 w 125"/>
                <a:gd name="T27" fmla="*/ 279 h 454"/>
                <a:gd name="T28" fmla="*/ 42 w 125"/>
                <a:gd name="T29" fmla="*/ 305 h 454"/>
                <a:gd name="T30" fmla="*/ 42 w 125"/>
                <a:gd name="T31" fmla="*/ 330 h 454"/>
                <a:gd name="T32" fmla="*/ 42 w 125"/>
                <a:gd name="T33" fmla="*/ 355 h 454"/>
                <a:gd name="T34" fmla="*/ 42 w 125"/>
                <a:gd name="T35" fmla="*/ 377 h 454"/>
                <a:gd name="T36" fmla="*/ 41 w 125"/>
                <a:gd name="T37" fmla="*/ 394 h 454"/>
                <a:gd name="T38" fmla="*/ 41 w 125"/>
                <a:gd name="T39" fmla="*/ 406 h 454"/>
                <a:gd name="T40" fmla="*/ 41 w 125"/>
                <a:gd name="T41" fmla="*/ 411 h 454"/>
                <a:gd name="T42" fmla="*/ 50 w 125"/>
                <a:gd name="T43" fmla="*/ 419 h 454"/>
                <a:gd name="T44" fmla="*/ 53 w 125"/>
                <a:gd name="T45" fmla="*/ 428 h 454"/>
                <a:gd name="T46" fmla="*/ 51 w 125"/>
                <a:gd name="T47" fmla="*/ 439 h 454"/>
                <a:gd name="T48" fmla="*/ 45 w 125"/>
                <a:gd name="T49" fmla="*/ 447 h 454"/>
                <a:gd name="T50" fmla="*/ 36 w 125"/>
                <a:gd name="T51" fmla="*/ 452 h 454"/>
                <a:gd name="T52" fmla="*/ 23 w 125"/>
                <a:gd name="T53" fmla="*/ 454 h 454"/>
                <a:gd name="T54" fmla="*/ 12 w 125"/>
                <a:gd name="T55" fmla="*/ 451 h 454"/>
                <a:gd name="T56" fmla="*/ 4 w 125"/>
                <a:gd name="T57" fmla="*/ 445 h 454"/>
                <a:gd name="T58" fmla="*/ 0 w 125"/>
                <a:gd name="T59" fmla="*/ 439 h 454"/>
                <a:gd name="T60" fmla="*/ 0 w 125"/>
                <a:gd name="T61" fmla="*/ 431 h 454"/>
                <a:gd name="T62" fmla="*/ 2 w 125"/>
                <a:gd name="T63" fmla="*/ 422 h 454"/>
                <a:gd name="T64" fmla="*/ 6 w 125"/>
                <a:gd name="T65" fmla="*/ 415 h 454"/>
                <a:gd name="T66" fmla="*/ 11 w 125"/>
                <a:gd name="T67" fmla="*/ 410 h 454"/>
                <a:gd name="T68" fmla="*/ 12 w 125"/>
                <a:gd name="T69" fmla="*/ 398 h 454"/>
                <a:gd name="T70" fmla="*/ 12 w 125"/>
                <a:gd name="T71" fmla="*/ 379 h 454"/>
                <a:gd name="T72" fmla="*/ 12 w 125"/>
                <a:gd name="T73" fmla="*/ 356 h 454"/>
                <a:gd name="T74" fmla="*/ 12 w 125"/>
                <a:gd name="T75" fmla="*/ 329 h 454"/>
                <a:gd name="T76" fmla="*/ 12 w 125"/>
                <a:gd name="T77" fmla="*/ 301 h 454"/>
                <a:gd name="T78" fmla="*/ 12 w 125"/>
                <a:gd name="T79" fmla="*/ 274 h 454"/>
                <a:gd name="T80" fmla="*/ 12 w 125"/>
                <a:gd name="T81" fmla="*/ 249 h 454"/>
                <a:gd name="T82" fmla="*/ 14 w 125"/>
                <a:gd name="T83" fmla="*/ 227 h 454"/>
                <a:gd name="T84" fmla="*/ 15 w 125"/>
                <a:gd name="T85" fmla="*/ 210 h 454"/>
                <a:gd name="T86" fmla="*/ 17 w 125"/>
                <a:gd name="T87" fmla="*/ 194 h 454"/>
                <a:gd name="T88" fmla="*/ 23 w 125"/>
                <a:gd name="T89" fmla="*/ 176 h 454"/>
                <a:gd name="T90" fmla="*/ 31 w 125"/>
                <a:gd name="T91" fmla="*/ 155 h 454"/>
                <a:gd name="T92" fmla="*/ 38 w 125"/>
                <a:gd name="T93" fmla="*/ 131 h 454"/>
                <a:gd name="T94" fmla="*/ 48 w 125"/>
                <a:gd name="T95" fmla="*/ 108 h 454"/>
                <a:gd name="T96" fmla="*/ 55 w 125"/>
                <a:gd name="T97" fmla="*/ 84 h 454"/>
                <a:gd name="T98" fmla="*/ 65 w 125"/>
                <a:gd name="T99" fmla="*/ 63 h 454"/>
                <a:gd name="T100" fmla="*/ 72 w 125"/>
                <a:gd name="T101" fmla="*/ 45 h 454"/>
                <a:gd name="T102" fmla="*/ 78 w 125"/>
                <a:gd name="T103" fmla="*/ 32 h 454"/>
                <a:gd name="T104" fmla="*/ 82 w 125"/>
                <a:gd name="T105" fmla="*/ 22 h 454"/>
                <a:gd name="T106" fmla="*/ 89 w 125"/>
                <a:gd name="T107" fmla="*/ 12 h 454"/>
                <a:gd name="T108" fmla="*/ 97 w 125"/>
                <a:gd name="T109" fmla="*/ 5 h 454"/>
                <a:gd name="T110" fmla="*/ 105 w 125"/>
                <a:gd name="T111" fmla="*/ 3 h 454"/>
                <a:gd name="T112" fmla="*/ 116 w 125"/>
                <a:gd name="T1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5" h="454">
                  <a:moveTo>
                    <a:pt x="116" y="0"/>
                  </a:moveTo>
                  <a:lnTo>
                    <a:pt x="125" y="62"/>
                  </a:lnTo>
                  <a:lnTo>
                    <a:pt x="117" y="70"/>
                  </a:lnTo>
                  <a:lnTo>
                    <a:pt x="106" y="84"/>
                  </a:lnTo>
                  <a:lnTo>
                    <a:pt x="95" y="102"/>
                  </a:lnTo>
                  <a:lnTo>
                    <a:pt x="84" y="125"/>
                  </a:lnTo>
                  <a:lnTo>
                    <a:pt x="72" y="148"/>
                  </a:lnTo>
                  <a:lnTo>
                    <a:pt x="63" y="172"/>
                  </a:lnTo>
                  <a:lnTo>
                    <a:pt x="54" y="194"/>
                  </a:lnTo>
                  <a:lnTo>
                    <a:pt x="49" y="212"/>
                  </a:lnTo>
                  <a:lnTo>
                    <a:pt x="46" y="225"/>
                  </a:lnTo>
                  <a:lnTo>
                    <a:pt x="45" y="238"/>
                  </a:lnTo>
                  <a:lnTo>
                    <a:pt x="44" y="257"/>
                  </a:lnTo>
                  <a:lnTo>
                    <a:pt x="44" y="279"/>
                  </a:lnTo>
                  <a:lnTo>
                    <a:pt x="42" y="305"/>
                  </a:lnTo>
                  <a:lnTo>
                    <a:pt x="42" y="330"/>
                  </a:lnTo>
                  <a:lnTo>
                    <a:pt x="42" y="355"/>
                  </a:lnTo>
                  <a:lnTo>
                    <a:pt x="42" y="377"/>
                  </a:lnTo>
                  <a:lnTo>
                    <a:pt x="41" y="394"/>
                  </a:lnTo>
                  <a:lnTo>
                    <a:pt x="41" y="406"/>
                  </a:lnTo>
                  <a:lnTo>
                    <a:pt x="41" y="411"/>
                  </a:lnTo>
                  <a:lnTo>
                    <a:pt x="50" y="419"/>
                  </a:lnTo>
                  <a:lnTo>
                    <a:pt x="53" y="428"/>
                  </a:lnTo>
                  <a:lnTo>
                    <a:pt x="51" y="439"/>
                  </a:lnTo>
                  <a:lnTo>
                    <a:pt x="45" y="447"/>
                  </a:lnTo>
                  <a:lnTo>
                    <a:pt x="36" y="452"/>
                  </a:lnTo>
                  <a:lnTo>
                    <a:pt x="23" y="454"/>
                  </a:lnTo>
                  <a:lnTo>
                    <a:pt x="12" y="451"/>
                  </a:lnTo>
                  <a:lnTo>
                    <a:pt x="4" y="445"/>
                  </a:lnTo>
                  <a:lnTo>
                    <a:pt x="0" y="439"/>
                  </a:lnTo>
                  <a:lnTo>
                    <a:pt x="0" y="431"/>
                  </a:lnTo>
                  <a:lnTo>
                    <a:pt x="2" y="422"/>
                  </a:lnTo>
                  <a:lnTo>
                    <a:pt x="6" y="415"/>
                  </a:lnTo>
                  <a:lnTo>
                    <a:pt x="11" y="410"/>
                  </a:lnTo>
                  <a:lnTo>
                    <a:pt x="12" y="398"/>
                  </a:lnTo>
                  <a:lnTo>
                    <a:pt x="12" y="379"/>
                  </a:lnTo>
                  <a:lnTo>
                    <a:pt x="12" y="356"/>
                  </a:lnTo>
                  <a:lnTo>
                    <a:pt x="12" y="329"/>
                  </a:lnTo>
                  <a:lnTo>
                    <a:pt x="12" y="301"/>
                  </a:lnTo>
                  <a:lnTo>
                    <a:pt x="12" y="274"/>
                  </a:lnTo>
                  <a:lnTo>
                    <a:pt x="12" y="249"/>
                  </a:lnTo>
                  <a:lnTo>
                    <a:pt x="14" y="227"/>
                  </a:lnTo>
                  <a:lnTo>
                    <a:pt x="15" y="210"/>
                  </a:lnTo>
                  <a:lnTo>
                    <a:pt x="17" y="194"/>
                  </a:lnTo>
                  <a:lnTo>
                    <a:pt x="23" y="176"/>
                  </a:lnTo>
                  <a:lnTo>
                    <a:pt x="31" y="155"/>
                  </a:lnTo>
                  <a:lnTo>
                    <a:pt x="38" y="131"/>
                  </a:lnTo>
                  <a:lnTo>
                    <a:pt x="48" y="108"/>
                  </a:lnTo>
                  <a:lnTo>
                    <a:pt x="55" y="84"/>
                  </a:lnTo>
                  <a:lnTo>
                    <a:pt x="65" y="63"/>
                  </a:lnTo>
                  <a:lnTo>
                    <a:pt x="72" y="45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9" y="12"/>
                  </a:lnTo>
                  <a:lnTo>
                    <a:pt x="97" y="5"/>
                  </a:lnTo>
                  <a:lnTo>
                    <a:pt x="105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421"/>
            <p:cNvSpPr>
              <a:spLocks/>
            </p:cNvSpPr>
            <p:nvPr/>
          </p:nvSpPr>
          <p:spPr bwMode="auto">
            <a:xfrm>
              <a:off x="9894888" y="3009900"/>
              <a:ext cx="179388" cy="206375"/>
            </a:xfrm>
            <a:custGeom>
              <a:avLst/>
              <a:gdLst>
                <a:gd name="T0" fmla="*/ 57 w 113"/>
                <a:gd name="T1" fmla="*/ 0 h 130"/>
                <a:gd name="T2" fmla="*/ 109 w 113"/>
                <a:gd name="T3" fmla="*/ 0 h 130"/>
                <a:gd name="T4" fmla="*/ 109 w 113"/>
                <a:gd name="T5" fmla="*/ 3 h 130"/>
                <a:gd name="T6" fmla="*/ 108 w 113"/>
                <a:gd name="T7" fmla="*/ 14 h 130"/>
                <a:gd name="T8" fmla="*/ 106 w 113"/>
                <a:gd name="T9" fmla="*/ 27 h 130"/>
                <a:gd name="T10" fmla="*/ 106 w 113"/>
                <a:gd name="T11" fmla="*/ 43 h 130"/>
                <a:gd name="T12" fmla="*/ 108 w 113"/>
                <a:gd name="T13" fmla="*/ 55 h 130"/>
                <a:gd name="T14" fmla="*/ 109 w 113"/>
                <a:gd name="T15" fmla="*/ 66 h 130"/>
                <a:gd name="T16" fmla="*/ 112 w 113"/>
                <a:gd name="T17" fmla="*/ 78 h 130"/>
                <a:gd name="T18" fmla="*/ 113 w 113"/>
                <a:gd name="T19" fmla="*/ 90 h 130"/>
                <a:gd name="T20" fmla="*/ 112 w 113"/>
                <a:gd name="T21" fmla="*/ 99 h 130"/>
                <a:gd name="T22" fmla="*/ 108 w 113"/>
                <a:gd name="T23" fmla="*/ 104 h 130"/>
                <a:gd name="T24" fmla="*/ 100 w 113"/>
                <a:gd name="T25" fmla="*/ 107 h 130"/>
                <a:gd name="T26" fmla="*/ 92 w 113"/>
                <a:gd name="T27" fmla="*/ 111 h 130"/>
                <a:gd name="T28" fmla="*/ 83 w 113"/>
                <a:gd name="T29" fmla="*/ 115 h 130"/>
                <a:gd name="T30" fmla="*/ 68 w 113"/>
                <a:gd name="T31" fmla="*/ 121 h 130"/>
                <a:gd name="T32" fmla="*/ 50 w 113"/>
                <a:gd name="T33" fmla="*/ 128 h 130"/>
                <a:gd name="T34" fmla="*/ 34 w 113"/>
                <a:gd name="T35" fmla="*/ 130 h 130"/>
                <a:gd name="T36" fmla="*/ 21 w 113"/>
                <a:gd name="T37" fmla="*/ 129 h 130"/>
                <a:gd name="T38" fmla="*/ 12 w 113"/>
                <a:gd name="T39" fmla="*/ 125 h 130"/>
                <a:gd name="T40" fmla="*/ 5 w 113"/>
                <a:gd name="T41" fmla="*/ 120 h 130"/>
                <a:gd name="T42" fmla="*/ 2 w 113"/>
                <a:gd name="T43" fmla="*/ 116 h 130"/>
                <a:gd name="T44" fmla="*/ 0 w 113"/>
                <a:gd name="T45" fmla="*/ 115 h 130"/>
                <a:gd name="T46" fmla="*/ 3 w 113"/>
                <a:gd name="T47" fmla="*/ 103 h 130"/>
                <a:gd name="T48" fmla="*/ 8 w 113"/>
                <a:gd name="T49" fmla="*/ 94 h 130"/>
                <a:gd name="T50" fmla="*/ 15 w 113"/>
                <a:gd name="T51" fmla="*/ 89 h 130"/>
                <a:gd name="T52" fmla="*/ 25 w 113"/>
                <a:gd name="T53" fmla="*/ 83 h 130"/>
                <a:gd name="T54" fmla="*/ 34 w 113"/>
                <a:gd name="T55" fmla="*/ 81 h 130"/>
                <a:gd name="T56" fmla="*/ 43 w 113"/>
                <a:gd name="T57" fmla="*/ 78 h 130"/>
                <a:gd name="T58" fmla="*/ 51 w 113"/>
                <a:gd name="T59" fmla="*/ 74 h 130"/>
                <a:gd name="T60" fmla="*/ 57 w 113"/>
                <a:gd name="T61" fmla="*/ 69 h 130"/>
                <a:gd name="T62" fmla="*/ 60 w 113"/>
                <a:gd name="T63" fmla="*/ 58 h 130"/>
                <a:gd name="T64" fmla="*/ 60 w 113"/>
                <a:gd name="T65" fmla="*/ 44 h 130"/>
                <a:gd name="T66" fmla="*/ 60 w 113"/>
                <a:gd name="T67" fmla="*/ 28 h 130"/>
                <a:gd name="T68" fmla="*/ 59 w 113"/>
                <a:gd name="T69" fmla="*/ 14 h 130"/>
                <a:gd name="T70" fmla="*/ 58 w 113"/>
                <a:gd name="T71" fmla="*/ 3 h 130"/>
                <a:gd name="T72" fmla="*/ 57 w 113"/>
                <a:gd name="T7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" h="130">
                  <a:moveTo>
                    <a:pt x="57" y="0"/>
                  </a:moveTo>
                  <a:lnTo>
                    <a:pt x="109" y="0"/>
                  </a:lnTo>
                  <a:lnTo>
                    <a:pt x="109" y="3"/>
                  </a:lnTo>
                  <a:lnTo>
                    <a:pt x="108" y="14"/>
                  </a:lnTo>
                  <a:lnTo>
                    <a:pt x="106" y="27"/>
                  </a:lnTo>
                  <a:lnTo>
                    <a:pt x="106" y="43"/>
                  </a:lnTo>
                  <a:lnTo>
                    <a:pt x="108" y="55"/>
                  </a:lnTo>
                  <a:lnTo>
                    <a:pt x="109" y="66"/>
                  </a:lnTo>
                  <a:lnTo>
                    <a:pt x="112" y="78"/>
                  </a:lnTo>
                  <a:lnTo>
                    <a:pt x="113" y="90"/>
                  </a:lnTo>
                  <a:lnTo>
                    <a:pt x="112" y="99"/>
                  </a:lnTo>
                  <a:lnTo>
                    <a:pt x="108" y="104"/>
                  </a:lnTo>
                  <a:lnTo>
                    <a:pt x="100" y="107"/>
                  </a:lnTo>
                  <a:lnTo>
                    <a:pt x="92" y="111"/>
                  </a:lnTo>
                  <a:lnTo>
                    <a:pt x="83" y="115"/>
                  </a:lnTo>
                  <a:lnTo>
                    <a:pt x="68" y="121"/>
                  </a:lnTo>
                  <a:lnTo>
                    <a:pt x="50" y="128"/>
                  </a:lnTo>
                  <a:lnTo>
                    <a:pt x="34" y="130"/>
                  </a:lnTo>
                  <a:lnTo>
                    <a:pt x="21" y="129"/>
                  </a:lnTo>
                  <a:lnTo>
                    <a:pt x="12" y="125"/>
                  </a:lnTo>
                  <a:lnTo>
                    <a:pt x="5" y="120"/>
                  </a:lnTo>
                  <a:lnTo>
                    <a:pt x="2" y="116"/>
                  </a:lnTo>
                  <a:lnTo>
                    <a:pt x="0" y="115"/>
                  </a:lnTo>
                  <a:lnTo>
                    <a:pt x="3" y="103"/>
                  </a:lnTo>
                  <a:lnTo>
                    <a:pt x="8" y="94"/>
                  </a:lnTo>
                  <a:lnTo>
                    <a:pt x="15" y="89"/>
                  </a:lnTo>
                  <a:lnTo>
                    <a:pt x="25" y="83"/>
                  </a:lnTo>
                  <a:lnTo>
                    <a:pt x="34" y="81"/>
                  </a:lnTo>
                  <a:lnTo>
                    <a:pt x="43" y="78"/>
                  </a:lnTo>
                  <a:lnTo>
                    <a:pt x="51" y="74"/>
                  </a:lnTo>
                  <a:lnTo>
                    <a:pt x="57" y="69"/>
                  </a:lnTo>
                  <a:lnTo>
                    <a:pt x="60" y="58"/>
                  </a:lnTo>
                  <a:lnTo>
                    <a:pt x="60" y="44"/>
                  </a:lnTo>
                  <a:lnTo>
                    <a:pt x="60" y="28"/>
                  </a:lnTo>
                  <a:lnTo>
                    <a:pt x="59" y="14"/>
                  </a:lnTo>
                  <a:lnTo>
                    <a:pt x="58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422"/>
            <p:cNvSpPr>
              <a:spLocks/>
            </p:cNvSpPr>
            <p:nvPr/>
          </p:nvSpPr>
          <p:spPr bwMode="auto">
            <a:xfrm>
              <a:off x="9967913" y="2674938"/>
              <a:ext cx="109538" cy="334963"/>
            </a:xfrm>
            <a:custGeom>
              <a:avLst/>
              <a:gdLst>
                <a:gd name="T0" fmla="*/ 0 w 69"/>
                <a:gd name="T1" fmla="*/ 0 h 211"/>
                <a:gd name="T2" fmla="*/ 69 w 69"/>
                <a:gd name="T3" fmla="*/ 0 h 211"/>
                <a:gd name="T4" fmla="*/ 56 w 69"/>
                <a:gd name="T5" fmla="*/ 60 h 211"/>
                <a:gd name="T6" fmla="*/ 56 w 69"/>
                <a:gd name="T7" fmla="*/ 64 h 211"/>
                <a:gd name="T8" fmla="*/ 58 w 69"/>
                <a:gd name="T9" fmla="*/ 76 h 211"/>
                <a:gd name="T10" fmla="*/ 59 w 69"/>
                <a:gd name="T11" fmla="*/ 93 h 211"/>
                <a:gd name="T12" fmla="*/ 60 w 69"/>
                <a:gd name="T13" fmla="*/ 114 h 211"/>
                <a:gd name="T14" fmla="*/ 60 w 69"/>
                <a:gd name="T15" fmla="*/ 137 h 211"/>
                <a:gd name="T16" fmla="*/ 59 w 69"/>
                <a:gd name="T17" fmla="*/ 162 h 211"/>
                <a:gd name="T18" fmla="*/ 58 w 69"/>
                <a:gd name="T19" fmla="*/ 186 h 211"/>
                <a:gd name="T20" fmla="*/ 52 w 69"/>
                <a:gd name="T21" fmla="*/ 208 h 211"/>
                <a:gd name="T22" fmla="*/ 52 w 69"/>
                <a:gd name="T23" fmla="*/ 209 h 211"/>
                <a:gd name="T24" fmla="*/ 52 w 69"/>
                <a:gd name="T25" fmla="*/ 211 h 211"/>
                <a:gd name="T26" fmla="*/ 18 w 69"/>
                <a:gd name="T27" fmla="*/ 211 h 211"/>
                <a:gd name="T28" fmla="*/ 18 w 69"/>
                <a:gd name="T29" fmla="*/ 209 h 211"/>
                <a:gd name="T30" fmla="*/ 18 w 69"/>
                <a:gd name="T31" fmla="*/ 208 h 211"/>
                <a:gd name="T32" fmla="*/ 13 w 69"/>
                <a:gd name="T33" fmla="*/ 186 h 211"/>
                <a:gd name="T34" fmla="*/ 12 w 69"/>
                <a:gd name="T35" fmla="*/ 162 h 211"/>
                <a:gd name="T36" fmla="*/ 11 w 69"/>
                <a:gd name="T37" fmla="*/ 137 h 211"/>
                <a:gd name="T38" fmla="*/ 11 w 69"/>
                <a:gd name="T39" fmla="*/ 114 h 211"/>
                <a:gd name="T40" fmla="*/ 12 w 69"/>
                <a:gd name="T41" fmla="*/ 93 h 211"/>
                <a:gd name="T42" fmla="*/ 13 w 69"/>
                <a:gd name="T43" fmla="*/ 76 h 211"/>
                <a:gd name="T44" fmla="*/ 14 w 69"/>
                <a:gd name="T45" fmla="*/ 64 h 211"/>
                <a:gd name="T46" fmla="*/ 14 w 69"/>
                <a:gd name="T47" fmla="*/ 60 h 211"/>
                <a:gd name="T48" fmla="*/ 0 w 69"/>
                <a:gd name="T4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" h="211">
                  <a:moveTo>
                    <a:pt x="0" y="0"/>
                  </a:moveTo>
                  <a:lnTo>
                    <a:pt x="69" y="0"/>
                  </a:lnTo>
                  <a:lnTo>
                    <a:pt x="56" y="60"/>
                  </a:lnTo>
                  <a:lnTo>
                    <a:pt x="56" y="64"/>
                  </a:lnTo>
                  <a:lnTo>
                    <a:pt x="58" y="76"/>
                  </a:lnTo>
                  <a:lnTo>
                    <a:pt x="59" y="93"/>
                  </a:lnTo>
                  <a:lnTo>
                    <a:pt x="60" y="114"/>
                  </a:lnTo>
                  <a:lnTo>
                    <a:pt x="60" y="137"/>
                  </a:lnTo>
                  <a:lnTo>
                    <a:pt x="59" y="162"/>
                  </a:lnTo>
                  <a:lnTo>
                    <a:pt x="58" y="186"/>
                  </a:lnTo>
                  <a:lnTo>
                    <a:pt x="52" y="208"/>
                  </a:lnTo>
                  <a:lnTo>
                    <a:pt x="52" y="209"/>
                  </a:lnTo>
                  <a:lnTo>
                    <a:pt x="52" y="211"/>
                  </a:lnTo>
                  <a:lnTo>
                    <a:pt x="18" y="211"/>
                  </a:lnTo>
                  <a:lnTo>
                    <a:pt x="18" y="209"/>
                  </a:lnTo>
                  <a:lnTo>
                    <a:pt x="18" y="208"/>
                  </a:lnTo>
                  <a:lnTo>
                    <a:pt x="13" y="186"/>
                  </a:lnTo>
                  <a:lnTo>
                    <a:pt x="12" y="162"/>
                  </a:lnTo>
                  <a:lnTo>
                    <a:pt x="11" y="137"/>
                  </a:lnTo>
                  <a:lnTo>
                    <a:pt x="11" y="114"/>
                  </a:lnTo>
                  <a:lnTo>
                    <a:pt x="12" y="93"/>
                  </a:lnTo>
                  <a:lnTo>
                    <a:pt x="13" y="76"/>
                  </a:lnTo>
                  <a:lnTo>
                    <a:pt x="14" y="64"/>
                  </a:lnTo>
                  <a:lnTo>
                    <a:pt x="14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423"/>
            <p:cNvSpPr>
              <a:spLocks/>
            </p:cNvSpPr>
            <p:nvPr/>
          </p:nvSpPr>
          <p:spPr bwMode="auto">
            <a:xfrm>
              <a:off x="10101263" y="2674938"/>
              <a:ext cx="109538" cy="334963"/>
            </a:xfrm>
            <a:custGeom>
              <a:avLst/>
              <a:gdLst>
                <a:gd name="T0" fmla="*/ 0 w 69"/>
                <a:gd name="T1" fmla="*/ 0 h 211"/>
                <a:gd name="T2" fmla="*/ 69 w 69"/>
                <a:gd name="T3" fmla="*/ 0 h 211"/>
                <a:gd name="T4" fmla="*/ 56 w 69"/>
                <a:gd name="T5" fmla="*/ 60 h 211"/>
                <a:gd name="T6" fmla="*/ 56 w 69"/>
                <a:gd name="T7" fmla="*/ 64 h 211"/>
                <a:gd name="T8" fmla="*/ 57 w 69"/>
                <a:gd name="T9" fmla="*/ 76 h 211"/>
                <a:gd name="T10" fmla="*/ 59 w 69"/>
                <a:gd name="T11" fmla="*/ 93 h 211"/>
                <a:gd name="T12" fmla="*/ 59 w 69"/>
                <a:gd name="T13" fmla="*/ 114 h 211"/>
                <a:gd name="T14" fmla="*/ 60 w 69"/>
                <a:gd name="T15" fmla="*/ 137 h 211"/>
                <a:gd name="T16" fmla="*/ 59 w 69"/>
                <a:gd name="T17" fmla="*/ 162 h 211"/>
                <a:gd name="T18" fmla="*/ 56 w 69"/>
                <a:gd name="T19" fmla="*/ 186 h 211"/>
                <a:gd name="T20" fmla="*/ 52 w 69"/>
                <a:gd name="T21" fmla="*/ 208 h 211"/>
                <a:gd name="T22" fmla="*/ 52 w 69"/>
                <a:gd name="T23" fmla="*/ 209 h 211"/>
                <a:gd name="T24" fmla="*/ 52 w 69"/>
                <a:gd name="T25" fmla="*/ 211 h 211"/>
                <a:gd name="T26" fmla="*/ 18 w 69"/>
                <a:gd name="T27" fmla="*/ 211 h 211"/>
                <a:gd name="T28" fmla="*/ 17 w 69"/>
                <a:gd name="T29" fmla="*/ 209 h 211"/>
                <a:gd name="T30" fmla="*/ 17 w 69"/>
                <a:gd name="T31" fmla="*/ 208 h 211"/>
                <a:gd name="T32" fmla="*/ 13 w 69"/>
                <a:gd name="T33" fmla="*/ 186 h 211"/>
                <a:gd name="T34" fmla="*/ 10 w 69"/>
                <a:gd name="T35" fmla="*/ 162 h 211"/>
                <a:gd name="T36" fmla="*/ 10 w 69"/>
                <a:gd name="T37" fmla="*/ 137 h 211"/>
                <a:gd name="T38" fmla="*/ 10 w 69"/>
                <a:gd name="T39" fmla="*/ 114 h 211"/>
                <a:gd name="T40" fmla="*/ 12 w 69"/>
                <a:gd name="T41" fmla="*/ 93 h 211"/>
                <a:gd name="T42" fmla="*/ 13 w 69"/>
                <a:gd name="T43" fmla="*/ 76 h 211"/>
                <a:gd name="T44" fmla="*/ 14 w 69"/>
                <a:gd name="T45" fmla="*/ 64 h 211"/>
                <a:gd name="T46" fmla="*/ 14 w 69"/>
                <a:gd name="T47" fmla="*/ 60 h 211"/>
                <a:gd name="T48" fmla="*/ 0 w 69"/>
                <a:gd name="T4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" h="211">
                  <a:moveTo>
                    <a:pt x="0" y="0"/>
                  </a:moveTo>
                  <a:lnTo>
                    <a:pt x="69" y="0"/>
                  </a:lnTo>
                  <a:lnTo>
                    <a:pt x="56" y="60"/>
                  </a:lnTo>
                  <a:lnTo>
                    <a:pt x="56" y="64"/>
                  </a:lnTo>
                  <a:lnTo>
                    <a:pt x="57" y="76"/>
                  </a:lnTo>
                  <a:lnTo>
                    <a:pt x="59" y="93"/>
                  </a:lnTo>
                  <a:lnTo>
                    <a:pt x="59" y="114"/>
                  </a:lnTo>
                  <a:lnTo>
                    <a:pt x="60" y="137"/>
                  </a:lnTo>
                  <a:lnTo>
                    <a:pt x="59" y="162"/>
                  </a:lnTo>
                  <a:lnTo>
                    <a:pt x="56" y="186"/>
                  </a:lnTo>
                  <a:lnTo>
                    <a:pt x="52" y="208"/>
                  </a:lnTo>
                  <a:lnTo>
                    <a:pt x="52" y="209"/>
                  </a:lnTo>
                  <a:lnTo>
                    <a:pt x="52" y="211"/>
                  </a:lnTo>
                  <a:lnTo>
                    <a:pt x="18" y="211"/>
                  </a:lnTo>
                  <a:lnTo>
                    <a:pt x="17" y="209"/>
                  </a:lnTo>
                  <a:lnTo>
                    <a:pt x="17" y="208"/>
                  </a:lnTo>
                  <a:lnTo>
                    <a:pt x="13" y="186"/>
                  </a:lnTo>
                  <a:lnTo>
                    <a:pt x="10" y="162"/>
                  </a:lnTo>
                  <a:lnTo>
                    <a:pt x="10" y="137"/>
                  </a:lnTo>
                  <a:lnTo>
                    <a:pt x="10" y="114"/>
                  </a:lnTo>
                  <a:lnTo>
                    <a:pt x="12" y="93"/>
                  </a:lnTo>
                  <a:lnTo>
                    <a:pt x="13" y="76"/>
                  </a:lnTo>
                  <a:lnTo>
                    <a:pt x="14" y="64"/>
                  </a:lnTo>
                  <a:lnTo>
                    <a:pt x="14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424"/>
            <p:cNvSpPr>
              <a:spLocks/>
            </p:cNvSpPr>
            <p:nvPr/>
          </p:nvSpPr>
          <p:spPr bwMode="auto">
            <a:xfrm>
              <a:off x="10107613" y="3009900"/>
              <a:ext cx="176213" cy="206375"/>
            </a:xfrm>
            <a:custGeom>
              <a:avLst/>
              <a:gdLst>
                <a:gd name="T0" fmla="*/ 4 w 111"/>
                <a:gd name="T1" fmla="*/ 0 h 130"/>
                <a:gd name="T2" fmla="*/ 56 w 111"/>
                <a:gd name="T3" fmla="*/ 0 h 130"/>
                <a:gd name="T4" fmla="*/ 55 w 111"/>
                <a:gd name="T5" fmla="*/ 3 h 130"/>
                <a:gd name="T6" fmla="*/ 53 w 111"/>
                <a:gd name="T7" fmla="*/ 14 h 130"/>
                <a:gd name="T8" fmla="*/ 52 w 111"/>
                <a:gd name="T9" fmla="*/ 28 h 130"/>
                <a:gd name="T10" fmla="*/ 51 w 111"/>
                <a:gd name="T11" fmla="*/ 44 h 130"/>
                <a:gd name="T12" fmla="*/ 52 w 111"/>
                <a:gd name="T13" fmla="*/ 58 h 130"/>
                <a:gd name="T14" fmla="*/ 56 w 111"/>
                <a:gd name="T15" fmla="*/ 69 h 130"/>
                <a:gd name="T16" fmla="*/ 61 w 111"/>
                <a:gd name="T17" fmla="*/ 74 h 130"/>
                <a:gd name="T18" fmla="*/ 69 w 111"/>
                <a:gd name="T19" fmla="*/ 78 h 130"/>
                <a:gd name="T20" fmla="*/ 78 w 111"/>
                <a:gd name="T21" fmla="*/ 81 h 130"/>
                <a:gd name="T22" fmla="*/ 87 w 111"/>
                <a:gd name="T23" fmla="*/ 83 h 130"/>
                <a:gd name="T24" fmla="*/ 97 w 111"/>
                <a:gd name="T25" fmla="*/ 89 h 130"/>
                <a:gd name="T26" fmla="*/ 105 w 111"/>
                <a:gd name="T27" fmla="*/ 94 h 130"/>
                <a:gd name="T28" fmla="*/ 110 w 111"/>
                <a:gd name="T29" fmla="*/ 103 h 130"/>
                <a:gd name="T30" fmla="*/ 111 w 111"/>
                <a:gd name="T31" fmla="*/ 115 h 130"/>
                <a:gd name="T32" fmla="*/ 110 w 111"/>
                <a:gd name="T33" fmla="*/ 116 h 130"/>
                <a:gd name="T34" fmla="*/ 107 w 111"/>
                <a:gd name="T35" fmla="*/ 120 h 130"/>
                <a:gd name="T36" fmla="*/ 101 w 111"/>
                <a:gd name="T37" fmla="*/ 125 h 130"/>
                <a:gd name="T38" fmla="*/ 91 w 111"/>
                <a:gd name="T39" fmla="*/ 129 h 130"/>
                <a:gd name="T40" fmla="*/ 78 w 111"/>
                <a:gd name="T41" fmla="*/ 130 h 130"/>
                <a:gd name="T42" fmla="*/ 63 w 111"/>
                <a:gd name="T43" fmla="*/ 128 h 130"/>
                <a:gd name="T44" fmla="*/ 43 w 111"/>
                <a:gd name="T45" fmla="*/ 121 h 130"/>
                <a:gd name="T46" fmla="*/ 30 w 111"/>
                <a:gd name="T47" fmla="*/ 115 h 130"/>
                <a:gd name="T48" fmla="*/ 19 w 111"/>
                <a:gd name="T49" fmla="*/ 111 h 130"/>
                <a:gd name="T50" fmla="*/ 12 w 111"/>
                <a:gd name="T51" fmla="*/ 107 h 130"/>
                <a:gd name="T52" fmla="*/ 5 w 111"/>
                <a:gd name="T53" fmla="*/ 104 h 130"/>
                <a:gd name="T54" fmla="*/ 1 w 111"/>
                <a:gd name="T55" fmla="*/ 99 h 130"/>
                <a:gd name="T56" fmla="*/ 0 w 111"/>
                <a:gd name="T57" fmla="*/ 90 h 130"/>
                <a:gd name="T58" fmla="*/ 1 w 111"/>
                <a:gd name="T59" fmla="*/ 78 h 130"/>
                <a:gd name="T60" fmla="*/ 4 w 111"/>
                <a:gd name="T61" fmla="*/ 66 h 130"/>
                <a:gd name="T62" fmla="*/ 5 w 111"/>
                <a:gd name="T63" fmla="*/ 55 h 130"/>
                <a:gd name="T64" fmla="*/ 5 w 111"/>
                <a:gd name="T65" fmla="*/ 43 h 130"/>
                <a:gd name="T66" fmla="*/ 5 w 111"/>
                <a:gd name="T67" fmla="*/ 27 h 130"/>
                <a:gd name="T68" fmla="*/ 5 w 111"/>
                <a:gd name="T69" fmla="*/ 14 h 130"/>
                <a:gd name="T70" fmla="*/ 4 w 111"/>
                <a:gd name="T71" fmla="*/ 3 h 130"/>
                <a:gd name="T72" fmla="*/ 4 w 111"/>
                <a:gd name="T7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130">
                  <a:moveTo>
                    <a:pt x="4" y="0"/>
                  </a:moveTo>
                  <a:lnTo>
                    <a:pt x="56" y="0"/>
                  </a:lnTo>
                  <a:lnTo>
                    <a:pt x="55" y="3"/>
                  </a:lnTo>
                  <a:lnTo>
                    <a:pt x="53" y="14"/>
                  </a:lnTo>
                  <a:lnTo>
                    <a:pt x="52" y="28"/>
                  </a:lnTo>
                  <a:lnTo>
                    <a:pt x="51" y="44"/>
                  </a:lnTo>
                  <a:lnTo>
                    <a:pt x="52" y="58"/>
                  </a:lnTo>
                  <a:lnTo>
                    <a:pt x="56" y="69"/>
                  </a:lnTo>
                  <a:lnTo>
                    <a:pt x="61" y="74"/>
                  </a:lnTo>
                  <a:lnTo>
                    <a:pt x="69" y="78"/>
                  </a:lnTo>
                  <a:lnTo>
                    <a:pt x="78" y="81"/>
                  </a:lnTo>
                  <a:lnTo>
                    <a:pt x="87" y="83"/>
                  </a:lnTo>
                  <a:lnTo>
                    <a:pt x="97" y="89"/>
                  </a:lnTo>
                  <a:lnTo>
                    <a:pt x="105" y="94"/>
                  </a:lnTo>
                  <a:lnTo>
                    <a:pt x="110" y="103"/>
                  </a:lnTo>
                  <a:lnTo>
                    <a:pt x="111" y="115"/>
                  </a:lnTo>
                  <a:lnTo>
                    <a:pt x="110" y="116"/>
                  </a:lnTo>
                  <a:lnTo>
                    <a:pt x="107" y="120"/>
                  </a:lnTo>
                  <a:lnTo>
                    <a:pt x="101" y="125"/>
                  </a:lnTo>
                  <a:lnTo>
                    <a:pt x="91" y="129"/>
                  </a:lnTo>
                  <a:lnTo>
                    <a:pt x="78" y="130"/>
                  </a:lnTo>
                  <a:lnTo>
                    <a:pt x="63" y="128"/>
                  </a:lnTo>
                  <a:lnTo>
                    <a:pt x="43" y="121"/>
                  </a:lnTo>
                  <a:lnTo>
                    <a:pt x="30" y="115"/>
                  </a:lnTo>
                  <a:lnTo>
                    <a:pt x="19" y="111"/>
                  </a:lnTo>
                  <a:lnTo>
                    <a:pt x="12" y="107"/>
                  </a:lnTo>
                  <a:lnTo>
                    <a:pt x="5" y="104"/>
                  </a:lnTo>
                  <a:lnTo>
                    <a:pt x="1" y="99"/>
                  </a:lnTo>
                  <a:lnTo>
                    <a:pt x="0" y="90"/>
                  </a:lnTo>
                  <a:lnTo>
                    <a:pt x="1" y="78"/>
                  </a:lnTo>
                  <a:lnTo>
                    <a:pt x="4" y="66"/>
                  </a:lnTo>
                  <a:lnTo>
                    <a:pt x="5" y="55"/>
                  </a:lnTo>
                  <a:lnTo>
                    <a:pt x="5" y="43"/>
                  </a:lnTo>
                  <a:lnTo>
                    <a:pt x="5" y="27"/>
                  </a:lnTo>
                  <a:lnTo>
                    <a:pt x="5" y="14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425"/>
            <p:cNvSpPr>
              <a:spLocks/>
            </p:cNvSpPr>
            <p:nvPr/>
          </p:nvSpPr>
          <p:spPr bwMode="auto">
            <a:xfrm>
              <a:off x="9758363" y="1793875"/>
              <a:ext cx="665163" cy="881063"/>
            </a:xfrm>
            <a:custGeom>
              <a:avLst/>
              <a:gdLst>
                <a:gd name="T0" fmla="*/ 342 w 419"/>
                <a:gd name="T1" fmla="*/ 12 h 555"/>
                <a:gd name="T2" fmla="*/ 359 w 419"/>
                <a:gd name="T3" fmla="*/ 19 h 555"/>
                <a:gd name="T4" fmla="*/ 386 w 419"/>
                <a:gd name="T5" fmla="*/ 43 h 555"/>
                <a:gd name="T6" fmla="*/ 419 w 419"/>
                <a:gd name="T7" fmla="*/ 91 h 555"/>
                <a:gd name="T8" fmla="*/ 360 w 419"/>
                <a:gd name="T9" fmla="*/ 133 h 555"/>
                <a:gd name="T10" fmla="*/ 356 w 419"/>
                <a:gd name="T11" fmla="*/ 129 h 555"/>
                <a:gd name="T12" fmla="*/ 351 w 419"/>
                <a:gd name="T13" fmla="*/ 124 h 555"/>
                <a:gd name="T14" fmla="*/ 345 w 419"/>
                <a:gd name="T15" fmla="*/ 119 h 555"/>
                <a:gd name="T16" fmla="*/ 342 w 419"/>
                <a:gd name="T17" fmla="*/ 118 h 555"/>
                <a:gd name="T18" fmla="*/ 348 w 419"/>
                <a:gd name="T19" fmla="*/ 159 h 555"/>
                <a:gd name="T20" fmla="*/ 342 w 419"/>
                <a:gd name="T21" fmla="*/ 187 h 555"/>
                <a:gd name="T22" fmla="*/ 330 w 419"/>
                <a:gd name="T23" fmla="*/ 203 h 555"/>
                <a:gd name="T24" fmla="*/ 319 w 419"/>
                <a:gd name="T25" fmla="*/ 208 h 555"/>
                <a:gd name="T26" fmla="*/ 323 w 419"/>
                <a:gd name="T27" fmla="*/ 221 h 555"/>
                <a:gd name="T28" fmla="*/ 331 w 419"/>
                <a:gd name="T29" fmla="*/ 262 h 555"/>
                <a:gd name="T30" fmla="*/ 342 w 419"/>
                <a:gd name="T31" fmla="*/ 324 h 555"/>
                <a:gd name="T32" fmla="*/ 351 w 419"/>
                <a:gd name="T33" fmla="*/ 400 h 555"/>
                <a:gd name="T34" fmla="*/ 353 w 419"/>
                <a:gd name="T35" fmla="*/ 468 h 555"/>
                <a:gd name="T36" fmla="*/ 351 w 419"/>
                <a:gd name="T37" fmla="*/ 521 h 555"/>
                <a:gd name="T38" fmla="*/ 348 w 419"/>
                <a:gd name="T39" fmla="*/ 551 h 555"/>
                <a:gd name="T40" fmla="*/ 285 w 419"/>
                <a:gd name="T41" fmla="*/ 555 h 555"/>
                <a:gd name="T42" fmla="*/ 201 w 419"/>
                <a:gd name="T43" fmla="*/ 555 h 555"/>
                <a:gd name="T44" fmla="*/ 54 w 419"/>
                <a:gd name="T45" fmla="*/ 551 h 555"/>
                <a:gd name="T46" fmla="*/ 54 w 419"/>
                <a:gd name="T47" fmla="*/ 522 h 555"/>
                <a:gd name="T48" fmla="*/ 55 w 419"/>
                <a:gd name="T49" fmla="*/ 476 h 555"/>
                <a:gd name="T50" fmla="*/ 56 w 419"/>
                <a:gd name="T51" fmla="*/ 421 h 555"/>
                <a:gd name="T52" fmla="*/ 57 w 419"/>
                <a:gd name="T53" fmla="*/ 369 h 555"/>
                <a:gd name="T54" fmla="*/ 63 w 419"/>
                <a:gd name="T55" fmla="*/ 313 h 555"/>
                <a:gd name="T56" fmla="*/ 71 w 419"/>
                <a:gd name="T57" fmla="*/ 260 h 555"/>
                <a:gd name="T58" fmla="*/ 77 w 419"/>
                <a:gd name="T59" fmla="*/ 222 h 555"/>
                <a:gd name="T60" fmla="*/ 80 w 419"/>
                <a:gd name="T61" fmla="*/ 208 h 555"/>
                <a:gd name="T62" fmla="*/ 68 w 419"/>
                <a:gd name="T63" fmla="*/ 201 h 555"/>
                <a:gd name="T64" fmla="*/ 55 w 419"/>
                <a:gd name="T65" fmla="*/ 186 h 555"/>
                <a:gd name="T66" fmla="*/ 48 w 419"/>
                <a:gd name="T67" fmla="*/ 158 h 555"/>
                <a:gd name="T68" fmla="*/ 57 w 419"/>
                <a:gd name="T69" fmla="*/ 118 h 555"/>
                <a:gd name="T70" fmla="*/ 54 w 419"/>
                <a:gd name="T71" fmla="*/ 119 h 555"/>
                <a:gd name="T72" fmla="*/ 48 w 419"/>
                <a:gd name="T73" fmla="*/ 124 h 555"/>
                <a:gd name="T74" fmla="*/ 43 w 419"/>
                <a:gd name="T75" fmla="*/ 129 h 555"/>
                <a:gd name="T76" fmla="*/ 39 w 419"/>
                <a:gd name="T77" fmla="*/ 133 h 555"/>
                <a:gd name="T78" fmla="*/ 0 w 419"/>
                <a:gd name="T79" fmla="*/ 102 h 555"/>
                <a:gd name="T80" fmla="*/ 21 w 419"/>
                <a:gd name="T81" fmla="*/ 52 h 555"/>
                <a:gd name="T82" fmla="*/ 35 w 419"/>
                <a:gd name="T83" fmla="*/ 25 h 555"/>
                <a:gd name="T84" fmla="*/ 47 w 419"/>
                <a:gd name="T85" fmla="*/ 14 h 555"/>
                <a:gd name="T86" fmla="*/ 57 w 419"/>
                <a:gd name="T87" fmla="*/ 12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555">
                  <a:moveTo>
                    <a:pt x="199" y="0"/>
                  </a:moveTo>
                  <a:lnTo>
                    <a:pt x="342" y="12"/>
                  </a:lnTo>
                  <a:lnTo>
                    <a:pt x="349" y="13"/>
                  </a:lnTo>
                  <a:lnTo>
                    <a:pt x="359" y="19"/>
                  </a:lnTo>
                  <a:lnTo>
                    <a:pt x="372" y="29"/>
                  </a:lnTo>
                  <a:lnTo>
                    <a:pt x="386" y="43"/>
                  </a:lnTo>
                  <a:lnTo>
                    <a:pt x="402" y="64"/>
                  </a:lnTo>
                  <a:lnTo>
                    <a:pt x="419" y="91"/>
                  </a:lnTo>
                  <a:lnTo>
                    <a:pt x="361" y="133"/>
                  </a:lnTo>
                  <a:lnTo>
                    <a:pt x="360" y="133"/>
                  </a:lnTo>
                  <a:lnTo>
                    <a:pt x="359" y="132"/>
                  </a:lnTo>
                  <a:lnTo>
                    <a:pt x="356" y="129"/>
                  </a:lnTo>
                  <a:lnTo>
                    <a:pt x="353" y="127"/>
                  </a:lnTo>
                  <a:lnTo>
                    <a:pt x="351" y="124"/>
                  </a:lnTo>
                  <a:lnTo>
                    <a:pt x="348" y="121"/>
                  </a:lnTo>
                  <a:lnTo>
                    <a:pt x="345" y="119"/>
                  </a:lnTo>
                  <a:lnTo>
                    <a:pt x="343" y="118"/>
                  </a:lnTo>
                  <a:lnTo>
                    <a:pt x="342" y="118"/>
                  </a:lnTo>
                  <a:lnTo>
                    <a:pt x="347" y="140"/>
                  </a:lnTo>
                  <a:lnTo>
                    <a:pt x="348" y="159"/>
                  </a:lnTo>
                  <a:lnTo>
                    <a:pt x="347" y="174"/>
                  </a:lnTo>
                  <a:lnTo>
                    <a:pt x="342" y="187"/>
                  </a:lnTo>
                  <a:lnTo>
                    <a:pt x="336" y="196"/>
                  </a:lnTo>
                  <a:lnTo>
                    <a:pt x="330" y="203"/>
                  </a:lnTo>
                  <a:lnTo>
                    <a:pt x="325" y="207"/>
                  </a:lnTo>
                  <a:lnTo>
                    <a:pt x="319" y="208"/>
                  </a:lnTo>
                  <a:lnTo>
                    <a:pt x="321" y="212"/>
                  </a:lnTo>
                  <a:lnTo>
                    <a:pt x="323" y="221"/>
                  </a:lnTo>
                  <a:lnTo>
                    <a:pt x="327" y="238"/>
                  </a:lnTo>
                  <a:lnTo>
                    <a:pt x="331" y="262"/>
                  </a:lnTo>
                  <a:lnTo>
                    <a:pt x="336" y="290"/>
                  </a:lnTo>
                  <a:lnTo>
                    <a:pt x="342" y="324"/>
                  </a:lnTo>
                  <a:lnTo>
                    <a:pt x="348" y="364"/>
                  </a:lnTo>
                  <a:lnTo>
                    <a:pt x="351" y="400"/>
                  </a:lnTo>
                  <a:lnTo>
                    <a:pt x="352" y="436"/>
                  </a:lnTo>
                  <a:lnTo>
                    <a:pt x="353" y="468"/>
                  </a:lnTo>
                  <a:lnTo>
                    <a:pt x="352" y="497"/>
                  </a:lnTo>
                  <a:lnTo>
                    <a:pt x="351" y="521"/>
                  </a:lnTo>
                  <a:lnTo>
                    <a:pt x="349" y="539"/>
                  </a:lnTo>
                  <a:lnTo>
                    <a:pt x="348" y="551"/>
                  </a:lnTo>
                  <a:lnTo>
                    <a:pt x="348" y="555"/>
                  </a:lnTo>
                  <a:lnTo>
                    <a:pt x="285" y="555"/>
                  </a:lnTo>
                  <a:lnTo>
                    <a:pt x="216" y="555"/>
                  </a:lnTo>
                  <a:lnTo>
                    <a:pt x="201" y="555"/>
                  </a:lnTo>
                  <a:lnTo>
                    <a:pt x="54" y="555"/>
                  </a:lnTo>
                  <a:lnTo>
                    <a:pt x="54" y="551"/>
                  </a:lnTo>
                  <a:lnTo>
                    <a:pt x="54" y="539"/>
                  </a:lnTo>
                  <a:lnTo>
                    <a:pt x="54" y="522"/>
                  </a:lnTo>
                  <a:lnTo>
                    <a:pt x="54" y="501"/>
                  </a:lnTo>
                  <a:lnTo>
                    <a:pt x="55" y="476"/>
                  </a:lnTo>
                  <a:lnTo>
                    <a:pt x="55" y="449"/>
                  </a:lnTo>
                  <a:lnTo>
                    <a:pt x="56" y="421"/>
                  </a:lnTo>
                  <a:lnTo>
                    <a:pt x="56" y="394"/>
                  </a:lnTo>
                  <a:lnTo>
                    <a:pt x="57" y="369"/>
                  </a:lnTo>
                  <a:lnTo>
                    <a:pt x="60" y="340"/>
                  </a:lnTo>
                  <a:lnTo>
                    <a:pt x="63" y="313"/>
                  </a:lnTo>
                  <a:lnTo>
                    <a:pt x="67" y="285"/>
                  </a:lnTo>
                  <a:lnTo>
                    <a:pt x="71" y="260"/>
                  </a:lnTo>
                  <a:lnTo>
                    <a:pt x="74" y="239"/>
                  </a:lnTo>
                  <a:lnTo>
                    <a:pt x="77" y="222"/>
                  </a:lnTo>
                  <a:lnTo>
                    <a:pt x="78" y="212"/>
                  </a:lnTo>
                  <a:lnTo>
                    <a:pt x="80" y="208"/>
                  </a:lnTo>
                  <a:lnTo>
                    <a:pt x="74" y="205"/>
                  </a:lnTo>
                  <a:lnTo>
                    <a:pt x="68" y="201"/>
                  </a:lnTo>
                  <a:lnTo>
                    <a:pt x="61" y="195"/>
                  </a:lnTo>
                  <a:lnTo>
                    <a:pt x="55" y="186"/>
                  </a:lnTo>
                  <a:lnTo>
                    <a:pt x="51" y="174"/>
                  </a:lnTo>
                  <a:lnTo>
                    <a:pt x="48" y="158"/>
                  </a:lnTo>
                  <a:lnTo>
                    <a:pt x="51" y="140"/>
                  </a:lnTo>
                  <a:lnTo>
                    <a:pt x="57" y="118"/>
                  </a:lnTo>
                  <a:lnTo>
                    <a:pt x="56" y="118"/>
                  </a:lnTo>
                  <a:lnTo>
                    <a:pt x="54" y="119"/>
                  </a:lnTo>
                  <a:lnTo>
                    <a:pt x="51" y="121"/>
                  </a:lnTo>
                  <a:lnTo>
                    <a:pt x="48" y="124"/>
                  </a:lnTo>
                  <a:lnTo>
                    <a:pt x="46" y="127"/>
                  </a:lnTo>
                  <a:lnTo>
                    <a:pt x="43" y="129"/>
                  </a:lnTo>
                  <a:lnTo>
                    <a:pt x="40" y="132"/>
                  </a:lnTo>
                  <a:lnTo>
                    <a:pt x="39" y="133"/>
                  </a:lnTo>
                  <a:lnTo>
                    <a:pt x="38" y="133"/>
                  </a:lnTo>
                  <a:lnTo>
                    <a:pt x="0" y="102"/>
                  </a:lnTo>
                  <a:lnTo>
                    <a:pt x="10" y="73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5" y="25"/>
                  </a:lnTo>
                  <a:lnTo>
                    <a:pt x="42" y="18"/>
                  </a:lnTo>
                  <a:lnTo>
                    <a:pt x="47" y="14"/>
                  </a:lnTo>
                  <a:lnTo>
                    <a:pt x="52" y="12"/>
                  </a:lnTo>
                  <a:lnTo>
                    <a:pt x="57" y="1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426"/>
            <p:cNvSpPr>
              <a:spLocks/>
            </p:cNvSpPr>
            <p:nvPr/>
          </p:nvSpPr>
          <p:spPr bwMode="auto">
            <a:xfrm>
              <a:off x="9926638" y="1774825"/>
              <a:ext cx="149225" cy="134938"/>
            </a:xfrm>
            <a:custGeom>
              <a:avLst/>
              <a:gdLst>
                <a:gd name="T0" fmla="*/ 34 w 94"/>
                <a:gd name="T1" fmla="*/ 0 h 85"/>
                <a:gd name="T2" fmla="*/ 38 w 94"/>
                <a:gd name="T3" fmla="*/ 4 h 85"/>
                <a:gd name="T4" fmla="*/ 50 w 94"/>
                <a:gd name="T5" fmla="*/ 21 h 85"/>
                <a:gd name="T6" fmla="*/ 63 w 94"/>
                <a:gd name="T7" fmla="*/ 33 h 85"/>
                <a:gd name="T8" fmla="*/ 75 w 94"/>
                <a:gd name="T9" fmla="*/ 39 h 85"/>
                <a:gd name="T10" fmla="*/ 84 w 94"/>
                <a:gd name="T11" fmla="*/ 43 h 85"/>
                <a:gd name="T12" fmla="*/ 92 w 94"/>
                <a:gd name="T13" fmla="*/ 44 h 85"/>
                <a:gd name="T14" fmla="*/ 94 w 94"/>
                <a:gd name="T15" fmla="*/ 44 h 85"/>
                <a:gd name="T16" fmla="*/ 93 w 94"/>
                <a:gd name="T17" fmla="*/ 46 h 85"/>
                <a:gd name="T18" fmla="*/ 93 w 94"/>
                <a:gd name="T19" fmla="*/ 48 h 85"/>
                <a:gd name="T20" fmla="*/ 92 w 94"/>
                <a:gd name="T21" fmla="*/ 55 h 85"/>
                <a:gd name="T22" fmla="*/ 89 w 94"/>
                <a:gd name="T23" fmla="*/ 64 h 85"/>
                <a:gd name="T24" fmla="*/ 85 w 94"/>
                <a:gd name="T25" fmla="*/ 75 h 85"/>
                <a:gd name="T26" fmla="*/ 80 w 94"/>
                <a:gd name="T27" fmla="*/ 81 h 85"/>
                <a:gd name="T28" fmla="*/ 72 w 94"/>
                <a:gd name="T29" fmla="*/ 85 h 85"/>
                <a:gd name="T30" fmla="*/ 63 w 94"/>
                <a:gd name="T31" fmla="*/ 82 h 85"/>
                <a:gd name="T32" fmla="*/ 52 w 94"/>
                <a:gd name="T33" fmla="*/ 76 h 85"/>
                <a:gd name="T34" fmla="*/ 42 w 94"/>
                <a:gd name="T35" fmla="*/ 67 h 85"/>
                <a:gd name="T36" fmla="*/ 31 w 94"/>
                <a:gd name="T37" fmla="*/ 56 h 85"/>
                <a:gd name="T38" fmla="*/ 22 w 94"/>
                <a:gd name="T39" fmla="*/ 44 h 85"/>
                <a:gd name="T40" fmla="*/ 13 w 94"/>
                <a:gd name="T41" fmla="*/ 35 h 85"/>
                <a:gd name="T42" fmla="*/ 6 w 94"/>
                <a:gd name="T43" fmla="*/ 26 h 85"/>
                <a:gd name="T44" fmla="*/ 1 w 94"/>
                <a:gd name="T45" fmla="*/ 20 h 85"/>
                <a:gd name="T46" fmla="*/ 0 w 94"/>
                <a:gd name="T47" fmla="*/ 18 h 85"/>
                <a:gd name="T48" fmla="*/ 34 w 94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85">
                  <a:moveTo>
                    <a:pt x="34" y="0"/>
                  </a:moveTo>
                  <a:lnTo>
                    <a:pt x="38" y="4"/>
                  </a:lnTo>
                  <a:lnTo>
                    <a:pt x="50" y="21"/>
                  </a:lnTo>
                  <a:lnTo>
                    <a:pt x="63" y="33"/>
                  </a:lnTo>
                  <a:lnTo>
                    <a:pt x="75" y="39"/>
                  </a:lnTo>
                  <a:lnTo>
                    <a:pt x="84" y="43"/>
                  </a:lnTo>
                  <a:lnTo>
                    <a:pt x="92" y="44"/>
                  </a:lnTo>
                  <a:lnTo>
                    <a:pt x="94" y="44"/>
                  </a:lnTo>
                  <a:lnTo>
                    <a:pt x="93" y="46"/>
                  </a:lnTo>
                  <a:lnTo>
                    <a:pt x="93" y="48"/>
                  </a:lnTo>
                  <a:lnTo>
                    <a:pt x="92" y="55"/>
                  </a:lnTo>
                  <a:lnTo>
                    <a:pt x="89" y="64"/>
                  </a:lnTo>
                  <a:lnTo>
                    <a:pt x="85" y="75"/>
                  </a:lnTo>
                  <a:lnTo>
                    <a:pt x="80" y="81"/>
                  </a:lnTo>
                  <a:lnTo>
                    <a:pt x="72" y="85"/>
                  </a:lnTo>
                  <a:lnTo>
                    <a:pt x="63" y="82"/>
                  </a:lnTo>
                  <a:lnTo>
                    <a:pt x="52" y="76"/>
                  </a:lnTo>
                  <a:lnTo>
                    <a:pt x="42" y="67"/>
                  </a:lnTo>
                  <a:lnTo>
                    <a:pt x="31" y="56"/>
                  </a:lnTo>
                  <a:lnTo>
                    <a:pt x="22" y="44"/>
                  </a:lnTo>
                  <a:lnTo>
                    <a:pt x="13" y="35"/>
                  </a:lnTo>
                  <a:lnTo>
                    <a:pt x="6" y="26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427"/>
            <p:cNvSpPr>
              <a:spLocks/>
            </p:cNvSpPr>
            <p:nvPr/>
          </p:nvSpPr>
          <p:spPr bwMode="auto">
            <a:xfrm>
              <a:off x="10083801" y="1774825"/>
              <a:ext cx="150813" cy="134938"/>
            </a:xfrm>
            <a:custGeom>
              <a:avLst/>
              <a:gdLst>
                <a:gd name="T0" fmla="*/ 59 w 95"/>
                <a:gd name="T1" fmla="*/ 0 h 85"/>
                <a:gd name="T2" fmla="*/ 95 w 95"/>
                <a:gd name="T3" fmla="*/ 18 h 85"/>
                <a:gd name="T4" fmla="*/ 93 w 95"/>
                <a:gd name="T5" fmla="*/ 20 h 85"/>
                <a:gd name="T6" fmla="*/ 88 w 95"/>
                <a:gd name="T7" fmla="*/ 26 h 85"/>
                <a:gd name="T8" fmla="*/ 82 w 95"/>
                <a:gd name="T9" fmla="*/ 35 h 85"/>
                <a:gd name="T10" fmla="*/ 72 w 95"/>
                <a:gd name="T11" fmla="*/ 44 h 85"/>
                <a:gd name="T12" fmla="*/ 63 w 95"/>
                <a:gd name="T13" fmla="*/ 56 h 85"/>
                <a:gd name="T14" fmla="*/ 53 w 95"/>
                <a:gd name="T15" fmla="*/ 67 h 85"/>
                <a:gd name="T16" fmla="*/ 42 w 95"/>
                <a:gd name="T17" fmla="*/ 76 h 85"/>
                <a:gd name="T18" fmla="*/ 32 w 95"/>
                <a:gd name="T19" fmla="*/ 82 h 85"/>
                <a:gd name="T20" fmla="*/ 21 w 95"/>
                <a:gd name="T21" fmla="*/ 85 h 85"/>
                <a:gd name="T22" fmla="*/ 15 w 95"/>
                <a:gd name="T23" fmla="*/ 81 h 85"/>
                <a:gd name="T24" fmla="*/ 8 w 95"/>
                <a:gd name="T25" fmla="*/ 75 h 85"/>
                <a:gd name="T26" fmla="*/ 4 w 95"/>
                <a:gd name="T27" fmla="*/ 64 h 85"/>
                <a:gd name="T28" fmla="*/ 3 w 95"/>
                <a:gd name="T29" fmla="*/ 55 h 85"/>
                <a:gd name="T30" fmla="*/ 2 w 95"/>
                <a:gd name="T31" fmla="*/ 48 h 85"/>
                <a:gd name="T32" fmla="*/ 0 w 95"/>
                <a:gd name="T33" fmla="*/ 46 h 85"/>
                <a:gd name="T34" fmla="*/ 0 w 95"/>
                <a:gd name="T35" fmla="*/ 44 h 85"/>
                <a:gd name="T36" fmla="*/ 3 w 95"/>
                <a:gd name="T37" fmla="*/ 44 h 85"/>
                <a:gd name="T38" fmla="*/ 10 w 95"/>
                <a:gd name="T39" fmla="*/ 43 h 85"/>
                <a:gd name="T40" fmla="*/ 20 w 95"/>
                <a:gd name="T41" fmla="*/ 39 h 85"/>
                <a:gd name="T42" fmla="*/ 32 w 95"/>
                <a:gd name="T43" fmla="*/ 33 h 85"/>
                <a:gd name="T44" fmla="*/ 45 w 95"/>
                <a:gd name="T45" fmla="*/ 21 h 85"/>
                <a:gd name="T46" fmla="*/ 57 w 95"/>
                <a:gd name="T47" fmla="*/ 5 h 85"/>
                <a:gd name="T48" fmla="*/ 59 w 95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85">
                  <a:moveTo>
                    <a:pt x="59" y="0"/>
                  </a:moveTo>
                  <a:lnTo>
                    <a:pt x="95" y="18"/>
                  </a:lnTo>
                  <a:lnTo>
                    <a:pt x="93" y="20"/>
                  </a:lnTo>
                  <a:lnTo>
                    <a:pt x="88" y="26"/>
                  </a:lnTo>
                  <a:lnTo>
                    <a:pt x="82" y="35"/>
                  </a:lnTo>
                  <a:lnTo>
                    <a:pt x="72" y="44"/>
                  </a:lnTo>
                  <a:lnTo>
                    <a:pt x="63" y="56"/>
                  </a:lnTo>
                  <a:lnTo>
                    <a:pt x="53" y="67"/>
                  </a:lnTo>
                  <a:lnTo>
                    <a:pt x="42" y="76"/>
                  </a:lnTo>
                  <a:lnTo>
                    <a:pt x="32" y="82"/>
                  </a:lnTo>
                  <a:lnTo>
                    <a:pt x="21" y="85"/>
                  </a:lnTo>
                  <a:lnTo>
                    <a:pt x="15" y="81"/>
                  </a:lnTo>
                  <a:lnTo>
                    <a:pt x="8" y="75"/>
                  </a:lnTo>
                  <a:lnTo>
                    <a:pt x="4" y="64"/>
                  </a:lnTo>
                  <a:lnTo>
                    <a:pt x="3" y="55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10" y="43"/>
                  </a:lnTo>
                  <a:lnTo>
                    <a:pt x="20" y="39"/>
                  </a:lnTo>
                  <a:lnTo>
                    <a:pt x="32" y="33"/>
                  </a:lnTo>
                  <a:lnTo>
                    <a:pt x="45" y="21"/>
                  </a:lnTo>
                  <a:lnTo>
                    <a:pt x="57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428"/>
            <p:cNvSpPr>
              <a:spLocks/>
            </p:cNvSpPr>
            <p:nvPr/>
          </p:nvSpPr>
          <p:spPr bwMode="auto">
            <a:xfrm>
              <a:off x="9537701" y="1238250"/>
              <a:ext cx="119063" cy="133350"/>
            </a:xfrm>
            <a:custGeom>
              <a:avLst/>
              <a:gdLst>
                <a:gd name="T0" fmla="*/ 37 w 75"/>
                <a:gd name="T1" fmla="*/ 0 h 84"/>
                <a:gd name="T2" fmla="*/ 52 w 75"/>
                <a:gd name="T3" fmla="*/ 3 h 84"/>
                <a:gd name="T4" fmla="*/ 64 w 75"/>
                <a:gd name="T5" fmla="*/ 12 h 84"/>
                <a:gd name="T6" fmla="*/ 72 w 75"/>
                <a:gd name="T7" fmla="*/ 25 h 84"/>
                <a:gd name="T8" fmla="*/ 75 w 75"/>
                <a:gd name="T9" fmla="*/ 42 h 84"/>
                <a:gd name="T10" fmla="*/ 72 w 75"/>
                <a:gd name="T11" fmla="*/ 58 h 84"/>
                <a:gd name="T12" fmla="*/ 64 w 75"/>
                <a:gd name="T13" fmla="*/ 72 h 84"/>
                <a:gd name="T14" fmla="*/ 52 w 75"/>
                <a:gd name="T15" fmla="*/ 80 h 84"/>
                <a:gd name="T16" fmla="*/ 37 w 75"/>
                <a:gd name="T17" fmla="*/ 84 h 84"/>
                <a:gd name="T18" fmla="*/ 22 w 75"/>
                <a:gd name="T19" fmla="*/ 80 h 84"/>
                <a:gd name="T20" fmla="*/ 11 w 75"/>
                <a:gd name="T21" fmla="*/ 72 h 84"/>
                <a:gd name="T22" fmla="*/ 3 w 75"/>
                <a:gd name="T23" fmla="*/ 58 h 84"/>
                <a:gd name="T24" fmla="*/ 0 w 75"/>
                <a:gd name="T25" fmla="*/ 42 h 84"/>
                <a:gd name="T26" fmla="*/ 3 w 75"/>
                <a:gd name="T27" fmla="*/ 25 h 84"/>
                <a:gd name="T28" fmla="*/ 11 w 75"/>
                <a:gd name="T29" fmla="*/ 12 h 84"/>
                <a:gd name="T30" fmla="*/ 22 w 75"/>
                <a:gd name="T31" fmla="*/ 3 h 84"/>
                <a:gd name="T32" fmla="*/ 37 w 75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84">
                  <a:moveTo>
                    <a:pt x="37" y="0"/>
                  </a:moveTo>
                  <a:lnTo>
                    <a:pt x="52" y="3"/>
                  </a:lnTo>
                  <a:lnTo>
                    <a:pt x="64" y="12"/>
                  </a:lnTo>
                  <a:lnTo>
                    <a:pt x="72" y="25"/>
                  </a:lnTo>
                  <a:lnTo>
                    <a:pt x="75" y="42"/>
                  </a:lnTo>
                  <a:lnTo>
                    <a:pt x="72" y="58"/>
                  </a:lnTo>
                  <a:lnTo>
                    <a:pt x="64" y="72"/>
                  </a:lnTo>
                  <a:lnTo>
                    <a:pt x="52" y="80"/>
                  </a:lnTo>
                  <a:lnTo>
                    <a:pt x="37" y="84"/>
                  </a:lnTo>
                  <a:lnTo>
                    <a:pt x="22" y="80"/>
                  </a:lnTo>
                  <a:lnTo>
                    <a:pt x="11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1" y="12"/>
                  </a:lnTo>
                  <a:lnTo>
                    <a:pt x="2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429"/>
            <p:cNvSpPr>
              <a:spLocks/>
            </p:cNvSpPr>
            <p:nvPr/>
          </p:nvSpPr>
          <p:spPr bwMode="auto">
            <a:xfrm>
              <a:off x="10507663" y="1238250"/>
              <a:ext cx="119063" cy="133350"/>
            </a:xfrm>
            <a:custGeom>
              <a:avLst/>
              <a:gdLst>
                <a:gd name="T0" fmla="*/ 37 w 75"/>
                <a:gd name="T1" fmla="*/ 0 h 84"/>
                <a:gd name="T2" fmla="*/ 53 w 75"/>
                <a:gd name="T3" fmla="*/ 3 h 84"/>
                <a:gd name="T4" fmla="*/ 65 w 75"/>
                <a:gd name="T5" fmla="*/ 12 h 84"/>
                <a:gd name="T6" fmla="*/ 72 w 75"/>
                <a:gd name="T7" fmla="*/ 25 h 84"/>
                <a:gd name="T8" fmla="*/ 75 w 75"/>
                <a:gd name="T9" fmla="*/ 42 h 84"/>
                <a:gd name="T10" fmla="*/ 72 w 75"/>
                <a:gd name="T11" fmla="*/ 58 h 84"/>
                <a:gd name="T12" fmla="*/ 65 w 75"/>
                <a:gd name="T13" fmla="*/ 72 h 84"/>
                <a:gd name="T14" fmla="*/ 53 w 75"/>
                <a:gd name="T15" fmla="*/ 80 h 84"/>
                <a:gd name="T16" fmla="*/ 37 w 75"/>
                <a:gd name="T17" fmla="*/ 84 h 84"/>
                <a:gd name="T18" fmla="*/ 23 w 75"/>
                <a:gd name="T19" fmla="*/ 80 h 84"/>
                <a:gd name="T20" fmla="*/ 11 w 75"/>
                <a:gd name="T21" fmla="*/ 72 h 84"/>
                <a:gd name="T22" fmla="*/ 3 w 75"/>
                <a:gd name="T23" fmla="*/ 58 h 84"/>
                <a:gd name="T24" fmla="*/ 0 w 75"/>
                <a:gd name="T25" fmla="*/ 42 h 84"/>
                <a:gd name="T26" fmla="*/ 3 w 75"/>
                <a:gd name="T27" fmla="*/ 25 h 84"/>
                <a:gd name="T28" fmla="*/ 11 w 75"/>
                <a:gd name="T29" fmla="*/ 12 h 84"/>
                <a:gd name="T30" fmla="*/ 23 w 75"/>
                <a:gd name="T31" fmla="*/ 3 h 84"/>
                <a:gd name="T32" fmla="*/ 37 w 75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84">
                  <a:moveTo>
                    <a:pt x="37" y="0"/>
                  </a:moveTo>
                  <a:lnTo>
                    <a:pt x="53" y="3"/>
                  </a:lnTo>
                  <a:lnTo>
                    <a:pt x="65" y="12"/>
                  </a:lnTo>
                  <a:lnTo>
                    <a:pt x="72" y="25"/>
                  </a:lnTo>
                  <a:lnTo>
                    <a:pt x="75" y="42"/>
                  </a:lnTo>
                  <a:lnTo>
                    <a:pt x="72" y="58"/>
                  </a:lnTo>
                  <a:lnTo>
                    <a:pt x="65" y="72"/>
                  </a:lnTo>
                  <a:lnTo>
                    <a:pt x="53" y="80"/>
                  </a:lnTo>
                  <a:lnTo>
                    <a:pt x="37" y="84"/>
                  </a:lnTo>
                  <a:lnTo>
                    <a:pt x="23" y="80"/>
                  </a:lnTo>
                  <a:lnTo>
                    <a:pt x="11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1" y="12"/>
                  </a:lnTo>
                  <a:lnTo>
                    <a:pt x="23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430"/>
            <p:cNvSpPr>
              <a:spLocks/>
            </p:cNvSpPr>
            <p:nvPr/>
          </p:nvSpPr>
          <p:spPr bwMode="auto">
            <a:xfrm>
              <a:off x="9986963" y="1716088"/>
              <a:ext cx="187325" cy="134938"/>
            </a:xfrm>
            <a:custGeom>
              <a:avLst/>
              <a:gdLst>
                <a:gd name="T0" fmla="*/ 0 w 118"/>
                <a:gd name="T1" fmla="*/ 0 h 85"/>
                <a:gd name="T2" fmla="*/ 30 w 118"/>
                <a:gd name="T3" fmla="*/ 6 h 85"/>
                <a:gd name="T4" fmla="*/ 61 w 118"/>
                <a:gd name="T5" fmla="*/ 8 h 85"/>
                <a:gd name="T6" fmla="*/ 90 w 118"/>
                <a:gd name="T7" fmla="*/ 7 h 85"/>
                <a:gd name="T8" fmla="*/ 118 w 118"/>
                <a:gd name="T9" fmla="*/ 2 h 85"/>
                <a:gd name="T10" fmla="*/ 118 w 118"/>
                <a:gd name="T11" fmla="*/ 42 h 85"/>
                <a:gd name="T12" fmla="*/ 106 w 118"/>
                <a:gd name="T13" fmla="*/ 58 h 85"/>
                <a:gd name="T14" fmla="*/ 93 w 118"/>
                <a:gd name="T15" fmla="*/ 70 h 85"/>
                <a:gd name="T16" fmla="*/ 81 w 118"/>
                <a:gd name="T17" fmla="*/ 76 h 85"/>
                <a:gd name="T18" fmla="*/ 71 w 118"/>
                <a:gd name="T19" fmla="*/ 80 h 85"/>
                <a:gd name="T20" fmla="*/ 64 w 118"/>
                <a:gd name="T21" fmla="*/ 81 h 85"/>
                <a:gd name="T22" fmla="*/ 61 w 118"/>
                <a:gd name="T23" fmla="*/ 81 h 85"/>
                <a:gd name="T24" fmla="*/ 61 w 118"/>
                <a:gd name="T25" fmla="*/ 83 h 85"/>
                <a:gd name="T26" fmla="*/ 63 w 118"/>
                <a:gd name="T27" fmla="*/ 85 h 85"/>
                <a:gd name="T28" fmla="*/ 59 w 118"/>
                <a:gd name="T29" fmla="*/ 85 h 85"/>
                <a:gd name="T30" fmla="*/ 55 w 118"/>
                <a:gd name="T31" fmla="*/ 85 h 85"/>
                <a:gd name="T32" fmla="*/ 55 w 118"/>
                <a:gd name="T33" fmla="*/ 83 h 85"/>
                <a:gd name="T34" fmla="*/ 56 w 118"/>
                <a:gd name="T35" fmla="*/ 81 h 85"/>
                <a:gd name="T36" fmla="*/ 54 w 118"/>
                <a:gd name="T37" fmla="*/ 81 h 85"/>
                <a:gd name="T38" fmla="*/ 46 w 118"/>
                <a:gd name="T39" fmla="*/ 80 h 85"/>
                <a:gd name="T40" fmla="*/ 37 w 118"/>
                <a:gd name="T41" fmla="*/ 76 h 85"/>
                <a:gd name="T42" fmla="*/ 25 w 118"/>
                <a:gd name="T43" fmla="*/ 70 h 85"/>
                <a:gd name="T44" fmla="*/ 12 w 118"/>
                <a:gd name="T45" fmla="*/ 58 h 85"/>
                <a:gd name="T46" fmla="*/ 0 w 118"/>
                <a:gd name="T47" fmla="*/ 41 h 85"/>
                <a:gd name="T48" fmla="*/ 0 w 11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85">
                  <a:moveTo>
                    <a:pt x="0" y="0"/>
                  </a:moveTo>
                  <a:lnTo>
                    <a:pt x="30" y="6"/>
                  </a:lnTo>
                  <a:lnTo>
                    <a:pt x="61" y="8"/>
                  </a:lnTo>
                  <a:lnTo>
                    <a:pt x="90" y="7"/>
                  </a:lnTo>
                  <a:lnTo>
                    <a:pt x="118" y="2"/>
                  </a:lnTo>
                  <a:lnTo>
                    <a:pt x="118" y="42"/>
                  </a:lnTo>
                  <a:lnTo>
                    <a:pt x="106" y="58"/>
                  </a:lnTo>
                  <a:lnTo>
                    <a:pt x="93" y="70"/>
                  </a:lnTo>
                  <a:lnTo>
                    <a:pt x="81" y="76"/>
                  </a:lnTo>
                  <a:lnTo>
                    <a:pt x="71" y="80"/>
                  </a:lnTo>
                  <a:lnTo>
                    <a:pt x="64" y="81"/>
                  </a:lnTo>
                  <a:lnTo>
                    <a:pt x="61" y="81"/>
                  </a:lnTo>
                  <a:lnTo>
                    <a:pt x="61" y="83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5" y="83"/>
                  </a:lnTo>
                  <a:lnTo>
                    <a:pt x="56" y="81"/>
                  </a:lnTo>
                  <a:lnTo>
                    <a:pt x="54" y="81"/>
                  </a:lnTo>
                  <a:lnTo>
                    <a:pt x="46" y="80"/>
                  </a:lnTo>
                  <a:lnTo>
                    <a:pt x="37" y="76"/>
                  </a:lnTo>
                  <a:lnTo>
                    <a:pt x="25" y="70"/>
                  </a:lnTo>
                  <a:lnTo>
                    <a:pt x="12" y="58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B9A"/>
            </a:solidFill>
            <a:ln w="0">
              <a:solidFill>
                <a:srgbClr val="FABB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431"/>
            <p:cNvSpPr>
              <a:spLocks/>
            </p:cNvSpPr>
            <p:nvPr/>
          </p:nvSpPr>
          <p:spPr bwMode="auto">
            <a:xfrm>
              <a:off x="9569451" y="627063"/>
              <a:ext cx="1031875" cy="1101725"/>
            </a:xfrm>
            <a:custGeom>
              <a:avLst/>
              <a:gdLst>
                <a:gd name="T0" fmla="*/ 324 w 650"/>
                <a:gd name="T1" fmla="*/ 0 h 694"/>
                <a:gd name="T2" fmla="*/ 358 w 650"/>
                <a:gd name="T3" fmla="*/ 3 h 694"/>
                <a:gd name="T4" fmla="*/ 392 w 650"/>
                <a:gd name="T5" fmla="*/ 7 h 694"/>
                <a:gd name="T6" fmla="*/ 426 w 650"/>
                <a:gd name="T7" fmla="*/ 16 h 694"/>
                <a:gd name="T8" fmla="*/ 461 w 650"/>
                <a:gd name="T9" fmla="*/ 28 h 694"/>
                <a:gd name="T10" fmla="*/ 495 w 650"/>
                <a:gd name="T11" fmla="*/ 42 h 694"/>
                <a:gd name="T12" fmla="*/ 526 w 650"/>
                <a:gd name="T13" fmla="*/ 61 h 694"/>
                <a:gd name="T14" fmla="*/ 555 w 650"/>
                <a:gd name="T15" fmla="*/ 83 h 694"/>
                <a:gd name="T16" fmla="*/ 582 w 650"/>
                <a:gd name="T17" fmla="*/ 108 h 694"/>
                <a:gd name="T18" fmla="*/ 605 w 650"/>
                <a:gd name="T19" fmla="*/ 136 h 694"/>
                <a:gd name="T20" fmla="*/ 624 w 650"/>
                <a:gd name="T21" fmla="*/ 168 h 694"/>
                <a:gd name="T22" fmla="*/ 639 w 650"/>
                <a:gd name="T23" fmla="*/ 203 h 694"/>
                <a:gd name="T24" fmla="*/ 648 w 650"/>
                <a:gd name="T25" fmla="*/ 243 h 694"/>
                <a:gd name="T26" fmla="*/ 650 w 650"/>
                <a:gd name="T27" fmla="*/ 286 h 694"/>
                <a:gd name="T28" fmla="*/ 648 w 650"/>
                <a:gd name="T29" fmla="*/ 333 h 694"/>
                <a:gd name="T30" fmla="*/ 640 w 650"/>
                <a:gd name="T31" fmla="*/ 380 h 694"/>
                <a:gd name="T32" fmla="*/ 628 w 650"/>
                <a:gd name="T33" fmla="*/ 427 h 694"/>
                <a:gd name="T34" fmla="*/ 610 w 650"/>
                <a:gd name="T35" fmla="*/ 473 h 694"/>
                <a:gd name="T36" fmla="*/ 589 w 650"/>
                <a:gd name="T37" fmla="*/ 516 h 694"/>
                <a:gd name="T38" fmla="*/ 563 w 650"/>
                <a:gd name="T39" fmla="*/ 557 h 694"/>
                <a:gd name="T40" fmla="*/ 534 w 650"/>
                <a:gd name="T41" fmla="*/ 593 h 694"/>
                <a:gd name="T42" fmla="*/ 500 w 650"/>
                <a:gd name="T43" fmla="*/ 626 h 694"/>
                <a:gd name="T44" fmla="*/ 463 w 650"/>
                <a:gd name="T45" fmla="*/ 654 h 694"/>
                <a:gd name="T46" fmla="*/ 424 w 650"/>
                <a:gd name="T47" fmla="*/ 673 h 694"/>
                <a:gd name="T48" fmla="*/ 381 w 650"/>
                <a:gd name="T49" fmla="*/ 688 h 694"/>
                <a:gd name="T50" fmla="*/ 353 w 650"/>
                <a:gd name="T51" fmla="*/ 693 h 694"/>
                <a:gd name="T52" fmla="*/ 324 w 650"/>
                <a:gd name="T53" fmla="*/ 694 h 694"/>
                <a:gd name="T54" fmla="*/ 293 w 650"/>
                <a:gd name="T55" fmla="*/ 692 h 694"/>
                <a:gd name="T56" fmla="*/ 263 w 650"/>
                <a:gd name="T57" fmla="*/ 686 h 694"/>
                <a:gd name="T58" fmla="*/ 221 w 650"/>
                <a:gd name="T59" fmla="*/ 672 h 694"/>
                <a:gd name="T60" fmla="*/ 182 w 650"/>
                <a:gd name="T61" fmla="*/ 650 h 694"/>
                <a:gd name="T62" fmla="*/ 145 w 650"/>
                <a:gd name="T63" fmla="*/ 623 h 694"/>
                <a:gd name="T64" fmla="*/ 114 w 650"/>
                <a:gd name="T65" fmla="*/ 591 h 694"/>
                <a:gd name="T66" fmla="*/ 85 w 650"/>
                <a:gd name="T67" fmla="*/ 554 h 694"/>
                <a:gd name="T68" fmla="*/ 60 w 650"/>
                <a:gd name="T69" fmla="*/ 514 h 694"/>
                <a:gd name="T70" fmla="*/ 39 w 650"/>
                <a:gd name="T71" fmla="*/ 470 h 694"/>
                <a:gd name="T72" fmla="*/ 22 w 650"/>
                <a:gd name="T73" fmla="*/ 426 h 694"/>
                <a:gd name="T74" fmla="*/ 9 w 650"/>
                <a:gd name="T75" fmla="*/ 379 h 694"/>
                <a:gd name="T76" fmla="*/ 2 w 650"/>
                <a:gd name="T77" fmla="*/ 332 h 694"/>
                <a:gd name="T78" fmla="*/ 0 w 650"/>
                <a:gd name="T79" fmla="*/ 286 h 694"/>
                <a:gd name="T80" fmla="*/ 2 w 650"/>
                <a:gd name="T81" fmla="*/ 243 h 694"/>
                <a:gd name="T82" fmla="*/ 12 w 650"/>
                <a:gd name="T83" fmla="*/ 203 h 694"/>
                <a:gd name="T84" fmla="*/ 26 w 650"/>
                <a:gd name="T85" fmla="*/ 168 h 694"/>
                <a:gd name="T86" fmla="*/ 46 w 650"/>
                <a:gd name="T87" fmla="*/ 136 h 694"/>
                <a:gd name="T88" fmla="*/ 68 w 650"/>
                <a:gd name="T89" fmla="*/ 108 h 694"/>
                <a:gd name="T90" fmla="*/ 95 w 650"/>
                <a:gd name="T91" fmla="*/ 83 h 694"/>
                <a:gd name="T92" fmla="*/ 124 w 650"/>
                <a:gd name="T93" fmla="*/ 61 h 694"/>
                <a:gd name="T94" fmla="*/ 156 w 650"/>
                <a:gd name="T95" fmla="*/ 42 h 694"/>
                <a:gd name="T96" fmla="*/ 188 w 650"/>
                <a:gd name="T97" fmla="*/ 28 h 694"/>
                <a:gd name="T98" fmla="*/ 222 w 650"/>
                <a:gd name="T99" fmla="*/ 16 h 694"/>
                <a:gd name="T100" fmla="*/ 258 w 650"/>
                <a:gd name="T101" fmla="*/ 7 h 694"/>
                <a:gd name="T102" fmla="*/ 292 w 650"/>
                <a:gd name="T103" fmla="*/ 3 h 694"/>
                <a:gd name="T104" fmla="*/ 324 w 650"/>
                <a:gd name="T105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0" h="694">
                  <a:moveTo>
                    <a:pt x="324" y="0"/>
                  </a:moveTo>
                  <a:lnTo>
                    <a:pt x="358" y="3"/>
                  </a:lnTo>
                  <a:lnTo>
                    <a:pt x="392" y="7"/>
                  </a:lnTo>
                  <a:lnTo>
                    <a:pt x="426" y="16"/>
                  </a:lnTo>
                  <a:lnTo>
                    <a:pt x="461" y="28"/>
                  </a:lnTo>
                  <a:lnTo>
                    <a:pt x="495" y="42"/>
                  </a:lnTo>
                  <a:lnTo>
                    <a:pt x="526" y="61"/>
                  </a:lnTo>
                  <a:lnTo>
                    <a:pt x="555" y="83"/>
                  </a:lnTo>
                  <a:lnTo>
                    <a:pt x="582" y="108"/>
                  </a:lnTo>
                  <a:lnTo>
                    <a:pt x="605" y="136"/>
                  </a:lnTo>
                  <a:lnTo>
                    <a:pt x="624" y="168"/>
                  </a:lnTo>
                  <a:lnTo>
                    <a:pt x="639" y="203"/>
                  </a:lnTo>
                  <a:lnTo>
                    <a:pt x="648" y="243"/>
                  </a:lnTo>
                  <a:lnTo>
                    <a:pt x="650" y="286"/>
                  </a:lnTo>
                  <a:lnTo>
                    <a:pt x="648" y="333"/>
                  </a:lnTo>
                  <a:lnTo>
                    <a:pt x="640" y="380"/>
                  </a:lnTo>
                  <a:lnTo>
                    <a:pt x="628" y="427"/>
                  </a:lnTo>
                  <a:lnTo>
                    <a:pt x="610" y="473"/>
                  </a:lnTo>
                  <a:lnTo>
                    <a:pt x="589" y="516"/>
                  </a:lnTo>
                  <a:lnTo>
                    <a:pt x="563" y="557"/>
                  </a:lnTo>
                  <a:lnTo>
                    <a:pt x="534" y="593"/>
                  </a:lnTo>
                  <a:lnTo>
                    <a:pt x="500" y="626"/>
                  </a:lnTo>
                  <a:lnTo>
                    <a:pt x="463" y="654"/>
                  </a:lnTo>
                  <a:lnTo>
                    <a:pt x="424" y="673"/>
                  </a:lnTo>
                  <a:lnTo>
                    <a:pt x="381" y="688"/>
                  </a:lnTo>
                  <a:lnTo>
                    <a:pt x="353" y="693"/>
                  </a:lnTo>
                  <a:lnTo>
                    <a:pt x="324" y="694"/>
                  </a:lnTo>
                  <a:lnTo>
                    <a:pt x="293" y="692"/>
                  </a:lnTo>
                  <a:lnTo>
                    <a:pt x="263" y="686"/>
                  </a:lnTo>
                  <a:lnTo>
                    <a:pt x="221" y="672"/>
                  </a:lnTo>
                  <a:lnTo>
                    <a:pt x="182" y="650"/>
                  </a:lnTo>
                  <a:lnTo>
                    <a:pt x="145" y="623"/>
                  </a:lnTo>
                  <a:lnTo>
                    <a:pt x="114" y="591"/>
                  </a:lnTo>
                  <a:lnTo>
                    <a:pt x="85" y="554"/>
                  </a:lnTo>
                  <a:lnTo>
                    <a:pt x="60" y="514"/>
                  </a:lnTo>
                  <a:lnTo>
                    <a:pt x="39" y="470"/>
                  </a:lnTo>
                  <a:lnTo>
                    <a:pt x="22" y="426"/>
                  </a:lnTo>
                  <a:lnTo>
                    <a:pt x="9" y="379"/>
                  </a:lnTo>
                  <a:lnTo>
                    <a:pt x="2" y="332"/>
                  </a:lnTo>
                  <a:lnTo>
                    <a:pt x="0" y="286"/>
                  </a:lnTo>
                  <a:lnTo>
                    <a:pt x="2" y="243"/>
                  </a:lnTo>
                  <a:lnTo>
                    <a:pt x="12" y="203"/>
                  </a:lnTo>
                  <a:lnTo>
                    <a:pt x="26" y="168"/>
                  </a:lnTo>
                  <a:lnTo>
                    <a:pt x="46" y="136"/>
                  </a:lnTo>
                  <a:lnTo>
                    <a:pt x="68" y="108"/>
                  </a:lnTo>
                  <a:lnTo>
                    <a:pt x="95" y="83"/>
                  </a:lnTo>
                  <a:lnTo>
                    <a:pt x="124" y="61"/>
                  </a:lnTo>
                  <a:lnTo>
                    <a:pt x="156" y="42"/>
                  </a:lnTo>
                  <a:lnTo>
                    <a:pt x="188" y="28"/>
                  </a:lnTo>
                  <a:lnTo>
                    <a:pt x="222" y="16"/>
                  </a:lnTo>
                  <a:lnTo>
                    <a:pt x="258" y="7"/>
                  </a:lnTo>
                  <a:lnTo>
                    <a:pt x="292" y="3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D5B0"/>
            </a:solidFill>
            <a:ln w="0">
              <a:solidFill>
                <a:srgbClr val="FFD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432"/>
            <p:cNvSpPr>
              <a:spLocks/>
            </p:cNvSpPr>
            <p:nvPr/>
          </p:nvSpPr>
          <p:spPr bwMode="auto">
            <a:xfrm>
              <a:off x="9545638" y="592138"/>
              <a:ext cx="1087438" cy="860425"/>
            </a:xfrm>
            <a:custGeom>
              <a:avLst/>
              <a:gdLst>
                <a:gd name="T0" fmla="*/ 371 w 685"/>
                <a:gd name="T1" fmla="*/ 3 h 542"/>
                <a:gd name="T2" fmla="*/ 445 w 685"/>
                <a:gd name="T3" fmla="*/ 14 h 542"/>
                <a:gd name="T4" fmla="*/ 517 w 685"/>
                <a:gd name="T5" fmla="*/ 37 h 542"/>
                <a:gd name="T6" fmla="*/ 587 w 685"/>
                <a:gd name="T7" fmla="*/ 72 h 542"/>
                <a:gd name="T8" fmla="*/ 639 w 685"/>
                <a:gd name="T9" fmla="*/ 123 h 542"/>
                <a:gd name="T10" fmla="*/ 671 w 685"/>
                <a:gd name="T11" fmla="*/ 182 h 542"/>
                <a:gd name="T12" fmla="*/ 684 w 685"/>
                <a:gd name="T13" fmla="*/ 246 h 542"/>
                <a:gd name="T14" fmla="*/ 684 w 685"/>
                <a:gd name="T15" fmla="*/ 312 h 542"/>
                <a:gd name="T16" fmla="*/ 675 w 685"/>
                <a:gd name="T17" fmla="*/ 376 h 542"/>
                <a:gd name="T18" fmla="*/ 660 w 685"/>
                <a:gd name="T19" fmla="*/ 435 h 542"/>
                <a:gd name="T20" fmla="*/ 643 w 685"/>
                <a:gd name="T21" fmla="*/ 483 h 542"/>
                <a:gd name="T22" fmla="*/ 627 w 685"/>
                <a:gd name="T23" fmla="*/ 520 h 542"/>
                <a:gd name="T24" fmla="*/ 618 w 685"/>
                <a:gd name="T25" fmla="*/ 539 h 542"/>
                <a:gd name="T26" fmla="*/ 617 w 685"/>
                <a:gd name="T27" fmla="*/ 539 h 542"/>
                <a:gd name="T28" fmla="*/ 622 w 685"/>
                <a:gd name="T29" fmla="*/ 518 h 542"/>
                <a:gd name="T30" fmla="*/ 631 w 685"/>
                <a:gd name="T31" fmla="*/ 483 h 542"/>
                <a:gd name="T32" fmla="*/ 638 w 685"/>
                <a:gd name="T33" fmla="*/ 441 h 542"/>
                <a:gd name="T34" fmla="*/ 643 w 685"/>
                <a:gd name="T35" fmla="*/ 399 h 542"/>
                <a:gd name="T36" fmla="*/ 640 w 685"/>
                <a:gd name="T37" fmla="*/ 364 h 542"/>
                <a:gd name="T38" fmla="*/ 630 w 685"/>
                <a:gd name="T39" fmla="*/ 343 h 542"/>
                <a:gd name="T40" fmla="*/ 597 w 685"/>
                <a:gd name="T41" fmla="*/ 339 h 542"/>
                <a:gd name="T42" fmla="*/ 554 w 685"/>
                <a:gd name="T43" fmla="*/ 325 h 542"/>
                <a:gd name="T44" fmla="*/ 520 w 685"/>
                <a:gd name="T45" fmla="*/ 305 h 542"/>
                <a:gd name="T46" fmla="*/ 496 w 685"/>
                <a:gd name="T47" fmla="*/ 288 h 542"/>
                <a:gd name="T48" fmla="*/ 487 w 685"/>
                <a:gd name="T49" fmla="*/ 280 h 542"/>
                <a:gd name="T50" fmla="*/ 443 w 685"/>
                <a:gd name="T51" fmla="*/ 300 h 542"/>
                <a:gd name="T52" fmla="*/ 388 w 685"/>
                <a:gd name="T53" fmla="*/ 300 h 542"/>
                <a:gd name="T54" fmla="*/ 330 w 685"/>
                <a:gd name="T55" fmla="*/ 288 h 542"/>
                <a:gd name="T56" fmla="*/ 274 w 685"/>
                <a:gd name="T57" fmla="*/ 268 h 542"/>
                <a:gd name="T58" fmla="*/ 223 w 685"/>
                <a:gd name="T59" fmla="*/ 246 h 542"/>
                <a:gd name="T60" fmla="*/ 185 w 685"/>
                <a:gd name="T61" fmla="*/ 227 h 542"/>
                <a:gd name="T62" fmla="*/ 164 w 685"/>
                <a:gd name="T63" fmla="*/ 213 h 542"/>
                <a:gd name="T64" fmla="*/ 157 w 685"/>
                <a:gd name="T65" fmla="*/ 229 h 542"/>
                <a:gd name="T66" fmla="*/ 144 w 685"/>
                <a:gd name="T67" fmla="*/ 272 h 542"/>
                <a:gd name="T68" fmla="*/ 127 w 685"/>
                <a:gd name="T69" fmla="*/ 326 h 542"/>
                <a:gd name="T70" fmla="*/ 105 w 685"/>
                <a:gd name="T71" fmla="*/ 382 h 542"/>
                <a:gd name="T72" fmla="*/ 84 w 685"/>
                <a:gd name="T73" fmla="*/ 436 h 542"/>
                <a:gd name="T74" fmla="*/ 66 w 685"/>
                <a:gd name="T75" fmla="*/ 483 h 542"/>
                <a:gd name="T76" fmla="*/ 53 w 685"/>
                <a:gd name="T77" fmla="*/ 515 h 542"/>
                <a:gd name="T78" fmla="*/ 47 w 685"/>
                <a:gd name="T79" fmla="*/ 526 h 542"/>
                <a:gd name="T80" fmla="*/ 4 w 685"/>
                <a:gd name="T81" fmla="*/ 343 h 542"/>
                <a:gd name="T82" fmla="*/ 2 w 685"/>
                <a:gd name="T83" fmla="*/ 254 h 542"/>
                <a:gd name="T84" fmla="*/ 19 w 685"/>
                <a:gd name="T85" fmla="*/ 179 h 542"/>
                <a:gd name="T86" fmla="*/ 51 w 685"/>
                <a:gd name="T87" fmla="*/ 118 h 542"/>
                <a:gd name="T88" fmla="*/ 99 w 685"/>
                <a:gd name="T89" fmla="*/ 71 h 542"/>
                <a:gd name="T90" fmla="*/ 157 w 685"/>
                <a:gd name="T91" fmla="*/ 35 h 542"/>
                <a:gd name="T92" fmla="*/ 224 w 685"/>
                <a:gd name="T93" fmla="*/ 12 h 542"/>
                <a:gd name="T94" fmla="*/ 296 w 685"/>
                <a:gd name="T95" fmla="*/ 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5" h="542">
                  <a:moveTo>
                    <a:pt x="333" y="0"/>
                  </a:moveTo>
                  <a:lnTo>
                    <a:pt x="371" y="3"/>
                  </a:lnTo>
                  <a:lnTo>
                    <a:pt x="409" y="7"/>
                  </a:lnTo>
                  <a:lnTo>
                    <a:pt x="445" y="14"/>
                  </a:lnTo>
                  <a:lnTo>
                    <a:pt x="482" y="24"/>
                  </a:lnTo>
                  <a:lnTo>
                    <a:pt x="517" y="37"/>
                  </a:lnTo>
                  <a:lnTo>
                    <a:pt x="553" y="52"/>
                  </a:lnTo>
                  <a:lnTo>
                    <a:pt x="587" y="72"/>
                  </a:lnTo>
                  <a:lnTo>
                    <a:pt x="616" y="97"/>
                  </a:lnTo>
                  <a:lnTo>
                    <a:pt x="639" y="123"/>
                  </a:lnTo>
                  <a:lnTo>
                    <a:pt x="657" y="152"/>
                  </a:lnTo>
                  <a:lnTo>
                    <a:pt x="671" y="182"/>
                  </a:lnTo>
                  <a:lnTo>
                    <a:pt x="678" y="213"/>
                  </a:lnTo>
                  <a:lnTo>
                    <a:pt x="684" y="246"/>
                  </a:lnTo>
                  <a:lnTo>
                    <a:pt x="685" y="279"/>
                  </a:lnTo>
                  <a:lnTo>
                    <a:pt x="684" y="312"/>
                  </a:lnTo>
                  <a:lnTo>
                    <a:pt x="680" y="344"/>
                  </a:lnTo>
                  <a:lnTo>
                    <a:pt x="675" y="376"/>
                  </a:lnTo>
                  <a:lnTo>
                    <a:pt x="668" y="406"/>
                  </a:lnTo>
                  <a:lnTo>
                    <a:pt x="660" y="435"/>
                  </a:lnTo>
                  <a:lnTo>
                    <a:pt x="651" y="461"/>
                  </a:lnTo>
                  <a:lnTo>
                    <a:pt x="643" y="483"/>
                  </a:lnTo>
                  <a:lnTo>
                    <a:pt x="634" y="504"/>
                  </a:lnTo>
                  <a:lnTo>
                    <a:pt x="627" y="520"/>
                  </a:lnTo>
                  <a:lnTo>
                    <a:pt x="622" y="532"/>
                  </a:lnTo>
                  <a:lnTo>
                    <a:pt x="618" y="539"/>
                  </a:lnTo>
                  <a:lnTo>
                    <a:pt x="617" y="542"/>
                  </a:lnTo>
                  <a:lnTo>
                    <a:pt x="617" y="539"/>
                  </a:lnTo>
                  <a:lnTo>
                    <a:pt x="620" y="532"/>
                  </a:lnTo>
                  <a:lnTo>
                    <a:pt x="622" y="518"/>
                  </a:lnTo>
                  <a:lnTo>
                    <a:pt x="626" y="503"/>
                  </a:lnTo>
                  <a:lnTo>
                    <a:pt x="631" y="483"/>
                  </a:lnTo>
                  <a:lnTo>
                    <a:pt x="635" y="464"/>
                  </a:lnTo>
                  <a:lnTo>
                    <a:pt x="638" y="441"/>
                  </a:lnTo>
                  <a:lnTo>
                    <a:pt x="640" y="420"/>
                  </a:lnTo>
                  <a:lnTo>
                    <a:pt x="643" y="399"/>
                  </a:lnTo>
                  <a:lnTo>
                    <a:pt x="643" y="381"/>
                  </a:lnTo>
                  <a:lnTo>
                    <a:pt x="640" y="364"/>
                  </a:lnTo>
                  <a:lnTo>
                    <a:pt x="637" y="352"/>
                  </a:lnTo>
                  <a:lnTo>
                    <a:pt x="630" y="343"/>
                  </a:lnTo>
                  <a:lnTo>
                    <a:pt x="620" y="340"/>
                  </a:lnTo>
                  <a:lnTo>
                    <a:pt x="597" y="339"/>
                  </a:lnTo>
                  <a:lnTo>
                    <a:pt x="575" y="333"/>
                  </a:lnTo>
                  <a:lnTo>
                    <a:pt x="554" y="325"/>
                  </a:lnTo>
                  <a:lnTo>
                    <a:pt x="536" y="316"/>
                  </a:lnTo>
                  <a:lnTo>
                    <a:pt x="520" y="305"/>
                  </a:lnTo>
                  <a:lnTo>
                    <a:pt x="507" y="296"/>
                  </a:lnTo>
                  <a:lnTo>
                    <a:pt x="496" y="288"/>
                  </a:lnTo>
                  <a:lnTo>
                    <a:pt x="490" y="283"/>
                  </a:lnTo>
                  <a:lnTo>
                    <a:pt x="487" y="280"/>
                  </a:lnTo>
                  <a:lnTo>
                    <a:pt x="466" y="292"/>
                  </a:lnTo>
                  <a:lnTo>
                    <a:pt x="443" y="300"/>
                  </a:lnTo>
                  <a:lnTo>
                    <a:pt x="415" y="301"/>
                  </a:lnTo>
                  <a:lnTo>
                    <a:pt x="388" y="300"/>
                  </a:lnTo>
                  <a:lnTo>
                    <a:pt x="359" y="295"/>
                  </a:lnTo>
                  <a:lnTo>
                    <a:pt x="330" y="288"/>
                  </a:lnTo>
                  <a:lnTo>
                    <a:pt x="301" y="279"/>
                  </a:lnTo>
                  <a:lnTo>
                    <a:pt x="274" y="268"/>
                  </a:lnTo>
                  <a:lnTo>
                    <a:pt x="248" y="257"/>
                  </a:lnTo>
                  <a:lnTo>
                    <a:pt x="223" y="246"/>
                  </a:lnTo>
                  <a:lnTo>
                    <a:pt x="202" y="236"/>
                  </a:lnTo>
                  <a:lnTo>
                    <a:pt x="185" y="227"/>
                  </a:lnTo>
                  <a:lnTo>
                    <a:pt x="172" y="219"/>
                  </a:lnTo>
                  <a:lnTo>
                    <a:pt x="164" y="213"/>
                  </a:lnTo>
                  <a:lnTo>
                    <a:pt x="160" y="212"/>
                  </a:lnTo>
                  <a:lnTo>
                    <a:pt x="157" y="229"/>
                  </a:lnTo>
                  <a:lnTo>
                    <a:pt x="152" y="249"/>
                  </a:lnTo>
                  <a:lnTo>
                    <a:pt x="144" y="272"/>
                  </a:lnTo>
                  <a:lnTo>
                    <a:pt x="136" y="299"/>
                  </a:lnTo>
                  <a:lnTo>
                    <a:pt x="127" y="326"/>
                  </a:lnTo>
                  <a:lnTo>
                    <a:pt x="117" y="354"/>
                  </a:lnTo>
                  <a:lnTo>
                    <a:pt x="105" y="382"/>
                  </a:lnTo>
                  <a:lnTo>
                    <a:pt x="95" y="410"/>
                  </a:lnTo>
                  <a:lnTo>
                    <a:pt x="84" y="436"/>
                  </a:lnTo>
                  <a:lnTo>
                    <a:pt x="75" y="461"/>
                  </a:lnTo>
                  <a:lnTo>
                    <a:pt x="66" y="483"/>
                  </a:lnTo>
                  <a:lnTo>
                    <a:pt x="58" y="500"/>
                  </a:lnTo>
                  <a:lnTo>
                    <a:pt x="53" y="515"/>
                  </a:lnTo>
                  <a:lnTo>
                    <a:pt x="49" y="524"/>
                  </a:lnTo>
                  <a:lnTo>
                    <a:pt x="47" y="526"/>
                  </a:lnTo>
                  <a:lnTo>
                    <a:pt x="15" y="393"/>
                  </a:lnTo>
                  <a:lnTo>
                    <a:pt x="4" y="343"/>
                  </a:lnTo>
                  <a:lnTo>
                    <a:pt x="0" y="296"/>
                  </a:lnTo>
                  <a:lnTo>
                    <a:pt x="2" y="254"/>
                  </a:lnTo>
                  <a:lnTo>
                    <a:pt x="8" y="215"/>
                  </a:lnTo>
                  <a:lnTo>
                    <a:pt x="19" y="179"/>
                  </a:lnTo>
                  <a:lnTo>
                    <a:pt x="33" y="147"/>
                  </a:lnTo>
                  <a:lnTo>
                    <a:pt x="51" y="118"/>
                  </a:lnTo>
                  <a:lnTo>
                    <a:pt x="74" y="93"/>
                  </a:lnTo>
                  <a:lnTo>
                    <a:pt x="99" y="71"/>
                  </a:lnTo>
                  <a:lnTo>
                    <a:pt x="127" y="51"/>
                  </a:lnTo>
                  <a:lnTo>
                    <a:pt x="157" y="35"/>
                  </a:lnTo>
                  <a:lnTo>
                    <a:pt x="190" y="22"/>
                  </a:lnTo>
                  <a:lnTo>
                    <a:pt x="224" y="12"/>
                  </a:lnTo>
                  <a:lnTo>
                    <a:pt x="260" y="5"/>
                  </a:lnTo>
                  <a:lnTo>
                    <a:pt x="296" y="1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433"/>
            <p:cNvSpPr>
              <a:spLocks/>
            </p:cNvSpPr>
            <p:nvPr/>
          </p:nvSpPr>
          <p:spPr bwMode="auto">
            <a:xfrm>
              <a:off x="9972676" y="1512888"/>
              <a:ext cx="246063" cy="103188"/>
            </a:xfrm>
            <a:custGeom>
              <a:avLst/>
              <a:gdLst>
                <a:gd name="T0" fmla="*/ 63 w 155"/>
                <a:gd name="T1" fmla="*/ 0 h 65"/>
                <a:gd name="T2" fmla="*/ 66 w 155"/>
                <a:gd name="T3" fmla="*/ 1 h 65"/>
                <a:gd name="T4" fmla="*/ 70 w 155"/>
                <a:gd name="T5" fmla="*/ 3 h 65"/>
                <a:gd name="T6" fmla="*/ 73 w 155"/>
                <a:gd name="T7" fmla="*/ 4 h 65"/>
                <a:gd name="T8" fmla="*/ 76 w 155"/>
                <a:gd name="T9" fmla="*/ 7 h 65"/>
                <a:gd name="T10" fmla="*/ 76 w 155"/>
                <a:gd name="T11" fmla="*/ 8 h 65"/>
                <a:gd name="T12" fmla="*/ 77 w 155"/>
                <a:gd name="T13" fmla="*/ 9 h 65"/>
                <a:gd name="T14" fmla="*/ 77 w 155"/>
                <a:gd name="T15" fmla="*/ 10 h 65"/>
                <a:gd name="T16" fmla="*/ 77 w 155"/>
                <a:gd name="T17" fmla="*/ 12 h 65"/>
                <a:gd name="T18" fmla="*/ 78 w 155"/>
                <a:gd name="T19" fmla="*/ 10 h 65"/>
                <a:gd name="T20" fmla="*/ 80 w 155"/>
                <a:gd name="T21" fmla="*/ 7 h 65"/>
                <a:gd name="T22" fmla="*/ 83 w 155"/>
                <a:gd name="T23" fmla="*/ 4 h 65"/>
                <a:gd name="T24" fmla="*/ 89 w 155"/>
                <a:gd name="T25" fmla="*/ 0 h 65"/>
                <a:gd name="T26" fmla="*/ 99 w 155"/>
                <a:gd name="T27" fmla="*/ 0 h 65"/>
                <a:gd name="T28" fmla="*/ 110 w 155"/>
                <a:gd name="T29" fmla="*/ 3 h 65"/>
                <a:gd name="T30" fmla="*/ 120 w 155"/>
                <a:gd name="T31" fmla="*/ 9 h 65"/>
                <a:gd name="T32" fmla="*/ 132 w 155"/>
                <a:gd name="T33" fmla="*/ 16 h 65"/>
                <a:gd name="T34" fmla="*/ 141 w 155"/>
                <a:gd name="T35" fmla="*/ 21 h 65"/>
                <a:gd name="T36" fmla="*/ 145 w 155"/>
                <a:gd name="T37" fmla="*/ 22 h 65"/>
                <a:gd name="T38" fmla="*/ 148 w 155"/>
                <a:gd name="T39" fmla="*/ 22 h 65"/>
                <a:gd name="T40" fmla="*/ 150 w 155"/>
                <a:gd name="T41" fmla="*/ 21 h 65"/>
                <a:gd name="T42" fmla="*/ 153 w 155"/>
                <a:gd name="T43" fmla="*/ 21 h 65"/>
                <a:gd name="T44" fmla="*/ 154 w 155"/>
                <a:gd name="T45" fmla="*/ 21 h 65"/>
                <a:gd name="T46" fmla="*/ 155 w 155"/>
                <a:gd name="T47" fmla="*/ 20 h 65"/>
                <a:gd name="T48" fmla="*/ 154 w 155"/>
                <a:gd name="T49" fmla="*/ 22 h 65"/>
                <a:gd name="T50" fmla="*/ 149 w 155"/>
                <a:gd name="T51" fmla="*/ 29 h 65"/>
                <a:gd name="T52" fmla="*/ 141 w 155"/>
                <a:gd name="T53" fmla="*/ 38 h 65"/>
                <a:gd name="T54" fmla="*/ 129 w 155"/>
                <a:gd name="T55" fmla="*/ 47 h 65"/>
                <a:gd name="T56" fmla="*/ 115 w 155"/>
                <a:gd name="T57" fmla="*/ 56 h 65"/>
                <a:gd name="T58" fmla="*/ 98 w 155"/>
                <a:gd name="T59" fmla="*/ 63 h 65"/>
                <a:gd name="T60" fmla="*/ 77 w 155"/>
                <a:gd name="T61" fmla="*/ 65 h 65"/>
                <a:gd name="T62" fmla="*/ 56 w 155"/>
                <a:gd name="T63" fmla="*/ 63 h 65"/>
                <a:gd name="T64" fmla="*/ 39 w 155"/>
                <a:gd name="T65" fmla="*/ 56 h 65"/>
                <a:gd name="T66" fmla="*/ 25 w 155"/>
                <a:gd name="T67" fmla="*/ 47 h 65"/>
                <a:gd name="T68" fmla="*/ 14 w 155"/>
                <a:gd name="T69" fmla="*/ 38 h 65"/>
                <a:gd name="T70" fmla="*/ 6 w 155"/>
                <a:gd name="T71" fmla="*/ 29 h 65"/>
                <a:gd name="T72" fmla="*/ 1 w 155"/>
                <a:gd name="T73" fmla="*/ 22 h 65"/>
                <a:gd name="T74" fmla="*/ 0 w 155"/>
                <a:gd name="T75" fmla="*/ 20 h 65"/>
                <a:gd name="T76" fmla="*/ 0 w 155"/>
                <a:gd name="T77" fmla="*/ 21 h 65"/>
                <a:gd name="T78" fmla="*/ 2 w 155"/>
                <a:gd name="T79" fmla="*/ 21 h 65"/>
                <a:gd name="T80" fmla="*/ 6 w 155"/>
                <a:gd name="T81" fmla="*/ 21 h 65"/>
                <a:gd name="T82" fmla="*/ 11 w 155"/>
                <a:gd name="T83" fmla="*/ 21 h 65"/>
                <a:gd name="T84" fmla="*/ 17 w 155"/>
                <a:gd name="T85" fmla="*/ 20 h 65"/>
                <a:gd name="T86" fmla="*/ 26 w 155"/>
                <a:gd name="T87" fmla="*/ 14 h 65"/>
                <a:gd name="T88" fmla="*/ 38 w 155"/>
                <a:gd name="T89" fmla="*/ 8 h 65"/>
                <a:gd name="T90" fmla="*/ 47 w 155"/>
                <a:gd name="T91" fmla="*/ 3 h 65"/>
                <a:gd name="T92" fmla="*/ 57 w 155"/>
                <a:gd name="T93" fmla="*/ 0 h 65"/>
                <a:gd name="T94" fmla="*/ 63 w 155"/>
                <a:gd name="T9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65">
                  <a:moveTo>
                    <a:pt x="63" y="0"/>
                  </a:moveTo>
                  <a:lnTo>
                    <a:pt x="66" y="1"/>
                  </a:lnTo>
                  <a:lnTo>
                    <a:pt x="70" y="3"/>
                  </a:lnTo>
                  <a:lnTo>
                    <a:pt x="73" y="4"/>
                  </a:lnTo>
                  <a:lnTo>
                    <a:pt x="76" y="7"/>
                  </a:lnTo>
                  <a:lnTo>
                    <a:pt x="76" y="8"/>
                  </a:lnTo>
                  <a:lnTo>
                    <a:pt x="77" y="9"/>
                  </a:lnTo>
                  <a:lnTo>
                    <a:pt x="77" y="10"/>
                  </a:lnTo>
                  <a:lnTo>
                    <a:pt x="77" y="12"/>
                  </a:lnTo>
                  <a:lnTo>
                    <a:pt x="78" y="10"/>
                  </a:lnTo>
                  <a:lnTo>
                    <a:pt x="80" y="7"/>
                  </a:lnTo>
                  <a:lnTo>
                    <a:pt x="83" y="4"/>
                  </a:lnTo>
                  <a:lnTo>
                    <a:pt x="89" y="0"/>
                  </a:lnTo>
                  <a:lnTo>
                    <a:pt x="99" y="0"/>
                  </a:lnTo>
                  <a:lnTo>
                    <a:pt x="110" y="3"/>
                  </a:lnTo>
                  <a:lnTo>
                    <a:pt x="120" y="9"/>
                  </a:lnTo>
                  <a:lnTo>
                    <a:pt x="132" y="16"/>
                  </a:lnTo>
                  <a:lnTo>
                    <a:pt x="141" y="21"/>
                  </a:lnTo>
                  <a:lnTo>
                    <a:pt x="145" y="22"/>
                  </a:lnTo>
                  <a:lnTo>
                    <a:pt x="148" y="22"/>
                  </a:lnTo>
                  <a:lnTo>
                    <a:pt x="150" y="21"/>
                  </a:lnTo>
                  <a:lnTo>
                    <a:pt x="153" y="21"/>
                  </a:lnTo>
                  <a:lnTo>
                    <a:pt x="154" y="21"/>
                  </a:lnTo>
                  <a:lnTo>
                    <a:pt x="155" y="20"/>
                  </a:lnTo>
                  <a:lnTo>
                    <a:pt x="154" y="22"/>
                  </a:lnTo>
                  <a:lnTo>
                    <a:pt x="149" y="29"/>
                  </a:lnTo>
                  <a:lnTo>
                    <a:pt x="141" y="38"/>
                  </a:lnTo>
                  <a:lnTo>
                    <a:pt x="129" y="47"/>
                  </a:lnTo>
                  <a:lnTo>
                    <a:pt x="115" y="56"/>
                  </a:lnTo>
                  <a:lnTo>
                    <a:pt x="98" y="63"/>
                  </a:lnTo>
                  <a:lnTo>
                    <a:pt x="77" y="65"/>
                  </a:lnTo>
                  <a:lnTo>
                    <a:pt x="56" y="63"/>
                  </a:lnTo>
                  <a:lnTo>
                    <a:pt x="39" y="56"/>
                  </a:lnTo>
                  <a:lnTo>
                    <a:pt x="25" y="47"/>
                  </a:lnTo>
                  <a:lnTo>
                    <a:pt x="14" y="38"/>
                  </a:lnTo>
                  <a:lnTo>
                    <a:pt x="6" y="29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6" y="21"/>
                  </a:lnTo>
                  <a:lnTo>
                    <a:pt x="11" y="21"/>
                  </a:lnTo>
                  <a:lnTo>
                    <a:pt x="17" y="20"/>
                  </a:lnTo>
                  <a:lnTo>
                    <a:pt x="26" y="14"/>
                  </a:lnTo>
                  <a:lnTo>
                    <a:pt x="38" y="8"/>
                  </a:lnTo>
                  <a:lnTo>
                    <a:pt x="47" y="3"/>
                  </a:lnTo>
                  <a:lnTo>
                    <a:pt x="57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371A"/>
            </a:solidFill>
            <a:ln w="0">
              <a:solidFill>
                <a:srgbClr val="BF3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434"/>
            <p:cNvSpPr>
              <a:spLocks/>
            </p:cNvSpPr>
            <p:nvPr/>
          </p:nvSpPr>
          <p:spPr bwMode="auto">
            <a:xfrm>
              <a:off x="9820276" y="1322388"/>
              <a:ext cx="203200" cy="144463"/>
            </a:xfrm>
            <a:custGeom>
              <a:avLst/>
              <a:gdLst>
                <a:gd name="T0" fmla="*/ 64 w 128"/>
                <a:gd name="T1" fmla="*/ 0 h 91"/>
                <a:gd name="T2" fmla="*/ 84 w 128"/>
                <a:gd name="T3" fmla="*/ 2 h 91"/>
                <a:gd name="T4" fmla="*/ 102 w 128"/>
                <a:gd name="T5" fmla="*/ 9 h 91"/>
                <a:gd name="T6" fmla="*/ 115 w 128"/>
                <a:gd name="T7" fmla="*/ 18 h 91"/>
                <a:gd name="T8" fmla="*/ 124 w 128"/>
                <a:gd name="T9" fmla="*/ 31 h 91"/>
                <a:gd name="T10" fmla="*/ 128 w 128"/>
                <a:gd name="T11" fmla="*/ 45 h 91"/>
                <a:gd name="T12" fmla="*/ 124 w 128"/>
                <a:gd name="T13" fmla="*/ 60 h 91"/>
                <a:gd name="T14" fmla="*/ 115 w 128"/>
                <a:gd name="T15" fmla="*/ 73 h 91"/>
                <a:gd name="T16" fmla="*/ 102 w 128"/>
                <a:gd name="T17" fmla="*/ 82 h 91"/>
                <a:gd name="T18" fmla="*/ 84 w 128"/>
                <a:gd name="T19" fmla="*/ 89 h 91"/>
                <a:gd name="T20" fmla="*/ 64 w 128"/>
                <a:gd name="T21" fmla="*/ 91 h 91"/>
                <a:gd name="T22" fmla="*/ 43 w 128"/>
                <a:gd name="T23" fmla="*/ 89 h 91"/>
                <a:gd name="T24" fmla="*/ 26 w 128"/>
                <a:gd name="T25" fmla="*/ 82 h 91"/>
                <a:gd name="T26" fmla="*/ 12 w 128"/>
                <a:gd name="T27" fmla="*/ 73 h 91"/>
                <a:gd name="T28" fmla="*/ 3 w 128"/>
                <a:gd name="T29" fmla="*/ 60 h 91"/>
                <a:gd name="T30" fmla="*/ 0 w 128"/>
                <a:gd name="T31" fmla="*/ 45 h 91"/>
                <a:gd name="T32" fmla="*/ 3 w 128"/>
                <a:gd name="T33" fmla="*/ 31 h 91"/>
                <a:gd name="T34" fmla="*/ 12 w 128"/>
                <a:gd name="T35" fmla="*/ 18 h 91"/>
                <a:gd name="T36" fmla="*/ 26 w 128"/>
                <a:gd name="T37" fmla="*/ 9 h 91"/>
                <a:gd name="T38" fmla="*/ 43 w 128"/>
                <a:gd name="T39" fmla="*/ 2 h 91"/>
                <a:gd name="T40" fmla="*/ 64 w 128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1">
                  <a:moveTo>
                    <a:pt x="64" y="0"/>
                  </a:moveTo>
                  <a:lnTo>
                    <a:pt x="84" y="2"/>
                  </a:lnTo>
                  <a:lnTo>
                    <a:pt x="102" y="9"/>
                  </a:lnTo>
                  <a:lnTo>
                    <a:pt x="115" y="18"/>
                  </a:lnTo>
                  <a:lnTo>
                    <a:pt x="124" y="31"/>
                  </a:lnTo>
                  <a:lnTo>
                    <a:pt x="128" y="45"/>
                  </a:lnTo>
                  <a:lnTo>
                    <a:pt x="124" y="60"/>
                  </a:lnTo>
                  <a:lnTo>
                    <a:pt x="115" y="73"/>
                  </a:lnTo>
                  <a:lnTo>
                    <a:pt x="102" y="82"/>
                  </a:lnTo>
                  <a:lnTo>
                    <a:pt x="84" y="89"/>
                  </a:lnTo>
                  <a:lnTo>
                    <a:pt x="64" y="91"/>
                  </a:lnTo>
                  <a:lnTo>
                    <a:pt x="43" y="89"/>
                  </a:lnTo>
                  <a:lnTo>
                    <a:pt x="26" y="82"/>
                  </a:lnTo>
                  <a:lnTo>
                    <a:pt x="12" y="73"/>
                  </a:lnTo>
                  <a:lnTo>
                    <a:pt x="3" y="60"/>
                  </a:lnTo>
                  <a:lnTo>
                    <a:pt x="0" y="45"/>
                  </a:lnTo>
                  <a:lnTo>
                    <a:pt x="3" y="31"/>
                  </a:lnTo>
                  <a:lnTo>
                    <a:pt x="12" y="18"/>
                  </a:lnTo>
                  <a:lnTo>
                    <a:pt x="26" y="9"/>
                  </a:lnTo>
                  <a:lnTo>
                    <a:pt x="43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435"/>
            <p:cNvSpPr>
              <a:spLocks/>
            </p:cNvSpPr>
            <p:nvPr/>
          </p:nvSpPr>
          <p:spPr bwMode="auto">
            <a:xfrm>
              <a:off x="10147301" y="1322388"/>
              <a:ext cx="203200" cy="144463"/>
            </a:xfrm>
            <a:custGeom>
              <a:avLst/>
              <a:gdLst>
                <a:gd name="T0" fmla="*/ 64 w 128"/>
                <a:gd name="T1" fmla="*/ 0 h 91"/>
                <a:gd name="T2" fmla="*/ 85 w 128"/>
                <a:gd name="T3" fmla="*/ 2 h 91"/>
                <a:gd name="T4" fmla="*/ 102 w 128"/>
                <a:gd name="T5" fmla="*/ 9 h 91"/>
                <a:gd name="T6" fmla="*/ 116 w 128"/>
                <a:gd name="T7" fmla="*/ 18 h 91"/>
                <a:gd name="T8" fmla="*/ 124 w 128"/>
                <a:gd name="T9" fmla="*/ 31 h 91"/>
                <a:gd name="T10" fmla="*/ 128 w 128"/>
                <a:gd name="T11" fmla="*/ 45 h 91"/>
                <a:gd name="T12" fmla="*/ 124 w 128"/>
                <a:gd name="T13" fmla="*/ 60 h 91"/>
                <a:gd name="T14" fmla="*/ 116 w 128"/>
                <a:gd name="T15" fmla="*/ 73 h 91"/>
                <a:gd name="T16" fmla="*/ 102 w 128"/>
                <a:gd name="T17" fmla="*/ 82 h 91"/>
                <a:gd name="T18" fmla="*/ 85 w 128"/>
                <a:gd name="T19" fmla="*/ 89 h 91"/>
                <a:gd name="T20" fmla="*/ 64 w 128"/>
                <a:gd name="T21" fmla="*/ 91 h 91"/>
                <a:gd name="T22" fmla="*/ 44 w 128"/>
                <a:gd name="T23" fmla="*/ 89 h 91"/>
                <a:gd name="T24" fmla="*/ 26 w 128"/>
                <a:gd name="T25" fmla="*/ 82 h 91"/>
                <a:gd name="T26" fmla="*/ 13 w 128"/>
                <a:gd name="T27" fmla="*/ 73 h 91"/>
                <a:gd name="T28" fmla="*/ 4 w 128"/>
                <a:gd name="T29" fmla="*/ 60 h 91"/>
                <a:gd name="T30" fmla="*/ 0 w 128"/>
                <a:gd name="T31" fmla="*/ 45 h 91"/>
                <a:gd name="T32" fmla="*/ 4 w 128"/>
                <a:gd name="T33" fmla="*/ 31 h 91"/>
                <a:gd name="T34" fmla="*/ 13 w 128"/>
                <a:gd name="T35" fmla="*/ 18 h 91"/>
                <a:gd name="T36" fmla="*/ 26 w 128"/>
                <a:gd name="T37" fmla="*/ 9 h 91"/>
                <a:gd name="T38" fmla="*/ 44 w 128"/>
                <a:gd name="T39" fmla="*/ 2 h 91"/>
                <a:gd name="T40" fmla="*/ 64 w 128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91">
                  <a:moveTo>
                    <a:pt x="64" y="0"/>
                  </a:moveTo>
                  <a:lnTo>
                    <a:pt x="85" y="2"/>
                  </a:lnTo>
                  <a:lnTo>
                    <a:pt x="102" y="9"/>
                  </a:lnTo>
                  <a:lnTo>
                    <a:pt x="116" y="18"/>
                  </a:lnTo>
                  <a:lnTo>
                    <a:pt x="124" y="31"/>
                  </a:lnTo>
                  <a:lnTo>
                    <a:pt x="128" y="45"/>
                  </a:lnTo>
                  <a:lnTo>
                    <a:pt x="124" y="60"/>
                  </a:lnTo>
                  <a:lnTo>
                    <a:pt x="116" y="73"/>
                  </a:lnTo>
                  <a:lnTo>
                    <a:pt x="102" y="82"/>
                  </a:lnTo>
                  <a:lnTo>
                    <a:pt x="85" y="89"/>
                  </a:lnTo>
                  <a:lnTo>
                    <a:pt x="64" y="91"/>
                  </a:lnTo>
                  <a:lnTo>
                    <a:pt x="44" y="89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5"/>
                  </a:lnTo>
                  <a:lnTo>
                    <a:pt x="4" y="31"/>
                  </a:lnTo>
                  <a:lnTo>
                    <a:pt x="13" y="18"/>
                  </a:lnTo>
                  <a:lnTo>
                    <a:pt x="26" y="9"/>
                  </a:lnTo>
                  <a:lnTo>
                    <a:pt x="44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2AF"/>
            </a:solidFill>
            <a:ln w="0">
              <a:solidFill>
                <a:srgbClr val="FF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436"/>
            <p:cNvSpPr>
              <a:spLocks/>
            </p:cNvSpPr>
            <p:nvPr/>
          </p:nvSpPr>
          <p:spPr bwMode="auto">
            <a:xfrm>
              <a:off x="9891713" y="1243013"/>
              <a:ext cx="50800" cy="53975"/>
            </a:xfrm>
            <a:custGeom>
              <a:avLst/>
              <a:gdLst>
                <a:gd name="T0" fmla="*/ 17 w 32"/>
                <a:gd name="T1" fmla="*/ 0 h 34"/>
                <a:gd name="T2" fmla="*/ 26 w 32"/>
                <a:gd name="T3" fmla="*/ 2 h 34"/>
                <a:gd name="T4" fmla="*/ 31 w 32"/>
                <a:gd name="T5" fmla="*/ 8 h 34"/>
                <a:gd name="T6" fmla="*/ 32 w 32"/>
                <a:gd name="T7" fmla="*/ 17 h 34"/>
                <a:gd name="T8" fmla="*/ 30 w 32"/>
                <a:gd name="T9" fmla="*/ 25 h 34"/>
                <a:gd name="T10" fmla="*/ 23 w 32"/>
                <a:gd name="T11" fmla="*/ 31 h 34"/>
                <a:gd name="T12" fmla="*/ 14 w 32"/>
                <a:gd name="T13" fmla="*/ 34 h 34"/>
                <a:gd name="T14" fmla="*/ 5 w 32"/>
                <a:gd name="T15" fmla="*/ 31 h 34"/>
                <a:gd name="T16" fmla="*/ 1 w 32"/>
                <a:gd name="T17" fmla="*/ 25 h 34"/>
                <a:gd name="T18" fmla="*/ 0 w 32"/>
                <a:gd name="T19" fmla="*/ 17 h 34"/>
                <a:gd name="T20" fmla="*/ 2 w 32"/>
                <a:gd name="T21" fmla="*/ 8 h 34"/>
                <a:gd name="T22" fmla="*/ 7 w 32"/>
                <a:gd name="T23" fmla="*/ 2 h 34"/>
                <a:gd name="T24" fmla="*/ 17 w 32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4">
                  <a:moveTo>
                    <a:pt x="17" y="0"/>
                  </a:moveTo>
                  <a:lnTo>
                    <a:pt x="26" y="2"/>
                  </a:lnTo>
                  <a:lnTo>
                    <a:pt x="31" y="8"/>
                  </a:lnTo>
                  <a:lnTo>
                    <a:pt x="32" y="17"/>
                  </a:lnTo>
                  <a:lnTo>
                    <a:pt x="30" y="25"/>
                  </a:lnTo>
                  <a:lnTo>
                    <a:pt x="23" y="31"/>
                  </a:lnTo>
                  <a:lnTo>
                    <a:pt x="14" y="34"/>
                  </a:lnTo>
                  <a:lnTo>
                    <a:pt x="5" y="31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2" y="8"/>
                  </a:lnTo>
                  <a:lnTo>
                    <a:pt x="7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437"/>
            <p:cNvSpPr>
              <a:spLocks/>
            </p:cNvSpPr>
            <p:nvPr/>
          </p:nvSpPr>
          <p:spPr bwMode="auto">
            <a:xfrm>
              <a:off x="10228263" y="1243013"/>
              <a:ext cx="50800" cy="53975"/>
            </a:xfrm>
            <a:custGeom>
              <a:avLst/>
              <a:gdLst>
                <a:gd name="T0" fmla="*/ 17 w 32"/>
                <a:gd name="T1" fmla="*/ 0 h 34"/>
                <a:gd name="T2" fmla="*/ 26 w 32"/>
                <a:gd name="T3" fmla="*/ 2 h 34"/>
                <a:gd name="T4" fmla="*/ 31 w 32"/>
                <a:gd name="T5" fmla="*/ 8 h 34"/>
                <a:gd name="T6" fmla="*/ 32 w 32"/>
                <a:gd name="T7" fmla="*/ 17 h 34"/>
                <a:gd name="T8" fmla="*/ 30 w 32"/>
                <a:gd name="T9" fmla="*/ 25 h 34"/>
                <a:gd name="T10" fmla="*/ 25 w 32"/>
                <a:gd name="T11" fmla="*/ 31 h 34"/>
                <a:gd name="T12" fmla="*/ 15 w 32"/>
                <a:gd name="T13" fmla="*/ 34 h 34"/>
                <a:gd name="T14" fmla="*/ 6 w 32"/>
                <a:gd name="T15" fmla="*/ 31 h 34"/>
                <a:gd name="T16" fmla="*/ 1 w 32"/>
                <a:gd name="T17" fmla="*/ 25 h 34"/>
                <a:gd name="T18" fmla="*/ 0 w 32"/>
                <a:gd name="T19" fmla="*/ 17 h 34"/>
                <a:gd name="T20" fmla="*/ 2 w 32"/>
                <a:gd name="T21" fmla="*/ 8 h 34"/>
                <a:gd name="T22" fmla="*/ 8 w 32"/>
                <a:gd name="T23" fmla="*/ 2 h 34"/>
                <a:gd name="T24" fmla="*/ 17 w 32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4">
                  <a:moveTo>
                    <a:pt x="17" y="0"/>
                  </a:moveTo>
                  <a:lnTo>
                    <a:pt x="26" y="2"/>
                  </a:lnTo>
                  <a:lnTo>
                    <a:pt x="31" y="8"/>
                  </a:lnTo>
                  <a:lnTo>
                    <a:pt x="32" y="17"/>
                  </a:lnTo>
                  <a:lnTo>
                    <a:pt x="30" y="25"/>
                  </a:lnTo>
                  <a:lnTo>
                    <a:pt x="25" y="31"/>
                  </a:lnTo>
                  <a:lnTo>
                    <a:pt x="15" y="34"/>
                  </a:lnTo>
                  <a:lnTo>
                    <a:pt x="6" y="31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2" y="8"/>
                  </a:lnTo>
                  <a:lnTo>
                    <a:pt x="8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1851"/>
            </a:solidFill>
            <a:ln w="0">
              <a:solidFill>
                <a:srgbClr val="0118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0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7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2B9A511-2E89-41BD-838C-BD4C57BCDBCB}" vid="{5A4AC3BE-2D6C-483A-B3A6-324A152E56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나눔고딕</vt:lpstr>
      <vt:lpstr>Arial</vt:lpstr>
      <vt:lpstr>default theme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이혜강</cp:lastModifiedBy>
  <cp:revision>1</cp:revision>
  <dcterms:created xsi:type="dcterms:W3CDTF">2015-02-28T08:39:03Z</dcterms:created>
  <dcterms:modified xsi:type="dcterms:W3CDTF">2015-02-28T08:44:06Z</dcterms:modified>
</cp:coreProperties>
</file>